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4"/>
  </p:sldMasterIdLst>
  <p:sldIdLst>
    <p:sldId id="293" r:id="rId5"/>
    <p:sldId id="292" r:id="rId6"/>
    <p:sldId id="288" r:id="rId7"/>
    <p:sldId id="282" r:id="rId8"/>
    <p:sldId id="281" r:id="rId9"/>
    <p:sldId id="289" r:id="rId10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9">
          <p15:clr>
            <a:srgbClr val="A4A3A4"/>
          </p15:clr>
        </p15:guide>
        <p15:guide id="2" pos="93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7E01"/>
    <a:srgbClr val="B70005"/>
    <a:srgbClr val="01415B"/>
    <a:srgbClr val="F54C00"/>
    <a:srgbClr val="740160"/>
    <a:srgbClr val="D6621A"/>
    <a:srgbClr val="CE5300"/>
    <a:srgbClr val="D65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D1F9B3-2ACA-4CED-8521-956195A1D3B9}" v="37" dt="2025-07-11T12:09:38.2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howGuides="1">
      <p:cViewPr varScale="1">
        <p:scale>
          <a:sx n="77" d="100"/>
          <a:sy n="77" d="100"/>
        </p:scale>
        <p:origin x="108" y="618"/>
      </p:cViewPr>
      <p:guideLst>
        <p:guide orient="horz" pos="119"/>
        <p:guide pos="93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chel Owen" userId="6c12c0a3-2525-4066-8047-0fb9dd12e67f" providerId="ADAL" clId="{0DD1F9B3-2ACA-4CED-8521-956195A1D3B9}"/>
    <pc:docChg chg="custSel addSld delSld modSld sldOrd">
      <pc:chgData name="Rachel Owen" userId="6c12c0a3-2525-4066-8047-0fb9dd12e67f" providerId="ADAL" clId="{0DD1F9B3-2ACA-4CED-8521-956195A1D3B9}" dt="2025-07-11T12:09:38.294" v="1769" actId="1076"/>
      <pc:docMkLst>
        <pc:docMk/>
      </pc:docMkLst>
      <pc:sldChg chg="addSp modSp mod modClrScheme chgLayout">
        <pc:chgData name="Rachel Owen" userId="6c12c0a3-2525-4066-8047-0fb9dd12e67f" providerId="ADAL" clId="{0DD1F9B3-2ACA-4CED-8521-956195A1D3B9}" dt="2025-07-11T12:09:38.294" v="1769" actId="1076"/>
        <pc:sldMkLst>
          <pc:docMk/>
          <pc:sldMk cId="0" sldId="281"/>
        </pc:sldMkLst>
        <pc:spChg chg="mod">
          <ac:chgData name="Rachel Owen" userId="6c12c0a3-2525-4066-8047-0fb9dd12e67f" providerId="ADAL" clId="{0DD1F9B3-2ACA-4CED-8521-956195A1D3B9}" dt="2025-07-11T12:09:28.764" v="1766" actId="207"/>
          <ac:spMkLst>
            <pc:docMk/>
            <pc:sldMk cId="0" sldId="281"/>
            <ac:spMk id="7" creationId="{00000000-0000-0000-0000-000000000000}"/>
          </ac:spMkLst>
        </pc:spChg>
        <pc:spChg chg="mod ord">
          <ac:chgData name="Rachel Owen" userId="6c12c0a3-2525-4066-8047-0fb9dd12e67f" providerId="ADAL" clId="{0DD1F9B3-2ACA-4CED-8521-956195A1D3B9}" dt="2025-07-11T12:09:38.294" v="1769" actId="1076"/>
          <ac:spMkLst>
            <pc:docMk/>
            <pc:sldMk cId="0" sldId="281"/>
            <ac:spMk id="34823" creationId="{00000000-0000-0000-0000-000000000000}"/>
          </ac:spMkLst>
        </pc:spChg>
        <pc:picChg chg="add mod">
          <ac:chgData name="Rachel Owen" userId="6c12c0a3-2525-4066-8047-0fb9dd12e67f" providerId="ADAL" clId="{0DD1F9B3-2ACA-4CED-8521-956195A1D3B9}" dt="2025-07-11T12:09:23.717" v="1764" actId="26606"/>
          <ac:picMkLst>
            <pc:docMk/>
            <pc:sldMk cId="0" sldId="281"/>
            <ac:picMk id="3" creationId="{B4C9FE26-19AB-D693-519A-EB544CDC3CCA}"/>
          </ac:picMkLst>
        </pc:picChg>
      </pc:sldChg>
      <pc:sldChg chg="addSp modSp mod modClrScheme modAnim chgLayout">
        <pc:chgData name="Rachel Owen" userId="6c12c0a3-2525-4066-8047-0fb9dd12e67f" providerId="ADAL" clId="{0DD1F9B3-2ACA-4CED-8521-956195A1D3B9}" dt="2025-07-11T12:04:13.575" v="1177"/>
        <pc:sldMkLst>
          <pc:docMk/>
          <pc:sldMk cId="0" sldId="282"/>
        </pc:sldMkLst>
        <pc:spChg chg="add mod">
          <ac:chgData name="Rachel Owen" userId="6c12c0a3-2525-4066-8047-0fb9dd12e67f" providerId="ADAL" clId="{0DD1F9B3-2ACA-4CED-8521-956195A1D3B9}" dt="2025-07-11T12:04:06.847" v="1176"/>
          <ac:spMkLst>
            <pc:docMk/>
            <pc:sldMk cId="0" sldId="282"/>
            <ac:spMk id="4" creationId="{EB0E7D3B-CD6E-1967-4C32-497FD6318B18}"/>
          </ac:spMkLst>
        </pc:spChg>
        <pc:spChg chg="mod">
          <ac:chgData name="Rachel Owen" userId="6c12c0a3-2525-4066-8047-0fb9dd12e67f" providerId="ADAL" clId="{0DD1F9B3-2ACA-4CED-8521-956195A1D3B9}" dt="2025-07-11T12:02:10.791" v="1024" actId="207"/>
          <ac:spMkLst>
            <pc:docMk/>
            <pc:sldMk cId="0" sldId="282"/>
            <ac:spMk id="7" creationId="{00000000-0000-0000-0000-000000000000}"/>
          </ac:spMkLst>
        </pc:spChg>
        <pc:spChg chg="mod ord">
          <ac:chgData name="Rachel Owen" userId="6c12c0a3-2525-4066-8047-0fb9dd12e67f" providerId="ADAL" clId="{0DD1F9B3-2ACA-4CED-8521-956195A1D3B9}" dt="2025-07-11T12:02:24.391" v="1028" actId="20577"/>
          <ac:spMkLst>
            <pc:docMk/>
            <pc:sldMk cId="0" sldId="282"/>
            <ac:spMk id="35843" creationId="{00000000-0000-0000-0000-000000000000}"/>
          </ac:spMkLst>
        </pc:spChg>
        <pc:picChg chg="add mod">
          <ac:chgData name="Rachel Owen" userId="6c12c0a3-2525-4066-8047-0fb9dd12e67f" providerId="ADAL" clId="{0DD1F9B3-2ACA-4CED-8521-956195A1D3B9}" dt="2025-07-11T12:02:16.182" v="1025" actId="1076"/>
          <ac:picMkLst>
            <pc:docMk/>
            <pc:sldMk cId="0" sldId="282"/>
            <ac:picMk id="3" creationId="{6E42511A-B6B7-9CAA-81E6-1DA0C209F391}"/>
          </ac:picMkLst>
        </pc:picChg>
      </pc:sldChg>
      <pc:sldChg chg="addSp modSp mod modClrScheme chgLayout">
        <pc:chgData name="Rachel Owen" userId="6c12c0a3-2525-4066-8047-0fb9dd12e67f" providerId="ADAL" clId="{0DD1F9B3-2ACA-4CED-8521-956195A1D3B9}" dt="2025-07-11T11:59:07.153" v="822" actId="1038"/>
        <pc:sldMkLst>
          <pc:docMk/>
          <pc:sldMk cId="0" sldId="288"/>
        </pc:sldMkLst>
        <pc:spChg chg="add mod">
          <ac:chgData name="Rachel Owen" userId="6c12c0a3-2525-4066-8047-0fb9dd12e67f" providerId="ADAL" clId="{0DD1F9B3-2ACA-4CED-8521-956195A1D3B9}" dt="2025-07-11T11:59:07.153" v="822" actId="1038"/>
          <ac:spMkLst>
            <pc:docMk/>
            <pc:sldMk cId="0" sldId="288"/>
            <ac:spMk id="4" creationId="{616B2706-9B88-80B2-EAF6-7E615FD4BE4A}"/>
          </ac:spMkLst>
        </pc:spChg>
        <pc:spChg chg="mod">
          <ac:chgData name="Rachel Owen" userId="6c12c0a3-2525-4066-8047-0fb9dd12e67f" providerId="ADAL" clId="{0DD1F9B3-2ACA-4CED-8521-956195A1D3B9}" dt="2025-07-11T11:58:03.767" v="776" actId="207"/>
          <ac:spMkLst>
            <pc:docMk/>
            <pc:sldMk cId="0" sldId="288"/>
            <ac:spMk id="6" creationId="{00000000-0000-0000-0000-000000000000}"/>
          </ac:spMkLst>
        </pc:spChg>
        <pc:spChg chg="mod ord">
          <ac:chgData name="Rachel Owen" userId="6c12c0a3-2525-4066-8047-0fb9dd12e67f" providerId="ADAL" clId="{0DD1F9B3-2ACA-4CED-8521-956195A1D3B9}" dt="2025-07-11T11:58:11.510" v="779" actId="403"/>
          <ac:spMkLst>
            <pc:docMk/>
            <pc:sldMk cId="0" sldId="288"/>
            <ac:spMk id="50185" creationId="{00000000-0000-0000-0000-000000000000}"/>
          </ac:spMkLst>
        </pc:spChg>
        <pc:picChg chg="add mod">
          <ac:chgData name="Rachel Owen" userId="6c12c0a3-2525-4066-8047-0fb9dd12e67f" providerId="ADAL" clId="{0DD1F9B3-2ACA-4CED-8521-956195A1D3B9}" dt="2025-07-11T11:57:52.225" v="774" actId="26606"/>
          <ac:picMkLst>
            <pc:docMk/>
            <pc:sldMk cId="0" sldId="288"/>
            <ac:picMk id="3" creationId="{1E87E3E2-6A2E-BBD0-EAB9-4FDB98560D1C}"/>
          </ac:picMkLst>
        </pc:picChg>
      </pc:sldChg>
      <pc:sldChg chg="modSp mod">
        <pc:chgData name="Rachel Owen" userId="6c12c0a3-2525-4066-8047-0fb9dd12e67f" providerId="ADAL" clId="{0DD1F9B3-2ACA-4CED-8521-956195A1D3B9}" dt="2025-07-11T12:08:42.412" v="1762" actId="20577"/>
        <pc:sldMkLst>
          <pc:docMk/>
          <pc:sldMk cId="0" sldId="289"/>
        </pc:sldMkLst>
        <pc:spChg chg="mod">
          <ac:chgData name="Rachel Owen" userId="6c12c0a3-2525-4066-8047-0fb9dd12e67f" providerId="ADAL" clId="{0DD1F9B3-2ACA-4CED-8521-956195A1D3B9}" dt="2025-07-11T12:06:02.770" v="1402" actId="20577"/>
          <ac:spMkLst>
            <pc:docMk/>
            <pc:sldMk cId="0" sldId="289"/>
            <ac:spMk id="7" creationId="{00000000-0000-0000-0000-000000000000}"/>
          </ac:spMkLst>
        </pc:spChg>
        <pc:spChg chg="mod">
          <ac:chgData name="Rachel Owen" userId="6c12c0a3-2525-4066-8047-0fb9dd12e67f" providerId="ADAL" clId="{0DD1F9B3-2ACA-4CED-8521-956195A1D3B9}" dt="2025-07-11T12:08:42.412" v="1762" actId="20577"/>
          <ac:spMkLst>
            <pc:docMk/>
            <pc:sldMk cId="0" sldId="289"/>
            <ac:spMk id="51206" creationId="{00000000-0000-0000-0000-000000000000}"/>
          </ac:spMkLst>
        </pc:spChg>
      </pc:sldChg>
      <pc:sldChg chg="modSp mod ord">
        <pc:chgData name="Rachel Owen" userId="6c12c0a3-2525-4066-8047-0fb9dd12e67f" providerId="ADAL" clId="{0DD1F9B3-2ACA-4CED-8521-956195A1D3B9}" dt="2025-07-11T11:50:43.176" v="447" actId="12"/>
        <pc:sldMkLst>
          <pc:docMk/>
          <pc:sldMk cId="0" sldId="292"/>
        </pc:sldMkLst>
        <pc:spChg chg="mod">
          <ac:chgData name="Rachel Owen" userId="6c12c0a3-2525-4066-8047-0fb9dd12e67f" providerId="ADAL" clId="{0DD1F9B3-2ACA-4CED-8521-956195A1D3B9}" dt="2025-07-11T11:48:50.006" v="67" actId="20577"/>
          <ac:spMkLst>
            <pc:docMk/>
            <pc:sldMk cId="0" sldId="292"/>
            <ac:spMk id="56322" creationId="{00000000-0000-0000-0000-000000000000}"/>
          </ac:spMkLst>
        </pc:spChg>
        <pc:spChg chg="mod">
          <ac:chgData name="Rachel Owen" userId="6c12c0a3-2525-4066-8047-0fb9dd12e67f" providerId="ADAL" clId="{0DD1F9B3-2ACA-4CED-8521-956195A1D3B9}" dt="2025-07-11T11:50:43.176" v="447" actId="12"/>
          <ac:spMkLst>
            <pc:docMk/>
            <pc:sldMk cId="0" sldId="292"/>
            <ac:spMk id="56327" creationId="{00000000-0000-0000-0000-000000000000}"/>
          </ac:spMkLst>
        </pc:spChg>
      </pc:sldChg>
      <pc:sldChg chg="addSp delSp modSp add mod modClrScheme chgLayout">
        <pc:chgData name="Rachel Owen" userId="6c12c0a3-2525-4066-8047-0fb9dd12e67f" providerId="ADAL" clId="{0DD1F9B3-2ACA-4CED-8521-956195A1D3B9}" dt="2025-07-11T11:48:33.111" v="55" actId="26606"/>
        <pc:sldMkLst>
          <pc:docMk/>
          <pc:sldMk cId="135361787" sldId="293"/>
        </pc:sldMkLst>
        <pc:spChg chg="add mod">
          <ac:chgData name="Rachel Owen" userId="6c12c0a3-2525-4066-8047-0fb9dd12e67f" providerId="ADAL" clId="{0DD1F9B3-2ACA-4CED-8521-956195A1D3B9}" dt="2025-07-11T11:48:33.111" v="55" actId="26606"/>
          <ac:spMkLst>
            <pc:docMk/>
            <pc:sldMk cId="135361787" sldId="293"/>
            <ac:spMk id="2" creationId="{34D9BF54-5682-BF25-A0E0-54E25826BC3F}"/>
          </ac:spMkLst>
        </pc:spChg>
        <pc:spChg chg="del mod">
          <ac:chgData name="Rachel Owen" userId="6c12c0a3-2525-4066-8047-0fb9dd12e67f" providerId="ADAL" clId="{0DD1F9B3-2ACA-4CED-8521-956195A1D3B9}" dt="2025-07-11T11:47:34.638" v="11" actId="478"/>
          <ac:spMkLst>
            <pc:docMk/>
            <pc:sldMk cId="135361787" sldId="293"/>
            <ac:spMk id="56322" creationId="{1EBCFDA7-BA0E-2C28-ACF1-CA9A753FED5C}"/>
          </ac:spMkLst>
        </pc:spChg>
        <pc:spChg chg="mod ord">
          <ac:chgData name="Rachel Owen" userId="6c12c0a3-2525-4066-8047-0fb9dd12e67f" providerId="ADAL" clId="{0DD1F9B3-2ACA-4CED-8521-956195A1D3B9}" dt="2025-07-11T11:48:33.111" v="55" actId="26606"/>
          <ac:spMkLst>
            <pc:docMk/>
            <pc:sldMk cId="135361787" sldId="293"/>
            <ac:spMk id="56327" creationId="{CCA74D48-FFC6-7DBC-7BC6-2BB5F073407A}"/>
          </ac:spMkLst>
        </pc:spChg>
        <pc:picChg chg="add mod">
          <ac:chgData name="Rachel Owen" userId="6c12c0a3-2525-4066-8047-0fb9dd12e67f" providerId="ADAL" clId="{0DD1F9B3-2ACA-4CED-8521-956195A1D3B9}" dt="2025-07-11T11:48:33.111" v="55" actId="26606"/>
          <ac:picMkLst>
            <pc:docMk/>
            <pc:sldMk cId="135361787" sldId="293"/>
            <ac:picMk id="4" creationId="{93EAD765-B3DD-7DEE-8B4D-9868C9EC4450}"/>
          </ac:picMkLst>
        </pc:picChg>
      </pc:sldChg>
      <pc:sldChg chg="del">
        <pc:chgData name="Rachel Owen" userId="6c12c0a3-2525-4066-8047-0fb9dd12e67f" providerId="ADAL" clId="{0DD1F9B3-2ACA-4CED-8521-956195A1D3B9}" dt="2025-07-11T11:47:14.194" v="0" actId="47"/>
        <pc:sldMkLst>
          <pc:docMk/>
          <pc:sldMk cId="0" sldId="29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5656" y="188640"/>
            <a:ext cx="5542334" cy="1542033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66D574-CA4E-41EC-BFB7-1A202831826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69885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190501"/>
            <a:ext cx="5496272" cy="1438299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9D9BD6-16DF-460D-8818-BAFF0451FD4D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7" name="Picture 15" descr="rg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7057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190500"/>
            <a:ext cx="5424264" cy="1438300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44825"/>
            <a:ext cx="3429000" cy="41749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844825"/>
            <a:ext cx="3429000" cy="41749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4E1A6E-B03C-4BA9-BCC3-75FC69A50594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8" name="Picture 15" descr="rg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0226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188912"/>
            <a:ext cx="5472608" cy="1439887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28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12578"/>
            <a:ext cx="4040188" cy="368071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728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12578"/>
            <a:ext cx="4041775" cy="368071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BC778C-4985-4B87-A566-26D203ABF273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10" name="Picture 15" descr="rg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7481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206902"/>
            <a:ext cx="5424264" cy="1421898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47EEAF-DD4E-4CF4-BBA0-EAA76F911A92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6" name="Picture 15" descr="rg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5173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D577BE-B60F-4443-89BA-AC6850FF3B7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43641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7028184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88913"/>
            <a:ext cx="5227984" cy="45386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7028184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4CE6AA-BD4D-4B50-801E-5FC26DDB2F1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15214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00CBFF-0372-4B6D-9726-814647025C5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90232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188913"/>
            <a:ext cx="5471889" cy="1439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85925" y="1844824"/>
            <a:ext cx="3429000" cy="41749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7325" y="1844824"/>
            <a:ext cx="3429000" cy="41749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24000" y="6248400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fld id="{99EC163C-451A-4E6F-ACF7-668EB386970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43726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76375" y="188640"/>
            <a:ext cx="5471889" cy="1411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2060575"/>
            <a:ext cx="7010400" cy="395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 dirty="0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endParaRPr lang="en-GB" alt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GB" altLang="en-US"/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03FE48AF-ABF3-40F6-B23F-7A4E1289867F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46087" name="Line 7"/>
          <p:cNvSpPr>
            <a:spLocks noChangeShapeType="1"/>
          </p:cNvSpPr>
          <p:nvPr userDrawn="1"/>
        </p:nvSpPr>
        <p:spPr bwMode="auto">
          <a:xfrm flipV="1">
            <a:off x="13716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6088" name="Oval 8"/>
          <p:cNvSpPr>
            <a:spLocks noChangeArrowheads="1"/>
          </p:cNvSpPr>
          <p:nvPr userDrawn="1"/>
        </p:nvSpPr>
        <p:spPr bwMode="auto">
          <a:xfrm>
            <a:off x="152400" y="838200"/>
            <a:ext cx="228600" cy="228600"/>
          </a:xfrm>
          <a:prstGeom prst="ellipse">
            <a:avLst/>
          </a:prstGeom>
          <a:solidFill>
            <a:srgbClr val="F54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46089" name="Oval 9"/>
          <p:cNvSpPr>
            <a:spLocks noChangeArrowheads="1"/>
          </p:cNvSpPr>
          <p:nvPr userDrawn="1"/>
        </p:nvSpPr>
        <p:spPr bwMode="auto">
          <a:xfrm>
            <a:off x="539750" y="838200"/>
            <a:ext cx="228600" cy="228600"/>
          </a:xfrm>
          <a:prstGeom prst="ellipse">
            <a:avLst/>
          </a:prstGeom>
          <a:solidFill>
            <a:srgbClr val="01415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46090" name="Oval 10"/>
          <p:cNvSpPr>
            <a:spLocks noChangeArrowheads="1"/>
          </p:cNvSpPr>
          <p:nvPr userDrawn="1"/>
        </p:nvSpPr>
        <p:spPr bwMode="auto">
          <a:xfrm>
            <a:off x="927100" y="838200"/>
            <a:ext cx="228600" cy="228600"/>
          </a:xfrm>
          <a:prstGeom prst="ellipse">
            <a:avLst/>
          </a:prstGeom>
          <a:solidFill>
            <a:srgbClr val="B7000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imes New Roman" pitchFamily="18" charset="0"/>
            </a:endParaRPr>
          </a:p>
        </p:txBody>
      </p:sp>
      <p:pic>
        <p:nvPicPr>
          <p:cNvPr id="23" name="Picture 15" descr="rgs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58" r:id="rId7"/>
    <p:sldLayoutId id="2147483659" r:id="rId8"/>
    <p:sldLayoutId id="2147483661" r:id="rId9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54C00"/>
        </a:buClr>
        <a:buSzPct val="70000"/>
        <a:buFont typeface="Wingdings" pitchFamily="2" charset="2"/>
        <a:buChar char="¢"/>
        <a:defRPr sz="3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1415B"/>
        </a:buClr>
        <a:buSzPct val="75000"/>
        <a:buFont typeface="Wingdings" pitchFamily="2" charset="2"/>
        <a:buChar char="l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B70005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797E01"/>
        </a:buClr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B55713-F0AD-8CA4-D3DF-0DE8CB5598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9BF54-5682-BF25-A0E0-54E25826B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6375" y="188913"/>
            <a:ext cx="5471889" cy="1439887"/>
          </a:xfrm>
        </p:spPr>
        <p:txBody>
          <a:bodyPr wrap="square" anchor="t">
            <a:normAutofit/>
          </a:bodyPr>
          <a:lstStyle/>
          <a:p>
            <a:r>
              <a:rPr lang="en-GB" b="1" dirty="0"/>
              <a:t>Writeup</a:t>
            </a:r>
          </a:p>
        </p:txBody>
      </p:sp>
      <p:sp>
        <p:nvSpPr>
          <p:cNvPr id="56327" name="Rectangle 7">
            <a:extLst>
              <a:ext uri="{FF2B5EF4-FFF2-40B4-BE49-F238E27FC236}">
                <a16:creationId xmlns:a16="http://schemas.microsoft.com/office/drawing/2014/main" id="{CCA74D48-FFC6-7DBC-7BC6-2BB5F073407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485925" y="1844824"/>
            <a:ext cx="3429000" cy="4174976"/>
          </a:xfrm>
        </p:spPr>
        <p:txBody>
          <a:bodyPr wrap="square" anchor="t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GB" altLang="en-US" sz="2600" b="1"/>
              <a:t>Learning Goals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GB" sz="2600"/>
              <a:t>To reflect on the data collected in the field. 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GB" sz="2600"/>
              <a:t>To present data in a different format. 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GB" sz="2600"/>
              <a:t>To analyse the data being shown. </a:t>
            </a:r>
          </a:p>
        </p:txBody>
      </p:sp>
      <p:pic>
        <p:nvPicPr>
          <p:cNvPr id="4" name="Graphic 3" descr="Signature with solid fill">
            <a:extLst>
              <a:ext uri="{FF2B5EF4-FFF2-40B4-BE49-F238E27FC236}">
                <a16:creationId xmlns:a16="http://schemas.microsoft.com/office/drawing/2014/main" id="{93EAD765-B3DD-7DEE-8B4D-9868C9EC44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7325" y="2217812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61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299348"/>
            <a:ext cx="5424264" cy="1320660"/>
          </a:xfrm>
          <a:solidFill>
            <a:srgbClr val="F54C00"/>
          </a:solidFill>
        </p:spPr>
        <p:txBody>
          <a:bodyPr/>
          <a:lstStyle/>
          <a:p>
            <a:r>
              <a:rPr lang="en-GB" altLang="en-US" b="1" dirty="0">
                <a:solidFill>
                  <a:schemeClr val="bg1"/>
                </a:solidFill>
              </a:rPr>
              <a:t>Reflection</a:t>
            </a:r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GB" altLang="en-US" dirty="0"/>
              <a:t>Thinking about collecting the data for your fieldwork, use the sticky notes to write down:</a:t>
            </a:r>
          </a:p>
          <a:p>
            <a:pPr lvl="1">
              <a:buClr>
                <a:srgbClr val="F54C00"/>
              </a:buClr>
              <a:buFont typeface="Wingdings" panose="05000000000000000000" pitchFamily="2" charset="2"/>
              <a:buChar char="§"/>
            </a:pPr>
            <a:r>
              <a:rPr lang="en-GB" altLang="en-US" dirty="0"/>
              <a:t>What worked well (WWW)</a:t>
            </a:r>
          </a:p>
          <a:p>
            <a:pPr lvl="1">
              <a:buClr>
                <a:srgbClr val="F54C00"/>
              </a:buClr>
              <a:buFont typeface="Wingdings" panose="05000000000000000000" pitchFamily="2" charset="2"/>
              <a:buChar char="§"/>
            </a:pPr>
            <a:r>
              <a:rPr lang="en-GB" altLang="en-US" dirty="0"/>
              <a:t>Even better if (EBI)</a:t>
            </a:r>
          </a:p>
          <a:p>
            <a:pPr lvl="1">
              <a:buClr>
                <a:srgbClr val="F54C00"/>
              </a:buClr>
              <a:buFont typeface="Wingdings" panose="05000000000000000000" pitchFamily="2" charset="2"/>
              <a:buChar char="§"/>
            </a:pPr>
            <a:r>
              <a:rPr lang="en-GB" altLang="en-US" dirty="0"/>
              <a:t>Next time (what you would do differently if you were to do the data collection again).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476375" y="190500"/>
            <a:ext cx="5424264" cy="1438300"/>
          </a:xfrm>
          <a:prstGeom prst="rect">
            <a:avLst/>
          </a:prstGeom>
          <a:solidFill>
            <a:srgbClr val="01415B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en-US" b="1" kern="0" dirty="0">
                <a:solidFill>
                  <a:schemeClr val="bg1"/>
                </a:solidFill>
              </a:rPr>
              <a:t>Data presentation and analysis</a:t>
            </a:r>
          </a:p>
        </p:txBody>
      </p:sp>
      <p:sp>
        <p:nvSpPr>
          <p:cNvPr id="50185" name="Rectangle 9"/>
          <p:cNvSpPr>
            <a:spLocks noGrp="1" noChangeArrowheads="1"/>
          </p:cNvSpPr>
          <p:nvPr>
            <p:ph sz="half" idx="1"/>
          </p:nvPr>
        </p:nvSpPr>
        <p:spPr>
          <a:xfrm>
            <a:off x="323528" y="1844825"/>
            <a:ext cx="4629472" cy="4174976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lnSpc>
                <a:spcPct val="90000"/>
              </a:lnSpc>
              <a:buClr>
                <a:srgbClr val="01415B"/>
              </a:buClr>
              <a:buNone/>
            </a:pPr>
            <a:r>
              <a:rPr lang="en-GB" sz="1600" b="1" dirty="0"/>
              <a:t>Why is data presentation and analysis important in Geography?</a:t>
            </a:r>
          </a:p>
          <a:p>
            <a:pPr>
              <a:lnSpc>
                <a:spcPct val="90000"/>
              </a:lnSpc>
              <a:buClr>
                <a:srgbClr val="01415B"/>
              </a:buClr>
              <a:buFont typeface="Arial" panose="020B0604020202020204" pitchFamily="34" charset="0"/>
              <a:buChar char="•"/>
            </a:pPr>
            <a:r>
              <a:rPr lang="en-GB" sz="1600" dirty="0"/>
              <a:t>By putting data into graphs, maps, charts etc, it makes data easier to understand and see trends. </a:t>
            </a:r>
          </a:p>
          <a:p>
            <a:pPr>
              <a:lnSpc>
                <a:spcPct val="90000"/>
              </a:lnSpc>
              <a:buClr>
                <a:srgbClr val="01415B"/>
              </a:buClr>
              <a:buFont typeface="Arial" panose="020B0604020202020204" pitchFamily="34" charset="0"/>
              <a:buChar char="•"/>
            </a:pPr>
            <a:r>
              <a:rPr lang="en-GB" sz="1600" dirty="0"/>
              <a:t>Analysing data shows </a:t>
            </a:r>
            <a:r>
              <a:rPr lang="en-GB" sz="1600" i="1" dirty="0"/>
              <a:t>why</a:t>
            </a:r>
            <a:r>
              <a:rPr lang="en-GB" sz="1600" dirty="0"/>
              <a:t> things happen in certain places and helps explain what is happening. </a:t>
            </a:r>
          </a:p>
          <a:p>
            <a:pPr>
              <a:lnSpc>
                <a:spcPct val="90000"/>
              </a:lnSpc>
              <a:buClr>
                <a:srgbClr val="01415B"/>
              </a:buClr>
              <a:buFont typeface="Arial" panose="020B0604020202020204" pitchFamily="34" charset="0"/>
              <a:buChar char="•"/>
            </a:pPr>
            <a:r>
              <a:rPr lang="en-GB" sz="1600" dirty="0"/>
              <a:t>Data presentations can show differences between places like where there’s more traffic or higher temperatures.</a:t>
            </a:r>
          </a:p>
          <a:p>
            <a:pPr>
              <a:lnSpc>
                <a:spcPct val="90000"/>
              </a:lnSpc>
              <a:buClr>
                <a:srgbClr val="01415B"/>
              </a:buClr>
              <a:buFont typeface="Arial" panose="020B0604020202020204" pitchFamily="34" charset="0"/>
              <a:buChar char="•"/>
            </a:pPr>
            <a:r>
              <a:rPr lang="en-GB" sz="1600" dirty="0"/>
              <a:t>Data analysis helps people make good decisions and use this information to solve problems or plan for the future. Data presentations help support these decisions. </a:t>
            </a:r>
          </a:p>
          <a:p>
            <a:pPr>
              <a:lnSpc>
                <a:spcPct val="90000"/>
              </a:lnSpc>
              <a:buClr>
                <a:srgbClr val="01415B"/>
              </a:buClr>
              <a:buFont typeface="Arial" panose="020B0604020202020204" pitchFamily="34" charset="0"/>
              <a:buChar char="•"/>
            </a:pPr>
            <a:r>
              <a:rPr lang="en-GB" sz="1600" dirty="0"/>
              <a:t>Good presentation makes your work easy to read and understand and clearly communicates your findings. </a:t>
            </a:r>
          </a:p>
        </p:txBody>
      </p:sp>
      <p:pic>
        <p:nvPicPr>
          <p:cNvPr id="3" name="Picture 2" descr="Graphs and charts">
            <a:extLst>
              <a:ext uri="{FF2B5EF4-FFF2-40B4-BE49-F238E27FC236}">
                <a16:creationId xmlns:a16="http://schemas.microsoft.com/office/drawing/2014/main" id="{1E87E3E2-6A2E-BBD0-EAB9-4FDB98560D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49" r="11827" b="2"/>
          <a:stretch>
            <a:fillRect/>
          </a:stretch>
        </p:blipFill>
        <p:spPr>
          <a:xfrm>
            <a:off x="5105400" y="1844825"/>
            <a:ext cx="3429000" cy="4174976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6B2706-9B88-80B2-EAF6-7E615FD4BE4A}"/>
              </a:ext>
            </a:extLst>
          </p:cNvPr>
          <p:cNvSpPr txBox="1"/>
          <p:nvPr/>
        </p:nvSpPr>
        <p:spPr>
          <a:xfrm>
            <a:off x="5113090" y="6051160"/>
            <a:ext cx="24112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Image credit: Microsoft creative content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476375" y="190500"/>
            <a:ext cx="5424264" cy="1438300"/>
          </a:xfrm>
          <a:prstGeom prst="rect">
            <a:avLst/>
          </a:prstGeom>
          <a:solidFill>
            <a:srgbClr val="B70005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en-US" b="1" kern="0">
                <a:solidFill>
                  <a:schemeClr val="bg1"/>
                </a:solidFill>
              </a:rPr>
              <a:t>Presenting your data</a:t>
            </a:r>
          </a:p>
        </p:txBody>
      </p:sp>
      <p:pic>
        <p:nvPicPr>
          <p:cNvPr id="3" name="Graphic 2" descr="Customer review outline">
            <a:extLst>
              <a:ext uri="{FF2B5EF4-FFF2-40B4-BE49-F238E27FC236}">
                <a16:creationId xmlns:a16="http://schemas.microsoft.com/office/drawing/2014/main" id="{6E42511A-B6B7-9CAA-81E6-1DA0C209F3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8852" y="2217813"/>
            <a:ext cx="3429000" cy="3429000"/>
          </a:xfrm>
          <a:prstGeom prst="rect">
            <a:avLst/>
          </a:prstGeom>
        </p:spPr>
      </p:pic>
      <p:sp>
        <p:nvSpPr>
          <p:cNvPr id="35843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3779912" y="1844825"/>
            <a:ext cx="4754488" cy="4174976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GB" altLang="en-US" sz="2000" dirty="0"/>
              <a:t>Working in your fieldwork groups, think about the following questions to help you decide how you are going to present your data.</a:t>
            </a:r>
          </a:p>
          <a:p>
            <a:pPr lvl="1">
              <a:lnSpc>
                <a:spcPct val="9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GB" sz="2000" dirty="0"/>
              <a:t>What are you trying to show with this data? </a:t>
            </a:r>
          </a:p>
          <a:p>
            <a:pPr lvl="1">
              <a:lnSpc>
                <a:spcPct val="9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GB" sz="2000" dirty="0"/>
              <a:t>How could this best be presented?</a:t>
            </a:r>
          </a:p>
          <a:p>
            <a:pPr lvl="1">
              <a:lnSpc>
                <a:spcPct val="9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GB" sz="2000" dirty="0"/>
              <a:t>What other data would be useful to support what yours is showing you?</a:t>
            </a:r>
          </a:p>
          <a:p>
            <a:pPr lvl="1">
              <a:lnSpc>
                <a:spcPct val="9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GB" sz="2000" dirty="0"/>
              <a:t>How does it answer (or not) your hypothesis?.</a:t>
            </a:r>
            <a:endParaRPr lang="en-GB" alt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0E7D3B-CD6E-1967-4C32-497FD6318B18}"/>
              </a:ext>
            </a:extLst>
          </p:cNvPr>
          <p:cNvSpPr txBox="1"/>
          <p:nvPr/>
        </p:nvSpPr>
        <p:spPr>
          <a:xfrm>
            <a:off x="277128" y="5694146"/>
            <a:ext cx="4032448" cy="923330"/>
          </a:xfrm>
          <a:custGeom>
            <a:avLst/>
            <a:gdLst>
              <a:gd name="connsiteX0" fmla="*/ 0 w 4032448"/>
              <a:gd name="connsiteY0" fmla="*/ 0 h 923330"/>
              <a:gd name="connsiteX1" fmla="*/ 4032448 w 4032448"/>
              <a:gd name="connsiteY1" fmla="*/ 0 h 923330"/>
              <a:gd name="connsiteX2" fmla="*/ 4032448 w 4032448"/>
              <a:gd name="connsiteY2" fmla="*/ 923330 h 923330"/>
              <a:gd name="connsiteX3" fmla="*/ 0 w 4032448"/>
              <a:gd name="connsiteY3" fmla="*/ 923330 h 923330"/>
              <a:gd name="connsiteX4" fmla="*/ 0 w 4032448"/>
              <a:gd name="connsiteY4" fmla="*/ 0 h 92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2448" h="923330" extrusionOk="0">
                <a:moveTo>
                  <a:pt x="0" y="0"/>
                </a:moveTo>
                <a:cubicBezTo>
                  <a:pt x="1339878" y="-5264"/>
                  <a:pt x="3428589" y="84467"/>
                  <a:pt x="4032448" y="0"/>
                </a:cubicBezTo>
                <a:cubicBezTo>
                  <a:pt x="4070310" y="104355"/>
                  <a:pt x="4091814" y="764950"/>
                  <a:pt x="4032448" y="923330"/>
                </a:cubicBezTo>
                <a:cubicBezTo>
                  <a:pt x="2978326" y="1029650"/>
                  <a:pt x="631077" y="915681"/>
                  <a:pt x="0" y="923330"/>
                </a:cubicBezTo>
                <a:cubicBezTo>
                  <a:pt x="68267" y="738891"/>
                  <a:pt x="-21624" y="396847"/>
                  <a:pt x="0" y="0"/>
                </a:cubicBezTo>
                <a:close/>
              </a:path>
            </a:pathLst>
          </a:custGeom>
          <a:noFill/>
          <a:ln>
            <a:solidFill>
              <a:srgbClr val="B70005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GB" dirty="0"/>
              <a:t>Now, use the raw data you have collected to create a graph/chart/map to best present your findings.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476375" y="190500"/>
            <a:ext cx="5424264" cy="1438300"/>
          </a:xfrm>
          <a:prstGeom prst="rect">
            <a:avLst/>
          </a:prstGeom>
          <a:solidFill>
            <a:srgbClr val="797E0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en-US" b="1" kern="0">
                <a:solidFill>
                  <a:schemeClr val="bg1"/>
                </a:solidFill>
              </a:rPr>
              <a:t>Checklist</a:t>
            </a:r>
          </a:p>
        </p:txBody>
      </p:sp>
      <p:sp>
        <p:nvSpPr>
          <p:cNvPr id="34823" name="Rectangle 7"/>
          <p:cNvSpPr>
            <a:spLocks noGrp="1" noChangeArrowheads="1"/>
          </p:cNvSpPr>
          <p:nvPr>
            <p:ph sz="half" idx="1"/>
          </p:nvPr>
        </p:nvSpPr>
        <p:spPr>
          <a:xfrm>
            <a:off x="575703" y="2348137"/>
            <a:ext cx="4343400" cy="3168351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buClr>
                <a:srgbClr val="797E01"/>
              </a:buClr>
            </a:pPr>
            <a:r>
              <a:rPr lang="en-GB" altLang="en-US" sz="2400" dirty="0"/>
              <a:t>Are all the axis labelled? </a:t>
            </a:r>
          </a:p>
          <a:p>
            <a:pPr>
              <a:lnSpc>
                <a:spcPct val="90000"/>
              </a:lnSpc>
              <a:buClr>
                <a:srgbClr val="797E01"/>
              </a:buClr>
            </a:pPr>
            <a:r>
              <a:rPr lang="en-GB" altLang="en-US" sz="2400" dirty="0"/>
              <a:t>Does it have an appropriate title? </a:t>
            </a:r>
          </a:p>
          <a:p>
            <a:pPr>
              <a:lnSpc>
                <a:spcPct val="90000"/>
              </a:lnSpc>
              <a:buClr>
                <a:srgbClr val="797E01"/>
              </a:buClr>
            </a:pPr>
            <a:r>
              <a:rPr lang="en-GB" altLang="en-US" sz="2400" dirty="0"/>
              <a:t>If a key is needed, is it added? Does it make sense (i.e. not ‘series x’)</a:t>
            </a:r>
          </a:p>
          <a:p>
            <a:pPr>
              <a:lnSpc>
                <a:spcPct val="90000"/>
              </a:lnSpc>
              <a:buClr>
                <a:srgbClr val="797E01"/>
              </a:buClr>
            </a:pPr>
            <a:r>
              <a:rPr lang="en-GB" altLang="en-US" sz="2400" dirty="0"/>
              <a:t>Is it to scale? </a:t>
            </a:r>
          </a:p>
          <a:p>
            <a:pPr>
              <a:lnSpc>
                <a:spcPct val="90000"/>
              </a:lnSpc>
              <a:buClr>
                <a:srgbClr val="797E01"/>
              </a:buClr>
            </a:pPr>
            <a:r>
              <a:rPr lang="en-GB" altLang="en-US" sz="2400" dirty="0"/>
              <a:t>Can you understand it? </a:t>
            </a:r>
          </a:p>
        </p:txBody>
      </p:sp>
      <p:pic>
        <p:nvPicPr>
          <p:cNvPr id="3" name="Graphic 2" descr="Checklist outline">
            <a:extLst>
              <a:ext uri="{FF2B5EF4-FFF2-40B4-BE49-F238E27FC236}">
                <a16:creationId xmlns:a16="http://schemas.microsoft.com/office/drawing/2014/main" id="{B4C9FE26-19AB-D693-519A-EB544CDC3C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05400" y="2217813"/>
            <a:ext cx="342900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6" name="Rectangle 6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Clr>
                <a:srgbClr val="740160"/>
              </a:buClr>
              <a:buFont typeface="Courier New" panose="02070309020205020404" pitchFamily="49" charset="0"/>
              <a:buChar char="o"/>
            </a:pPr>
            <a:r>
              <a:rPr lang="en-GB" altLang="en-US" dirty="0"/>
              <a:t>Looking at the data presentation from other groups. Use the sticky notes to identify one, some or all the following:</a:t>
            </a:r>
          </a:p>
          <a:p>
            <a:pPr lvl="1">
              <a:buClr>
                <a:srgbClr val="740160"/>
              </a:buClr>
              <a:buFont typeface="Courier New" panose="02070309020205020404" pitchFamily="49" charset="0"/>
              <a:buChar char="o"/>
            </a:pPr>
            <a:r>
              <a:rPr lang="en-GB" altLang="en-US" dirty="0"/>
              <a:t>What is the overall pattern/trend?</a:t>
            </a:r>
          </a:p>
          <a:p>
            <a:pPr lvl="2">
              <a:buClr>
                <a:srgbClr val="740160"/>
              </a:buClr>
              <a:buFont typeface="Courier New" panose="02070309020205020404" pitchFamily="49" charset="0"/>
              <a:buChar char="o"/>
            </a:pPr>
            <a:r>
              <a:rPr lang="en-GB" altLang="en-US" dirty="0"/>
              <a:t>Is it positive, negative, no pattern?</a:t>
            </a:r>
          </a:p>
          <a:p>
            <a:pPr lvl="1">
              <a:buClr>
                <a:srgbClr val="740160"/>
              </a:buClr>
              <a:buFont typeface="Courier New" panose="02070309020205020404" pitchFamily="49" charset="0"/>
              <a:buChar char="o"/>
            </a:pPr>
            <a:r>
              <a:rPr lang="en-GB" altLang="en-US" dirty="0"/>
              <a:t>Are there any relationships between the data and others you have seen?</a:t>
            </a:r>
          </a:p>
          <a:p>
            <a:pPr lvl="1">
              <a:buClr>
                <a:srgbClr val="740160"/>
              </a:buClr>
              <a:buFont typeface="Courier New" panose="02070309020205020404" pitchFamily="49" charset="0"/>
              <a:buChar char="o"/>
            </a:pPr>
            <a:r>
              <a:rPr lang="en-GB" altLang="en-US" dirty="0"/>
              <a:t>Is there any anomalies or outliers? 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475656" y="299348"/>
            <a:ext cx="5424264" cy="1320660"/>
          </a:xfrm>
          <a:prstGeom prst="rect">
            <a:avLst/>
          </a:prstGeom>
          <a:solidFill>
            <a:srgbClr val="740160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r>
              <a:rPr lang="en-GB" altLang="en-US" b="1" kern="0" dirty="0">
                <a:solidFill>
                  <a:schemeClr val="bg1"/>
                </a:solidFill>
              </a:rPr>
              <a:t>Analysis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GS-IBG master slide">
  <a:themeElements>
    <a:clrScheme name="RGS-IBG master slide 8">
      <a:dk1>
        <a:srgbClr val="000000"/>
      </a:dk1>
      <a:lt1>
        <a:srgbClr val="FFFFFF"/>
      </a:lt1>
      <a:dk2>
        <a:srgbClr val="000000"/>
      </a:dk2>
      <a:lt2>
        <a:srgbClr val="666699"/>
      </a:lt2>
      <a:accent1>
        <a:srgbClr val="FF9900"/>
      </a:accent1>
      <a:accent2>
        <a:srgbClr val="FF0000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0000"/>
      </a:accent6>
      <a:hlink>
        <a:srgbClr val="336699"/>
      </a:hlink>
      <a:folHlink>
        <a:srgbClr val="808080"/>
      </a:folHlink>
    </a:clrScheme>
    <a:fontScheme name="RGS-IBG master slide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GS-IBG master slide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GS-IBG master slide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GS-IBG master slide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GS-IBG master slide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515a49c-d695-4170-b908-46c0a4a404c6" xsi:nil="true"/>
    <lcf76f155ced4ddcb4097134ff3c332f xmlns="cd97f3f7-55af-4798-b3a1-fe70b13b3c36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8B09AEAC5F5243A0949F91B324FB69" ma:contentTypeVersion="19" ma:contentTypeDescription="Create a new document." ma:contentTypeScope="" ma:versionID="0607a66a628d5cd5bc2465c96b582909">
  <xsd:schema xmlns:xsd="http://www.w3.org/2001/XMLSchema" xmlns:xs="http://www.w3.org/2001/XMLSchema" xmlns:p="http://schemas.microsoft.com/office/2006/metadata/properties" xmlns:ns2="cd97f3f7-55af-4798-b3a1-fe70b13b3c36" xmlns:ns3="0515a49c-d695-4170-b908-46c0a4a404c6" targetNamespace="http://schemas.microsoft.com/office/2006/metadata/properties" ma:root="true" ma:fieldsID="998b09f7d8f516407f19fddc7b79eafe" ns2:_="" ns3:_="">
    <xsd:import namespace="cd97f3f7-55af-4798-b3a1-fe70b13b3c36"/>
    <xsd:import namespace="0515a49c-d695-4170-b908-46c0a4a404c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97f3f7-55af-4798-b3a1-fe70b13b3c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48661125-99c8-487d-84bf-1ca27cde5d8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15a49c-d695-4170-b908-46c0a4a404c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5ec90089-538b-4d2c-8a1d-ff12a2002a92}" ma:internalName="TaxCatchAll" ma:showField="CatchAllData" ma:web="0515a49c-d695-4170-b908-46c0a4a404c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AD20903-DC9D-43E6-BCF7-2B94FC845333}">
  <ds:schemaRefs>
    <ds:schemaRef ds:uri="http://schemas.microsoft.com/office/2006/metadata/properties"/>
    <ds:schemaRef ds:uri="http://schemas.microsoft.com/office/infopath/2007/PartnerControls"/>
    <ds:schemaRef ds:uri="0515a49c-d695-4170-b908-46c0a4a404c6"/>
    <ds:schemaRef ds:uri="cd97f3f7-55af-4798-b3a1-fe70b13b3c36"/>
  </ds:schemaRefs>
</ds:datastoreItem>
</file>

<file path=customXml/itemProps2.xml><?xml version="1.0" encoding="utf-8"?>
<ds:datastoreItem xmlns:ds="http://schemas.openxmlformats.org/officeDocument/2006/customXml" ds:itemID="{97CB5070-F146-4A7B-AC75-1410A7E76F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C2BC512-7F24-4B0A-9CA8-7D926C13DD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97f3f7-55af-4798-b3a1-fe70b13b3c36"/>
    <ds:schemaRef ds:uri="0515a49c-d695-4170-b908-46c0a4a404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RGS-IBG Powerpoint template</Template>
  <TotalTime>23</TotalTime>
  <Words>393</Words>
  <Application>Microsoft Office PowerPoint</Application>
  <PresentationFormat>On-screen Show (4:3)</PresentationFormat>
  <Paragraphs>37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Courier New</vt:lpstr>
      <vt:lpstr>Helvetica</vt:lpstr>
      <vt:lpstr>Times New Roman</vt:lpstr>
      <vt:lpstr>Wingdings</vt:lpstr>
      <vt:lpstr>RGS-IBG master slide</vt:lpstr>
      <vt:lpstr>Writeup</vt:lpstr>
      <vt:lpstr>Reflection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Rachel Owen</dc:creator>
  <cp:lastModifiedBy>Rachel Owen</cp:lastModifiedBy>
  <cp:revision>1</cp:revision>
  <dcterms:created xsi:type="dcterms:W3CDTF">2024-05-31T14:53:15Z</dcterms:created>
  <dcterms:modified xsi:type="dcterms:W3CDTF">2025-07-11T12:09:38Z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0x010100758B09AEAC5F5243A0949F91B324FB69</vt:lpwstr>
  </property>
  <property fmtid="{D5CDD505-2E9C-101B-9397-08002B2CF9AE}" pid="3" name="MediaServiceImageTags">
    <vt:lpwstr/>
  </property>
</Properties>
</file>