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9"/>
  </p:notesMasterIdLst>
  <p:sldIdLst>
    <p:sldId id="256" r:id="rId4"/>
    <p:sldId id="257" r:id="rId5"/>
    <p:sldId id="258" r:id="rId6"/>
    <p:sldId id="259" r:id="rId7"/>
    <p:sldId id="260" r:id="rId8"/>
  </p:sldIdLst>
  <p:sldSz cx="18288000" cy="10287000"/>
  <p:notesSz cx="6858000" cy="9144000"/>
  <p:embeddedFontLst>
    <p:embeddedFont>
      <p:font typeface="Cocomat Pro Bold" panose="020B0604020202020204" charset="0"/>
      <p:regular r:id="rId10"/>
    </p:embeddedFont>
    <p:embeddedFont>
      <p:font typeface="Open Sans" panose="020B0606030504020204" pitchFamily="34" charset="0"/>
      <p:regular r:id="rId11"/>
      <p:bold r:id="rId12"/>
      <p:italic r:id="rId13"/>
      <p:boldItalic r:id="rId14"/>
    </p:embeddedFont>
    <p:embeddedFont>
      <p:font typeface="Open Sans 1" panose="020B0604020202020204" charset="0"/>
      <p:regular r:id="rId15"/>
    </p:embeddedFont>
    <p:embeddedFont>
      <p:font typeface="Open Sans 1 Bold" panose="020B0604020202020204" charset="0"/>
      <p:regular r:id="rId16"/>
    </p:embeddedFont>
    <p:embeddedFont>
      <p:font typeface="Open Sans 1 Ultra-Bold" panose="020B0604020202020204" charset="0"/>
      <p:regular r:id="rId17"/>
    </p:embeddedFont>
    <p:embeddedFont>
      <p:font typeface="Open Sans 2" panose="020B0604020202020204" charset="0"/>
      <p:regular r:id="rId18"/>
    </p:embeddedFont>
    <p:embeddedFont>
      <p:font typeface="Open Sans 2 Ultra-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98327-6D5C-BCBC-545D-E4E51A39FD8C}" name="kimberley.peters@hifmb.de" initials="ki" userId="S::urn:spo:guest#kimberley.peters@hifmb.de::" providerId="AD"/>
  <p188:author id="{139E7183-1DC2-FDDC-5223-855A497C7E77}" name="Rachel Owen" initials="RO" userId="S::R.Owen@rgs.org::6c12c0a3-2525-4066-8047-0fb9dd12e67f" providerId="AD"/>
  <p188:author id="{1D7875B4-12A9-75FB-7645-ADA8BF49E30E}" name="rachael.squire@rhul.ac.uk" initials="ra" userId="S::urn:spo:guest#rachael.squire@rhul.ac.uk::" providerId="AD"/>
  <p188:author id="{E16E88F4-3EBE-758F-6B59-8B03DEEA588F}" name="Rachel Owen" initials="RO" userId="S::r.owen@rgs.org::6c12c0a3-2525-4066-8047-0fb9dd12e67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2C5C6-D6D0-4A72-B9B9-E31324DC9673}" v="9" dt="2024-09-25T08:49:42.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444" y="-15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2.fntdata"/><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1A691B75-828A-40DA-8522-9F8DEEBA529E}"/>
    <pc:docChg chg="modSld">
      <pc:chgData name="Rachel Owen" userId="6c12c0a3-2525-4066-8047-0fb9dd12e67f" providerId="ADAL" clId="{1A691B75-828A-40DA-8522-9F8DEEBA529E}" dt="2024-07-18T15:50:16.142" v="18" actId="14100"/>
      <pc:docMkLst>
        <pc:docMk/>
      </pc:docMkLst>
      <pc:sldChg chg="modSp mod">
        <pc:chgData name="Rachel Owen" userId="6c12c0a3-2525-4066-8047-0fb9dd12e67f" providerId="ADAL" clId="{1A691B75-828A-40DA-8522-9F8DEEBA529E}" dt="2024-07-18T15:06:30.506" v="17" actId="790"/>
        <pc:sldMkLst>
          <pc:docMk/>
          <pc:sldMk cId="0" sldId="256"/>
        </pc:sldMkLst>
        <pc:spChg chg="mod">
          <ac:chgData name="Rachel Owen" userId="6c12c0a3-2525-4066-8047-0fb9dd12e67f" providerId="ADAL" clId="{1A691B75-828A-40DA-8522-9F8DEEBA529E}" dt="2024-07-18T15:06:30.506" v="17" actId="790"/>
          <ac:spMkLst>
            <pc:docMk/>
            <pc:sldMk cId="0" sldId="256"/>
            <ac:spMk id="24" creationId="{00000000-0000-0000-0000-000000000000}"/>
          </ac:spMkLst>
        </pc:spChg>
        <pc:spChg chg="mod">
          <ac:chgData name="Rachel Owen" userId="6c12c0a3-2525-4066-8047-0fb9dd12e67f" providerId="ADAL" clId="{1A691B75-828A-40DA-8522-9F8DEEBA529E}" dt="2024-07-18T14:59:54.276" v="14" actId="1037"/>
          <ac:spMkLst>
            <pc:docMk/>
            <pc:sldMk cId="0" sldId="256"/>
            <ac:spMk id="27" creationId="{6CA1C8A0-AF44-3631-28CE-7D16D8D62CAD}"/>
          </ac:spMkLst>
        </pc:spChg>
      </pc:sldChg>
      <pc:sldChg chg="modSp mod">
        <pc:chgData name="Rachel Owen" userId="6c12c0a3-2525-4066-8047-0fb9dd12e67f" providerId="ADAL" clId="{1A691B75-828A-40DA-8522-9F8DEEBA529E}" dt="2024-07-18T15:50:16.142" v="18" actId="14100"/>
        <pc:sldMkLst>
          <pc:docMk/>
          <pc:sldMk cId="0" sldId="257"/>
        </pc:sldMkLst>
        <pc:spChg chg="mod">
          <ac:chgData name="Rachel Owen" userId="6c12c0a3-2525-4066-8047-0fb9dd12e67f" providerId="ADAL" clId="{1A691B75-828A-40DA-8522-9F8DEEBA529E}" dt="2024-07-18T15:50:16.142" v="18" actId="14100"/>
          <ac:spMkLst>
            <pc:docMk/>
            <pc:sldMk cId="0" sldId="257"/>
            <ac:spMk id="30" creationId="{00000000-0000-0000-0000-000000000000}"/>
          </ac:spMkLst>
        </pc:spChg>
      </pc:sldChg>
    </pc:docChg>
  </pc:docChgLst>
  <pc:docChgLst>
    <pc:chgData name="rachael.squire@rhul.ac.uk" userId="S::urn:spo:guest#rachael.squire@rhul.ac.uk::" providerId="AD" clId="Web-{B64E495D-FAC4-92E8-525E-2435E4311A36}"/>
    <pc:docChg chg="mod">
      <pc:chgData name="rachael.squire@rhul.ac.uk" userId="S::urn:spo:guest#rachael.squire@rhul.ac.uk::" providerId="AD" clId="Web-{B64E495D-FAC4-92E8-525E-2435E4311A36}" dt="2024-08-02T08:04:51.087" v="0"/>
      <pc:docMkLst>
        <pc:docMk/>
      </pc:docMkLst>
    </pc:docChg>
  </pc:docChgLst>
  <pc:docChgLst>
    <pc:chgData name="Rachel Owen" userId="6c12c0a3-2525-4066-8047-0fb9dd12e67f" providerId="ADAL" clId="{D5002718-1756-435A-91A9-DD46230018A8}"/>
    <pc:docChg chg="modSld">
      <pc:chgData name="Rachel Owen" userId="6c12c0a3-2525-4066-8047-0fb9dd12e67f" providerId="ADAL" clId="{D5002718-1756-435A-91A9-DD46230018A8}" dt="2024-08-09T09:15:27.589" v="11" actId="20577"/>
      <pc:docMkLst>
        <pc:docMk/>
      </pc:docMkLst>
      <pc:sldChg chg="modSp mod">
        <pc:chgData name="Rachel Owen" userId="6c12c0a3-2525-4066-8047-0fb9dd12e67f" providerId="ADAL" clId="{D5002718-1756-435A-91A9-DD46230018A8}" dt="2024-08-09T09:15:27.589" v="11" actId="20577"/>
        <pc:sldMkLst>
          <pc:docMk/>
          <pc:sldMk cId="0" sldId="259"/>
        </pc:sldMkLst>
        <pc:spChg chg="mod">
          <ac:chgData name="Rachel Owen" userId="6c12c0a3-2525-4066-8047-0fb9dd12e67f" providerId="ADAL" clId="{D5002718-1756-435A-91A9-DD46230018A8}" dt="2024-08-09T09:15:27.589" v="11" actId="20577"/>
          <ac:spMkLst>
            <pc:docMk/>
            <pc:sldMk cId="0" sldId="259"/>
            <ac:spMk id="42" creationId="{00000000-0000-0000-0000-000000000000}"/>
          </ac:spMkLst>
        </pc:spChg>
      </pc:sldChg>
    </pc:docChg>
  </pc:docChgLst>
  <pc:docChgLst>
    <pc:chgData name="Rachel Owen" userId="6c12c0a3-2525-4066-8047-0fb9dd12e67f" providerId="ADAL" clId="{01A2C5C6-D6D0-4A72-B9B9-E31324DC9673}"/>
    <pc:docChg chg="undo redo custSel addSld delSld modSld">
      <pc:chgData name="Rachel Owen" userId="6c12c0a3-2525-4066-8047-0fb9dd12e67f" providerId="ADAL" clId="{01A2C5C6-D6D0-4A72-B9B9-E31324DC9673}" dt="2024-09-25T08:51:38.268" v="498" actId="1076"/>
      <pc:docMkLst>
        <pc:docMk/>
      </pc:docMkLst>
      <pc:sldChg chg="modSp mod modNotesTx">
        <pc:chgData name="Rachel Owen" userId="6c12c0a3-2525-4066-8047-0fb9dd12e67f" providerId="ADAL" clId="{01A2C5C6-D6D0-4A72-B9B9-E31324DC9673}" dt="2024-09-24T13:48:30.268" v="20" actId="14100"/>
        <pc:sldMkLst>
          <pc:docMk/>
          <pc:sldMk cId="0" sldId="256"/>
        </pc:sldMkLst>
        <pc:spChg chg="mod">
          <ac:chgData name="Rachel Owen" userId="6c12c0a3-2525-4066-8047-0fb9dd12e67f" providerId="ADAL" clId="{01A2C5C6-D6D0-4A72-B9B9-E31324DC9673}" dt="2024-09-24T13:48:26.894" v="19" actId="20577"/>
          <ac:spMkLst>
            <pc:docMk/>
            <pc:sldMk cId="0" sldId="256"/>
            <ac:spMk id="23" creationId="{00000000-0000-0000-0000-000000000000}"/>
          </ac:spMkLst>
        </pc:spChg>
        <pc:spChg chg="mod">
          <ac:chgData name="Rachel Owen" userId="6c12c0a3-2525-4066-8047-0fb9dd12e67f" providerId="ADAL" clId="{01A2C5C6-D6D0-4A72-B9B9-E31324DC9673}" dt="2024-09-24T13:48:30.268" v="20" actId="14100"/>
          <ac:spMkLst>
            <pc:docMk/>
            <pc:sldMk cId="0" sldId="256"/>
            <ac:spMk id="27" creationId="{6CA1C8A0-AF44-3631-28CE-7D16D8D62CAD}"/>
          </ac:spMkLst>
        </pc:spChg>
      </pc:sldChg>
      <pc:sldChg chg="modSp mod modNotesTx">
        <pc:chgData name="Rachel Owen" userId="6c12c0a3-2525-4066-8047-0fb9dd12e67f" providerId="ADAL" clId="{01A2C5C6-D6D0-4A72-B9B9-E31324DC9673}" dt="2024-09-24T13:48:40.531" v="23"/>
        <pc:sldMkLst>
          <pc:docMk/>
          <pc:sldMk cId="0" sldId="257"/>
        </pc:sldMkLst>
        <pc:spChg chg="mod">
          <ac:chgData name="Rachel Owen" userId="6c12c0a3-2525-4066-8047-0fb9dd12e67f" providerId="ADAL" clId="{01A2C5C6-D6D0-4A72-B9B9-E31324DC9673}" dt="2024-09-09T14:06:07.489" v="4" actId="20577"/>
          <ac:spMkLst>
            <pc:docMk/>
            <pc:sldMk cId="0" sldId="257"/>
            <ac:spMk id="11" creationId="{00000000-0000-0000-0000-000000000000}"/>
          </ac:spMkLst>
        </pc:spChg>
        <pc:spChg chg="mod">
          <ac:chgData name="Rachel Owen" userId="6c12c0a3-2525-4066-8047-0fb9dd12e67f" providerId="ADAL" clId="{01A2C5C6-D6D0-4A72-B9B9-E31324DC9673}" dt="2024-09-24T13:48:34.600" v="22" actId="20577"/>
          <ac:spMkLst>
            <pc:docMk/>
            <pc:sldMk cId="0" sldId="257"/>
            <ac:spMk id="12" creationId="{00000000-0000-0000-0000-000000000000}"/>
          </ac:spMkLst>
        </pc:spChg>
        <pc:spChg chg="mod">
          <ac:chgData name="Rachel Owen" userId="6c12c0a3-2525-4066-8047-0fb9dd12e67f" providerId="ADAL" clId="{01A2C5C6-D6D0-4A72-B9B9-E31324DC9673}" dt="2024-09-09T14:06:08.643" v="5" actId="20577"/>
          <ac:spMkLst>
            <pc:docMk/>
            <pc:sldMk cId="0" sldId="257"/>
            <ac:spMk id="16" creationId="{00000000-0000-0000-0000-000000000000}"/>
          </ac:spMkLst>
        </pc:spChg>
        <pc:spChg chg="mod">
          <ac:chgData name="Rachel Owen" userId="6c12c0a3-2525-4066-8047-0fb9dd12e67f" providerId="ADAL" clId="{01A2C5C6-D6D0-4A72-B9B9-E31324DC9673}" dt="2024-09-09T14:06:10.200" v="6" actId="20577"/>
          <ac:spMkLst>
            <pc:docMk/>
            <pc:sldMk cId="0" sldId="257"/>
            <ac:spMk id="21" creationId="{00000000-0000-0000-0000-000000000000}"/>
          </ac:spMkLst>
        </pc:spChg>
        <pc:spChg chg="mod">
          <ac:chgData name="Rachel Owen" userId="6c12c0a3-2525-4066-8047-0fb9dd12e67f" providerId="ADAL" clId="{01A2C5C6-D6D0-4A72-B9B9-E31324DC9673}" dt="2024-09-09T10:16:53.658" v="1" actId="14100"/>
          <ac:spMkLst>
            <pc:docMk/>
            <pc:sldMk cId="0" sldId="257"/>
            <ac:spMk id="23" creationId="{00000000-0000-0000-0000-000000000000}"/>
          </ac:spMkLst>
        </pc:spChg>
        <pc:spChg chg="mod">
          <ac:chgData name="Rachel Owen" userId="6c12c0a3-2525-4066-8047-0fb9dd12e67f" providerId="ADAL" clId="{01A2C5C6-D6D0-4A72-B9B9-E31324DC9673}" dt="2024-09-09T14:06:11.177" v="7" actId="20577"/>
          <ac:spMkLst>
            <pc:docMk/>
            <pc:sldMk cId="0" sldId="257"/>
            <ac:spMk id="26" creationId="{00000000-0000-0000-0000-000000000000}"/>
          </ac:spMkLst>
        </pc:spChg>
        <pc:spChg chg="mod">
          <ac:chgData name="Rachel Owen" userId="6c12c0a3-2525-4066-8047-0fb9dd12e67f" providerId="ADAL" clId="{01A2C5C6-D6D0-4A72-B9B9-E31324DC9673}" dt="2024-09-09T10:18:03.015" v="3" actId="1035"/>
          <ac:spMkLst>
            <pc:docMk/>
            <pc:sldMk cId="0" sldId="257"/>
            <ac:spMk id="30" creationId="{00000000-0000-0000-0000-000000000000}"/>
          </ac:spMkLst>
        </pc:spChg>
      </pc:sldChg>
      <pc:sldChg chg="addSp modSp modNotesTx">
        <pc:chgData name="Rachel Owen" userId="6c12c0a3-2525-4066-8047-0fb9dd12e67f" providerId="ADAL" clId="{01A2C5C6-D6D0-4A72-B9B9-E31324DC9673}" dt="2024-09-24T15:47:23.312" v="270"/>
        <pc:sldMkLst>
          <pc:docMk/>
          <pc:sldMk cId="0" sldId="258"/>
        </pc:sldMkLst>
        <pc:spChg chg="add mod">
          <ac:chgData name="Rachel Owen" userId="6c12c0a3-2525-4066-8047-0fb9dd12e67f" providerId="ADAL" clId="{01A2C5C6-D6D0-4A72-B9B9-E31324DC9673}" dt="2024-09-24T15:47:23.312" v="270"/>
          <ac:spMkLst>
            <pc:docMk/>
            <pc:sldMk cId="0" sldId="258"/>
            <ac:spMk id="21" creationId="{289AA55E-A512-2174-647A-89232157D962}"/>
          </ac:spMkLst>
        </pc:spChg>
      </pc:sldChg>
      <pc:sldChg chg="addSp delSp modSp mod modNotesTx">
        <pc:chgData name="Rachel Owen" userId="6c12c0a3-2525-4066-8047-0fb9dd12e67f" providerId="ADAL" clId="{01A2C5C6-D6D0-4A72-B9B9-E31324DC9673}" dt="2024-09-25T08:51:38.268" v="498" actId="1076"/>
        <pc:sldMkLst>
          <pc:docMk/>
          <pc:sldMk cId="0" sldId="259"/>
        </pc:sldMkLst>
        <pc:spChg chg="del">
          <ac:chgData name="Rachel Owen" userId="6c12c0a3-2525-4066-8047-0fb9dd12e67f" providerId="ADAL" clId="{01A2C5C6-D6D0-4A72-B9B9-E31324DC9673}" dt="2024-09-25T08:48:13.486" v="378" actId="478"/>
          <ac:spMkLst>
            <pc:docMk/>
            <pc:sldMk cId="0" sldId="259"/>
            <ac:spMk id="2" creationId="{00000000-0000-0000-0000-000000000000}"/>
          </ac:spMkLst>
        </pc:spChg>
        <pc:spChg chg="mod">
          <ac:chgData name="Rachel Owen" userId="6c12c0a3-2525-4066-8047-0fb9dd12e67f" providerId="ADAL" clId="{01A2C5C6-D6D0-4A72-B9B9-E31324DC9673}" dt="2024-09-25T08:51:38.268" v="498" actId="1076"/>
          <ac:spMkLst>
            <pc:docMk/>
            <pc:sldMk cId="0" sldId="259"/>
            <ac:spMk id="3" creationId="{00000000-0000-0000-0000-000000000000}"/>
          </ac:spMkLst>
        </pc:spChg>
        <pc:spChg chg="add mod">
          <ac:chgData name="Rachel Owen" userId="6c12c0a3-2525-4066-8047-0fb9dd12e67f" providerId="ADAL" clId="{01A2C5C6-D6D0-4A72-B9B9-E31324DC9673}" dt="2024-09-25T08:51:34.621" v="497" actId="1076"/>
          <ac:spMkLst>
            <pc:docMk/>
            <pc:sldMk cId="0" sldId="259"/>
            <ac:spMk id="12" creationId="{56770A09-6654-5CD2-4CD6-299A2D17A20F}"/>
          </ac:spMkLst>
        </pc:spChg>
        <pc:spChg chg="mod">
          <ac:chgData name="Rachel Owen" userId="6c12c0a3-2525-4066-8047-0fb9dd12e67f" providerId="ADAL" clId="{01A2C5C6-D6D0-4A72-B9B9-E31324DC9673}" dt="2024-09-11T11:12:36.309" v="16"/>
          <ac:spMkLst>
            <pc:docMk/>
            <pc:sldMk cId="0" sldId="259"/>
            <ac:spMk id="46" creationId="{230B17CC-D95D-C205-99B6-05E6E26DE135}"/>
          </ac:spMkLst>
        </pc:spChg>
        <pc:spChg chg="mod">
          <ac:chgData name="Rachel Owen" userId="6c12c0a3-2525-4066-8047-0fb9dd12e67f" providerId="ADAL" clId="{01A2C5C6-D6D0-4A72-B9B9-E31324DC9673}" dt="2024-09-11T11:12:36.309" v="16"/>
          <ac:spMkLst>
            <pc:docMk/>
            <pc:sldMk cId="0" sldId="259"/>
            <ac:spMk id="47" creationId="{1A4A2280-AF8E-39B3-5668-71853C7EBF67}"/>
          </ac:spMkLst>
        </pc:spChg>
        <pc:grpChg chg="del mod">
          <ac:chgData name="Rachel Owen" userId="6c12c0a3-2525-4066-8047-0fb9dd12e67f" providerId="ADAL" clId="{01A2C5C6-D6D0-4A72-B9B9-E31324DC9673}" dt="2024-09-11T11:12:35.283" v="15" actId="478"/>
          <ac:grpSpMkLst>
            <pc:docMk/>
            <pc:sldMk cId="0" sldId="259"/>
            <ac:grpSpMk id="12" creationId="{00000000-0000-0000-0000-000000000000}"/>
          </ac:grpSpMkLst>
        </pc:grpChg>
        <pc:grpChg chg="add mod">
          <ac:chgData name="Rachel Owen" userId="6c12c0a3-2525-4066-8047-0fb9dd12e67f" providerId="ADAL" clId="{01A2C5C6-D6D0-4A72-B9B9-E31324DC9673}" dt="2024-09-11T11:12:36.309" v="16"/>
          <ac:grpSpMkLst>
            <pc:docMk/>
            <pc:sldMk cId="0" sldId="259"/>
            <ac:grpSpMk id="45" creationId="{73054200-6226-DE67-67B7-0BD6F7C2895E}"/>
          </ac:grpSpMkLst>
        </pc:grpChg>
      </pc:sldChg>
      <pc:sldChg chg="modNotesTx">
        <pc:chgData name="Rachel Owen" userId="6c12c0a3-2525-4066-8047-0fb9dd12e67f" providerId="ADAL" clId="{01A2C5C6-D6D0-4A72-B9B9-E31324DC9673}" dt="2024-09-24T13:49:08.461" v="40"/>
        <pc:sldMkLst>
          <pc:docMk/>
          <pc:sldMk cId="0" sldId="260"/>
        </pc:sldMkLst>
      </pc:sldChg>
      <pc:sldChg chg="addSp delSp add del mod setBg">
        <pc:chgData name="Rachel Owen" userId="6c12c0a3-2525-4066-8047-0fb9dd12e67f" providerId="ADAL" clId="{01A2C5C6-D6D0-4A72-B9B9-E31324DC9673}" dt="2024-09-11T11:12:25.021" v="14" actId="47"/>
        <pc:sldMkLst>
          <pc:docMk/>
          <pc:sldMk cId="0" sldId="261"/>
        </pc:sldMkLst>
        <pc:spChg chg="add del">
          <ac:chgData name="Rachel Owen" userId="6c12c0a3-2525-4066-8047-0fb9dd12e67f" providerId="ADAL" clId="{01A2C5C6-D6D0-4A72-B9B9-E31324DC9673}" dt="2024-09-11T11:11:57.740" v="11" actId="478"/>
          <ac:spMkLst>
            <pc:docMk/>
            <pc:sldMk cId="0" sldId="261"/>
            <ac:spMk id="2" creationId="{00000000-0000-0000-0000-000000000000}"/>
          </ac:spMkLst>
        </pc:spChg>
      </pc:sldChg>
    </pc:docChg>
  </pc:docChgLst>
  <pc:docChgLst>
    <pc:chgData name="kimberley.peters@hifmb.de" userId="S::urn:spo:guest#kimberley.peters@hifmb.de::" providerId="AD" clId="Web-{2028705B-1847-D6C8-7219-4546132B91EA}"/>
    <pc:docChg chg="mod">
      <pc:chgData name="kimberley.peters@hifmb.de" userId="S::urn:spo:guest#kimberley.peters@hifmb.de::" providerId="AD" clId="Web-{2028705B-1847-D6C8-7219-4546132B91EA}" dt="2024-08-05T09:23:25.875" v="0"/>
      <pc:docMkLst>
        <pc:docMk/>
      </pc:docMkLst>
    </pc:docChg>
  </pc:docChgLst>
  <pc:docChgLst>
    <pc:chgData name="Simon Pinfield" userId="4a1086ab-3bcc-4176-af38-4a1f653df960" providerId="ADAL" clId="{4A6AF2ED-7809-4AF0-A11E-2945F32354B0}"/>
    <pc:docChg chg="modSld">
      <pc:chgData name="Simon Pinfield" userId="4a1086ab-3bcc-4176-af38-4a1f653df960" providerId="ADAL" clId="{4A6AF2ED-7809-4AF0-A11E-2945F32354B0}" dt="2024-09-09T10:16:20.820" v="6" actId="20577"/>
      <pc:docMkLst>
        <pc:docMk/>
      </pc:docMkLst>
      <pc:sldChg chg="modSp mod">
        <pc:chgData name="Simon Pinfield" userId="4a1086ab-3bcc-4176-af38-4a1f653df960" providerId="ADAL" clId="{4A6AF2ED-7809-4AF0-A11E-2945F32354B0}" dt="2024-09-09T10:15:56.707" v="3" actId="20577"/>
        <pc:sldMkLst>
          <pc:docMk/>
          <pc:sldMk cId="0" sldId="256"/>
        </pc:sldMkLst>
        <pc:spChg chg="mod">
          <ac:chgData name="Simon Pinfield" userId="4a1086ab-3bcc-4176-af38-4a1f653df960" providerId="ADAL" clId="{4A6AF2ED-7809-4AF0-A11E-2945F32354B0}" dt="2024-09-09T10:15:56.707" v="3" actId="20577"/>
          <ac:spMkLst>
            <pc:docMk/>
            <pc:sldMk cId="0" sldId="256"/>
            <ac:spMk id="24" creationId="{00000000-0000-0000-0000-000000000000}"/>
          </ac:spMkLst>
        </pc:spChg>
      </pc:sldChg>
      <pc:sldChg chg="modSp mod">
        <pc:chgData name="Simon Pinfield" userId="4a1086ab-3bcc-4176-af38-4a1f653df960" providerId="ADAL" clId="{4A6AF2ED-7809-4AF0-A11E-2945F32354B0}" dt="2024-09-09T10:16:20.820" v="6" actId="20577"/>
        <pc:sldMkLst>
          <pc:docMk/>
          <pc:sldMk cId="0" sldId="257"/>
        </pc:sldMkLst>
        <pc:spChg chg="mod">
          <ac:chgData name="Simon Pinfield" userId="4a1086ab-3bcc-4176-af38-4a1f653df960" providerId="ADAL" clId="{4A6AF2ED-7809-4AF0-A11E-2945F32354B0}" dt="2024-09-09T10:16:20.820" v="6" actId="20577"/>
          <ac:spMkLst>
            <pc:docMk/>
            <pc:sldMk cId="0" sldId="257"/>
            <ac:spMk id="2" creationId="{00000000-0000-0000-0000-000000000000}"/>
          </ac:spMkLst>
        </pc:spChg>
      </pc:sldChg>
    </pc:docChg>
  </pc:docChgLst>
  <pc:docChgLst>
    <pc:chgData name="Rachel Owen" userId="S::r.owen@rgs.org::6c12c0a3-2525-4066-8047-0fb9dd12e67f" providerId="AD" clId="Web-{47512971-FEF8-5EB5-96F7-CEDAB7062D89}"/>
    <pc:docChg chg="mod">
      <pc:chgData name="Rachel Owen" userId="S::r.owen@rgs.org::6c12c0a3-2525-4066-8047-0fb9dd12e67f" providerId="AD" clId="Web-{47512971-FEF8-5EB5-96F7-CEDAB7062D89}" dt="2024-08-05T10:18:22.440"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B9BE5-DACD-4D65-98E3-DC87569ECBF2}"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2D1E7-2BBE-47D4-9F69-394C4A28B146}" type="slidenum">
              <a:rPr lang="en-GB" smtClean="0"/>
              <a:t>‹#›</a:t>
            </a:fld>
            <a:endParaRPr lang="en-GB"/>
          </a:p>
        </p:txBody>
      </p:sp>
    </p:spTree>
    <p:extLst>
      <p:ext uri="{BB962C8B-B14F-4D97-AF65-F5344CB8AC3E}">
        <p14:creationId xmlns:p14="http://schemas.microsoft.com/office/powerpoint/2010/main" val="3846887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5822D1E7-2BBE-47D4-9F69-394C4A28B146}" type="slidenum">
              <a:rPr lang="en-GB" smtClean="0"/>
              <a:t>1</a:t>
            </a:fld>
            <a:endParaRPr lang="en-GB"/>
          </a:p>
        </p:txBody>
      </p:sp>
    </p:spTree>
    <p:extLst>
      <p:ext uri="{BB962C8B-B14F-4D97-AF65-F5344CB8AC3E}">
        <p14:creationId xmlns:p14="http://schemas.microsoft.com/office/powerpoint/2010/main" val="69523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5822D1E7-2BBE-47D4-9F69-394C4A28B146}" type="slidenum">
              <a:rPr lang="en-GB" smtClean="0"/>
              <a:t>2</a:t>
            </a:fld>
            <a:endParaRPr lang="en-GB"/>
          </a:p>
        </p:txBody>
      </p:sp>
    </p:spTree>
    <p:extLst>
      <p:ext uri="{BB962C8B-B14F-4D97-AF65-F5344CB8AC3E}">
        <p14:creationId xmlns:p14="http://schemas.microsoft.com/office/powerpoint/2010/main" val="231198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5822D1E7-2BBE-47D4-9F69-394C4A28B146}" type="slidenum">
              <a:rPr lang="en-GB" smtClean="0"/>
              <a:t>3</a:t>
            </a:fld>
            <a:endParaRPr lang="en-GB"/>
          </a:p>
        </p:txBody>
      </p:sp>
    </p:spTree>
    <p:extLst>
      <p:ext uri="{BB962C8B-B14F-4D97-AF65-F5344CB8AC3E}">
        <p14:creationId xmlns:p14="http://schemas.microsoft.com/office/powerpoint/2010/main" val="202115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a:p>
            <a:r>
              <a:rPr lang="en-GB" dirty="0"/>
              <a:t>Images: </a:t>
            </a:r>
          </a:p>
          <a:p>
            <a:r>
              <a:rPr lang="en-GB" dirty="0"/>
              <a:t>Dominique Kone, emailed permission. </a:t>
            </a:r>
          </a:p>
          <a:p>
            <a:r>
              <a:rPr lang="en-GB" dirty="0"/>
              <a:t>Edith </a:t>
            </a:r>
            <a:r>
              <a:rPr lang="en-GB" dirty="0" err="1"/>
              <a:t>Widde</a:t>
            </a:r>
            <a:r>
              <a:rPr lang="en-GB" dirty="0"/>
              <a:t> © Dsmith6293, Wikimedia</a:t>
            </a:r>
          </a:p>
          <a:p>
            <a:r>
              <a:rPr lang="en-GB" dirty="0"/>
              <a:t>Jacques Cousteau 1972 © www.gahetna.nl, Wikimedia</a:t>
            </a:r>
          </a:p>
          <a:p>
            <a:r>
              <a:rPr lang="en-GB" dirty="0"/>
              <a:t>Moronke Harris © Nova West and Ocean Exploration Trust, emailed permission</a:t>
            </a:r>
          </a:p>
          <a:p>
            <a:r>
              <a:rPr lang="en-GB" dirty="0"/>
              <a:t>Sylvia Earle © </a:t>
            </a:r>
            <a:r>
              <a:rPr lang="en-GB" dirty="0" err="1"/>
              <a:t>TEDxOilSpill</a:t>
            </a:r>
            <a:r>
              <a:rPr lang="en-GB" dirty="0"/>
              <a:t> - Washington, DC by Kris Krug-1, Flickr</a:t>
            </a:r>
          </a:p>
        </p:txBody>
      </p:sp>
      <p:sp>
        <p:nvSpPr>
          <p:cNvPr id="4" name="Slide Number Placeholder 3"/>
          <p:cNvSpPr>
            <a:spLocks noGrp="1"/>
          </p:cNvSpPr>
          <p:nvPr>
            <p:ph type="sldNum" sz="quarter" idx="5"/>
          </p:nvPr>
        </p:nvSpPr>
        <p:spPr/>
        <p:txBody>
          <a:bodyPr/>
          <a:lstStyle/>
          <a:p>
            <a:fld id="{5822D1E7-2BBE-47D4-9F69-394C4A28B146}" type="slidenum">
              <a:rPr lang="en-GB" smtClean="0"/>
              <a:t>4</a:t>
            </a:fld>
            <a:endParaRPr lang="en-GB"/>
          </a:p>
        </p:txBody>
      </p:sp>
    </p:spTree>
    <p:extLst>
      <p:ext uri="{BB962C8B-B14F-4D97-AF65-F5344CB8AC3E}">
        <p14:creationId xmlns:p14="http://schemas.microsoft.com/office/powerpoint/2010/main" val="113522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5822D1E7-2BBE-47D4-9F69-394C4A28B146}" type="slidenum">
              <a:rPr lang="en-GB" smtClean="0"/>
              <a:t>5</a:t>
            </a:fld>
            <a:endParaRPr lang="en-GB"/>
          </a:p>
        </p:txBody>
      </p:sp>
    </p:spTree>
    <p:extLst>
      <p:ext uri="{BB962C8B-B14F-4D97-AF65-F5344CB8AC3E}">
        <p14:creationId xmlns:p14="http://schemas.microsoft.com/office/powerpoint/2010/main" val="361395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3.jpe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jpeg"/><Relationship Id="rId3" Type="http://schemas.openxmlformats.org/officeDocument/2006/relationships/image" Target="../media/image16.png"/><Relationship Id="rId7" Type="http://schemas.openxmlformats.org/officeDocument/2006/relationships/image" Target="../media/image14.png"/><Relationship Id="rId12"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hyperlink" Target="http://www.gahetna.nl/"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3.jpe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4731798" y="2357015"/>
            <a:ext cx="8824403" cy="5104683"/>
            <a:chOff x="0" y="0"/>
            <a:chExt cx="1779852" cy="1029597"/>
          </a:xfrm>
        </p:grpSpPr>
        <p:sp>
          <p:nvSpPr>
            <p:cNvPr id="3" name="Freeform 3"/>
            <p:cNvSpPr/>
            <p:nvPr/>
          </p:nvSpPr>
          <p:spPr>
            <a:xfrm>
              <a:off x="0" y="0"/>
              <a:ext cx="1779852" cy="1029597"/>
            </a:xfrm>
            <a:custGeom>
              <a:avLst/>
              <a:gdLst/>
              <a:ahLst/>
              <a:cxnLst/>
              <a:rect l="l" t="t" r="r" b="b"/>
              <a:pathLst>
                <a:path w="1779852" h="1029597">
                  <a:moveTo>
                    <a:pt x="0" y="0"/>
                  </a:moveTo>
                  <a:lnTo>
                    <a:pt x="1779852" y="0"/>
                  </a:lnTo>
                  <a:lnTo>
                    <a:pt x="1779852"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4" name="TextBox 4"/>
            <p:cNvSpPr txBox="1"/>
            <p:nvPr/>
          </p:nvSpPr>
          <p:spPr>
            <a:xfrm>
              <a:off x="0" y="-47625"/>
              <a:ext cx="1779852" cy="1077222"/>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1541075" y="7190701"/>
            <a:ext cx="10872003" cy="11032475"/>
          </a:xfrm>
          <a:custGeom>
            <a:avLst/>
            <a:gdLst/>
            <a:ahLst/>
            <a:cxnLst/>
            <a:rect l="l" t="t" r="r" b="b"/>
            <a:pathLst>
              <a:path w="10872003" h="11032475">
                <a:moveTo>
                  <a:pt x="0" y="0"/>
                </a:moveTo>
                <a:lnTo>
                  <a:pt x="10872003" y="0"/>
                </a:lnTo>
                <a:lnTo>
                  <a:pt x="10872003"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123388">
            <a:off x="11454241" y="5766495"/>
            <a:ext cx="9264941" cy="4187753"/>
          </a:xfrm>
          <a:custGeom>
            <a:avLst/>
            <a:gdLst/>
            <a:ahLst/>
            <a:cxnLst/>
            <a:rect l="l" t="t" r="r" b="b"/>
            <a:pathLst>
              <a:path w="9264941" h="4187753">
                <a:moveTo>
                  <a:pt x="0" y="0"/>
                </a:moveTo>
                <a:lnTo>
                  <a:pt x="9264941" y="0"/>
                </a:lnTo>
                <a:lnTo>
                  <a:pt x="9264941" y="4187753"/>
                </a:lnTo>
                <a:lnTo>
                  <a:pt x="0" y="4187753"/>
                </a:lnTo>
                <a:lnTo>
                  <a:pt x="0" y="0"/>
                </a:lnTo>
                <a:close/>
              </a:path>
            </a:pathLst>
          </a:custGeom>
          <a:blipFill>
            <a:blip r:embed="rId5"/>
            <a:stretch>
              <a:fillRect/>
            </a:stretch>
          </a:blipFill>
        </p:spPr>
        <p:txBody>
          <a:bodyPr/>
          <a:lstStyle/>
          <a:p>
            <a:endParaRPr lang="en-GB"/>
          </a:p>
        </p:txBody>
      </p:sp>
      <p:sp>
        <p:nvSpPr>
          <p:cNvPr id="7" name="Freeform 7"/>
          <p:cNvSpPr/>
          <p:nvPr/>
        </p:nvSpPr>
        <p:spPr>
          <a:xfrm>
            <a:off x="-4070224" y="-7208195"/>
            <a:ext cx="10872003" cy="11032475"/>
          </a:xfrm>
          <a:custGeom>
            <a:avLst/>
            <a:gdLst/>
            <a:ahLst/>
            <a:cxnLst/>
            <a:rect l="l" t="t" r="r" b="b"/>
            <a:pathLst>
              <a:path w="10872003" h="11032475">
                <a:moveTo>
                  <a:pt x="0" y="0"/>
                </a:moveTo>
                <a:lnTo>
                  <a:pt x="10872002" y="0"/>
                </a:lnTo>
                <a:lnTo>
                  <a:pt x="10872002"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2139183" y="-676208"/>
            <a:ext cx="4559601" cy="3409817"/>
          </a:xfrm>
          <a:custGeom>
            <a:avLst/>
            <a:gdLst/>
            <a:ahLst/>
            <a:cxnLst/>
            <a:rect l="l" t="t" r="r" b="b"/>
            <a:pathLst>
              <a:path w="4559601" h="3409817">
                <a:moveTo>
                  <a:pt x="0" y="0"/>
                </a:moveTo>
                <a:lnTo>
                  <a:pt x="4559601" y="0"/>
                </a:lnTo>
                <a:lnTo>
                  <a:pt x="4559601" y="3409816"/>
                </a:lnTo>
                <a:lnTo>
                  <a:pt x="0" y="3409816"/>
                </a:lnTo>
                <a:lnTo>
                  <a:pt x="0" y="0"/>
                </a:lnTo>
                <a:close/>
              </a:path>
            </a:pathLst>
          </a:custGeom>
          <a:blipFill>
            <a:blip r:embed="rId6"/>
            <a:stretch>
              <a:fillRect/>
            </a:stretch>
          </a:blipFill>
        </p:spPr>
        <p:txBody>
          <a:bodyPr/>
          <a:lstStyle/>
          <a:p>
            <a:endParaRPr lang="en-GB"/>
          </a:p>
        </p:txBody>
      </p:sp>
      <p:sp>
        <p:nvSpPr>
          <p:cNvPr id="9" name="Freeform 9"/>
          <p:cNvSpPr/>
          <p:nvPr/>
        </p:nvSpPr>
        <p:spPr>
          <a:xfrm rot="-195339">
            <a:off x="-1691642" y="-962030"/>
            <a:ext cx="3383285" cy="2530130"/>
          </a:xfrm>
          <a:custGeom>
            <a:avLst/>
            <a:gdLst/>
            <a:ahLst/>
            <a:cxnLst/>
            <a:rect l="l" t="t" r="r" b="b"/>
            <a:pathLst>
              <a:path w="3383285" h="2530130">
                <a:moveTo>
                  <a:pt x="0" y="0"/>
                </a:moveTo>
                <a:lnTo>
                  <a:pt x="3383284" y="0"/>
                </a:lnTo>
                <a:lnTo>
                  <a:pt x="3383284" y="2530130"/>
                </a:lnTo>
                <a:lnTo>
                  <a:pt x="0" y="2530130"/>
                </a:lnTo>
                <a:lnTo>
                  <a:pt x="0" y="0"/>
                </a:lnTo>
                <a:close/>
              </a:path>
            </a:pathLst>
          </a:custGeom>
          <a:blipFill>
            <a:blip r:embed="rId6"/>
            <a:stretch>
              <a:fillRect/>
            </a:stretch>
          </a:blipFill>
        </p:spPr>
        <p:txBody>
          <a:bodyPr/>
          <a:lstStyle/>
          <a:p>
            <a:endParaRPr lang="en-GB"/>
          </a:p>
        </p:txBody>
      </p:sp>
      <p:sp>
        <p:nvSpPr>
          <p:cNvPr id="10" name="Freeform 10"/>
          <p:cNvSpPr/>
          <p:nvPr/>
        </p:nvSpPr>
        <p:spPr>
          <a:xfrm flipH="1">
            <a:off x="3279416" y="1944194"/>
            <a:ext cx="2991984" cy="2906336"/>
          </a:xfrm>
          <a:custGeom>
            <a:avLst/>
            <a:gdLst/>
            <a:ahLst/>
            <a:cxnLst/>
            <a:rect l="l" t="t" r="r" b="b"/>
            <a:pathLst>
              <a:path w="2991984" h="2906336">
                <a:moveTo>
                  <a:pt x="2991984" y="0"/>
                </a:moveTo>
                <a:lnTo>
                  <a:pt x="0" y="0"/>
                </a:lnTo>
                <a:lnTo>
                  <a:pt x="0" y="2906336"/>
                </a:lnTo>
                <a:lnTo>
                  <a:pt x="2991984" y="2906336"/>
                </a:lnTo>
                <a:lnTo>
                  <a:pt x="2991984" y="0"/>
                </a:lnTo>
                <a:close/>
              </a:path>
            </a:pathLst>
          </a:custGeom>
          <a:blipFill>
            <a:blip r:embed="rId7"/>
            <a:stretch>
              <a:fillRect/>
            </a:stretch>
          </a:blipFill>
        </p:spPr>
        <p:txBody>
          <a:bodyPr/>
          <a:lstStyle/>
          <a:p>
            <a:endParaRPr lang="en-GB"/>
          </a:p>
        </p:txBody>
      </p:sp>
      <p:sp>
        <p:nvSpPr>
          <p:cNvPr id="11" name="Freeform 11"/>
          <p:cNvSpPr/>
          <p:nvPr/>
        </p:nvSpPr>
        <p:spPr>
          <a:xfrm>
            <a:off x="0" y="5713434"/>
            <a:ext cx="3279416" cy="4573566"/>
          </a:xfrm>
          <a:custGeom>
            <a:avLst/>
            <a:gdLst/>
            <a:ahLst/>
            <a:cxnLst/>
            <a:rect l="l" t="t" r="r" b="b"/>
            <a:pathLst>
              <a:path w="3279416" h="4573566">
                <a:moveTo>
                  <a:pt x="0" y="0"/>
                </a:moveTo>
                <a:lnTo>
                  <a:pt x="3279416" y="0"/>
                </a:lnTo>
                <a:lnTo>
                  <a:pt x="3279416" y="4573566"/>
                </a:lnTo>
                <a:lnTo>
                  <a:pt x="0" y="4573566"/>
                </a:lnTo>
                <a:lnTo>
                  <a:pt x="0" y="0"/>
                </a:lnTo>
                <a:close/>
              </a:path>
            </a:pathLst>
          </a:custGeom>
          <a:blipFill>
            <a:blip r:embed="rId8"/>
            <a:stretch>
              <a:fillRect/>
            </a:stretch>
          </a:blipFill>
        </p:spPr>
        <p:txBody>
          <a:bodyPr/>
          <a:lstStyle/>
          <a:p>
            <a:endParaRPr lang="en-GB"/>
          </a:p>
        </p:txBody>
      </p:sp>
      <p:sp>
        <p:nvSpPr>
          <p:cNvPr id="12" name="Freeform 12"/>
          <p:cNvSpPr/>
          <p:nvPr/>
        </p:nvSpPr>
        <p:spPr>
          <a:xfrm rot="-195339">
            <a:off x="4099394" y="7833977"/>
            <a:ext cx="5305022" cy="3967268"/>
          </a:xfrm>
          <a:custGeom>
            <a:avLst/>
            <a:gdLst/>
            <a:ahLst/>
            <a:cxnLst/>
            <a:rect l="l" t="t" r="r" b="b"/>
            <a:pathLst>
              <a:path w="5305022" h="3967268">
                <a:moveTo>
                  <a:pt x="0" y="0"/>
                </a:moveTo>
                <a:lnTo>
                  <a:pt x="5305022" y="0"/>
                </a:lnTo>
                <a:lnTo>
                  <a:pt x="5305022" y="3967267"/>
                </a:lnTo>
                <a:lnTo>
                  <a:pt x="0" y="3967267"/>
                </a:lnTo>
                <a:lnTo>
                  <a:pt x="0" y="0"/>
                </a:lnTo>
                <a:close/>
              </a:path>
            </a:pathLst>
          </a:custGeom>
          <a:blipFill>
            <a:blip r:embed="rId6"/>
            <a:stretch>
              <a:fillRect/>
            </a:stretch>
          </a:blipFill>
        </p:spPr>
        <p:txBody>
          <a:bodyPr/>
          <a:lstStyle/>
          <a:p>
            <a:endParaRPr lang="en-GB"/>
          </a:p>
        </p:txBody>
      </p:sp>
      <p:sp>
        <p:nvSpPr>
          <p:cNvPr id="13" name="Freeform 13"/>
          <p:cNvSpPr/>
          <p:nvPr/>
        </p:nvSpPr>
        <p:spPr>
          <a:xfrm flipH="1">
            <a:off x="16055800" y="1693932"/>
            <a:ext cx="2325857" cy="3243705"/>
          </a:xfrm>
          <a:custGeom>
            <a:avLst/>
            <a:gdLst/>
            <a:ahLst/>
            <a:cxnLst/>
            <a:rect l="l" t="t" r="r" b="b"/>
            <a:pathLst>
              <a:path w="2325857" h="3243705">
                <a:moveTo>
                  <a:pt x="2325856" y="0"/>
                </a:moveTo>
                <a:lnTo>
                  <a:pt x="0" y="0"/>
                </a:lnTo>
                <a:lnTo>
                  <a:pt x="0" y="3243705"/>
                </a:lnTo>
                <a:lnTo>
                  <a:pt x="2325856" y="3243705"/>
                </a:lnTo>
                <a:lnTo>
                  <a:pt x="2325856" y="0"/>
                </a:lnTo>
                <a:close/>
              </a:path>
            </a:pathLst>
          </a:custGeom>
          <a:blipFill>
            <a:blip r:embed="rId8"/>
            <a:stretch>
              <a:fillRect/>
            </a:stretch>
          </a:blipFill>
        </p:spPr>
        <p:txBody>
          <a:bodyPr/>
          <a:lstStyle/>
          <a:p>
            <a:endParaRPr lang="en-GB"/>
          </a:p>
        </p:txBody>
      </p:sp>
      <p:grpSp>
        <p:nvGrpSpPr>
          <p:cNvPr id="14" name="Group 14"/>
          <p:cNvGrpSpPr/>
          <p:nvPr/>
        </p:nvGrpSpPr>
        <p:grpSpPr>
          <a:xfrm>
            <a:off x="8734360" y="303035"/>
            <a:ext cx="1697614" cy="1509614"/>
            <a:chOff x="0" y="0"/>
            <a:chExt cx="2263485" cy="2012818"/>
          </a:xfrm>
        </p:grpSpPr>
        <p:sp>
          <p:nvSpPr>
            <p:cNvPr id="15" name="Freeform 15"/>
            <p:cNvSpPr/>
            <p:nvPr/>
          </p:nvSpPr>
          <p:spPr>
            <a:xfrm>
              <a:off x="0" y="957471"/>
              <a:ext cx="1011815" cy="1055348"/>
            </a:xfrm>
            <a:custGeom>
              <a:avLst/>
              <a:gdLst/>
              <a:ahLst/>
              <a:cxnLst/>
              <a:rect l="l" t="t" r="r" b="b"/>
              <a:pathLst>
                <a:path w="1011815" h="1055348">
                  <a:moveTo>
                    <a:pt x="0" y="0"/>
                  </a:moveTo>
                  <a:lnTo>
                    <a:pt x="1011815" y="0"/>
                  </a:lnTo>
                  <a:lnTo>
                    <a:pt x="1011815" y="1055347"/>
                  </a:lnTo>
                  <a:lnTo>
                    <a:pt x="0" y="1055347"/>
                  </a:lnTo>
                  <a:lnTo>
                    <a:pt x="0" y="0"/>
                  </a:lnTo>
                  <a:close/>
                </a:path>
              </a:pathLst>
            </a:custGeom>
            <a:blipFill>
              <a:blip r:embed="rId9"/>
              <a:stretch>
                <a:fillRect/>
              </a:stretch>
            </a:blipFill>
          </p:spPr>
          <p:txBody>
            <a:bodyPr/>
            <a:lstStyle/>
            <a:p>
              <a:endParaRPr lang="en-GB"/>
            </a:p>
          </p:txBody>
        </p:sp>
        <p:sp>
          <p:nvSpPr>
            <p:cNvPr id="16" name="Freeform 16"/>
            <p:cNvSpPr/>
            <p:nvPr/>
          </p:nvSpPr>
          <p:spPr>
            <a:xfrm>
              <a:off x="1333757" y="0"/>
              <a:ext cx="666189" cy="694852"/>
            </a:xfrm>
            <a:custGeom>
              <a:avLst/>
              <a:gdLst/>
              <a:ahLst/>
              <a:cxnLst/>
              <a:rect l="l" t="t" r="r" b="b"/>
              <a:pathLst>
                <a:path w="666189" h="694852">
                  <a:moveTo>
                    <a:pt x="0" y="0"/>
                  </a:moveTo>
                  <a:lnTo>
                    <a:pt x="666189" y="0"/>
                  </a:lnTo>
                  <a:lnTo>
                    <a:pt x="666189" y="694852"/>
                  </a:lnTo>
                  <a:lnTo>
                    <a:pt x="0" y="694852"/>
                  </a:lnTo>
                  <a:lnTo>
                    <a:pt x="0" y="0"/>
                  </a:lnTo>
                  <a:close/>
                </a:path>
              </a:pathLst>
            </a:custGeom>
            <a:blipFill>
              <a:blip r:embed="rId9"/>
              <a:stretch>
                <a:fillRect/>
              </a:stretch>
            </a:blipFill>
          </p:spPr>
          <p:txBody>
            <a:bodyPr/>
            <a:lstStyle/>
            <a:p>
              <a:endParaRPr lang="en-GB"/>
            </a:p>
          </p:txBody>
        </p:sp>
        <p:sp>
          <p:nvSpPr>
            <p:cNvPr id="17" name="Freeform 17"/>
            <p:cNvSpPr/>
            <p:nvPr/>
          </p:nvSpPr>
          <p:spPr>
            <a:xfrm>
              <a:off x="1736407" y="872325"/>
              <a:ext cx="527078" cy="549755"/>
            </a:xfrm>
            <a:custGeom>
              <a:avLst/>
              <a:gdLst/>
              <a:ahLst/>
              <a:cxnLst/>
              <a:rect l="l" t="t" r="r" b="b"/>
              <a:pathLst>
                <a:path w="527078" h="549755">
                  <a:moveTo>
                    <a:pt x="0" y="0"/>
                  </a:moveTo>
                  <a:lnTo>
                    <a:pt x="527078" y="0"/>
                  </a:lnTo>
                  <a:lnTo>
                    <a:pt x="527078" y="549755"/>
                  </a:lnTo>
                  <a:lnTo>
                    <a:pt x="0" y="549755"/>
                  </a:lnTo>
                  <a:lnTo>
                    <a:pt x="0" y="0"/>
                  </a:lnTo>
                  <a:close/>
                </a:path>
              </a:pathLst>
            </a:custGeom>
            <a:blipFill>
              <a:blip r:embed="rId9"/>
              <a:stretch>
                <a:fillRect/>
              </a:stretch>
            </a:blipFill>
          </p:spPr>
          <p:txBody>
            <a:bodyPr/>
            <a:lstStyle/>
            <a:p>
              <a:endParaRPr lang="en-GB"/>
            </a:p>
          </p:txBody>
        </p:sp>
      </p:grpSp>
      <p:sp>
        <p:nvSpPr>
          <p:cNvPr id="18" name="TextBox 18"/>
          <p:cNvSpPr txBox="1"/>
          <p:nvPr/>
        </p:nvSpPr>
        <p:spPr>
          <a:xfrm>
            <a:off x="5553254" y="2912593"/>
            <a:ext cx="7181491" cy="3399640"/>
          </a:xfrm>
          <a:prstGeom prst="rect">
            <a:avLst/>
          </a:prstGeom>
        </p:spPr>
        <p:txBody>
          <a:bodyPr lIns="0" tIns="0" rIns="0" bIns="0" rtlCol="0" anchor="t">
            <a:spAutoFit/>
          </a:bodyPr>
          <a:lstStyle/>
          <a:p>
            <a:pPr algn="ctr">
              <a:lnSpc>
                <a:spcPts val="13693"/>
              </a:lnSpc>
              <a:spcBef>
                <a:spcPct val="0"/>
              </a:spcBef>
            </a:pPr>
            <a:r>
              <a:rPr lang="en-US" sz="9780">
                <a:solidFill>
                  <a:srgbClr val="F0F9FA"/>
                </a:solidFill>
                <a:latin typeface="Open Sans 1 Ultra-Bold"/>
              </a:rPr>
              <a:t>I CAN SEE THE SEA!</a:t>
            </a:r>
          </a:p>
        </p:txBody>
      </p:sp>
      <p:sp>
        <p:nvSpPr>
          <p:cNvPr id="19" name="Freeform 19"/>
          <p:cNvSpPr/>
          <p:nvPr/>
        </p:nvSpPr>
        <p:spPr>
          <a:xfrm>
            <a:off x="952151" y="4371874"/>
            <a:ext cx="808606" cy="810312"/>
          </a:xfrm>
          <a:custGeom>
            <a:avLst/>
            <a:gdLst/>
            <a:ahLst/>
            <a:cxnLst/>
            <a:rect l="l" t="t" r="r" b="b"/>
            <a:pathLst>
              <a:path w="808606" h="810312">
                <a:moveTo>
                  <a:pt x="0" y="0"/>
                </a:moveTo>
                <a:lnTo>
                  <a:pt x="808606" y="0"/>
                </a:lnTo>
                <a:lnTo>
                  <a:pt x="808606" y="810312"/>
                </a:lnTo>
                <a:lnTo>
                  <a:pt x="0" y="810312"/>
                </a:lnTo>
                <a:lnTo>
                  <a:pt x="0" y="0"/>
                </a:lnTo>
                <a:close/>
              </a:path>
            </a:pathLst>
          </a:custGeom>
          <a:blipFill>
            <a:blip r:embed="rId10">
              <a:alphaModFix amt="37000"/>
            </a:blip>
            <a:stretch>
              <a:fillRect/>
            </a:stretch>
          </a:blipFill>
        </p:spPr>
        <p:txBody>
          <a:bodyPr/>
          <a:lstStyle/>
          <a:p>
            <a:endParaRPr lang="en-GB"/>
          </a:p>
        </p:txBody>
      </p:sp>
      <p:sp>
        <p:nvSpPr>
          <p:cNvPr id="20" name="Freeform 20"/>
          <p:cNvSpPr/>
          <p:nvPr/>
        </p:nvSpPr>
        <p:spPr>
          <a:xfrm>
            <a:off x="4936390" y="-25655"/>
            <a:ext cx="461214" cy="462187"/>
          </a:xfrm>
          <a:custGeom>
            <a:avLst/>
            <a:gdLst/>
            <a:ahLst/>
            <a:cxnLst/>
            <a:rect l="l" t="t" r="r" b="b"/>
            <a:pathLst>
              <a:path w="461214" h="462187">
                <a:moveTo>
                  <a:pt x="0" y="0"/>
                </a:moveTo>
                <a:lnTo>
                  <a:pt x="461213" y="0"/>
                </a:lnTo>
                <a:lnTo>
                  <a:pt x="461213" y="462186"/>
                </a:lnTo>
                <a:lnTo>
                  <a:pt x="0" y="462186"/>
                </a:lnTo>
                <a:lnTo>
                  <a:pt x="0" y="0"/>
                </a:lnTo>
                <a:close/>
              </a:path>
            </a:pathLst>
          </a:custGeom>
          <a:blipFill>
            <a:blip r:embed="rId10">
              <a:alphaModFix amt="81000"/>
            </a:blip>
            <a:stretch>
              <a:fillRect/>
            </a:stretch>
          </a:blipFill>
        </p:spPr>
        <p:txBody>
          <a:bodyPr/>
          <a:lstStyle/>
          <a:p>
            <a:endParaRPr lang="en-GB"/>
          </a:p>
        </p:txBody>
      </p:sp>
      <p:sp>
        <p:nvSpPr>
          <p:cNvPr id="21" name="Freeform 21"/>
          <p:cNvSpPr/>
          <p:nvPr/>
        </p:nvSpPr>
        <p:spPr>
          <a:xfrm>
            <a:off x="15612405" y="5101439"/>
            <a:ext cx="1086379" cy="1088671"/>
          </a:xfrm>
          <a:custGeom>
            <a:avLst/>
            <a:gdLst/>
            <a:ahLst/>
            <a:cxnLst/>
            <a:rect l="l" t="t" r="r" b="b"/>
            <a:pathLst>
              <a:path w="1086379" h="1088671">
                <a:moveTo>
                  <a:pt x="0" y="0"/>
                </a:moveTo>
                <a:lnTo>
                  <a:pt x="1086379" y="0"/>
                </a:lnTo>
                <a:lnTo>
                  <a:pt x="1086379" y="1088671"/>
                </a:lnTo>
                <a:lnTo>
                  <a:pt x="0" y="1088671"/>
                </a:lnTo>
                <a:lnTo>
                  <a:pt x="0" y="0"/>
                </a:lnTo>
                <a:close/>
              </a:path>
            </a:pathLst>
          </a:custGeom>
          <a:blipFill>
            <a:blip r:embed="rId10">
              <a:alphaModFix amt="41000"/>
            </a:blip>
            <a:stretch>
              <a:fillRect/>
            </a:stretch>
          </a:blipFill>
        </p:spPr>
        <p:txBody>
          <a:bodyPr/>
          <a:lstStyle/>
          <a:p>
            <a:endParaRPr lang="en-GB"/>
          </a:p>
        </p:txBody>
      </p:sp>
      <p:sp>
        <p:nvSpPr>
          <p:cNvPr id="22" name="Freeform 22"/>
          <p:cNvSpPr/>
          <p:nvPr/>
        </p:nvSpPr>
        <p:spPr>
          <a:xfrm>
            <a:off x="14632527" y="4107775"/>
            <a:ext cx="667846" cy="669255"/>
          </a:xfrm>
          <a:custGeom>
            <a:avLst/>
            <a:gdLst/>
            <a:ahLst/>
            <a:cxnLst/>
            <a:rect l="l" t="t" r="r" b="b"/>
            <a:pathLst>
              <a:path w="667846" h="669255">
                <a:moveTo>
                  <a:pt x="0" y="0"/>
                </a:moveTo>
                <a:lnTo>
                  <a:pt x="667845" y="0"/>
                </a:lnTo>
                <a:lnTo>
                  <a:pt x="667845" y="669255"/>
                </a:lnTo>
                <a:lnTo>
                  <a:pt x="0" y="669255"/>
                </a:lnTo>
                <a:lnTo>
                  <a:pt x="0" y="0"/>
                </a:lnTo>
                <a:close/>
              </a:path>
            </a:pathLst>
          </a:custGeom>
          <a:blipFill>
            <a:blip r:embed="rId10">
              <a:alphaModFix amt="41000"/>
            </a:blip>
            <a:stretch>
              <a:fillRect/>
            </a:stretch>
          </a:blipFill>
          <a:ln cap="sq">
            <a:noFill/>
            <a:prstDash val="solid"/>
            <a:miter/>
          </a:ln>
        </p:spPr>
        <p:txBody>
          <a:bodyPr/>
          <a:lstStyle/>
          <a:p>
            <a:endParaRPr lang="en-GB"/>
          </a:p>
        </p:txBody>
      </p:sp>
      <p:sp>
        <p:nvSpPr>
          <p:cNvPr id="23" name="TextBox 23"/>
          <p:cNvSpPr txBox="1"/>
          <p:nvPr/>
        </p:nvSpPr>
        <p:spPr>
          <a:xfrm>
            <a:off x="6136539" y="6272468"/>
            <a:ext cx="6014923" cy="746869"/>
          </a:xfrm>
          <a:prstGeom prst="rect">
            <a:avLst/>
          </a:prstGeom>
        </p:spPr>
        <p:txBody>
          <a:bodyPr lIns="0" tIns="0" rIns="0" bIns="0" rtlCol="0" anchor="t">
            <a:spAutoFit/>
          </a:bodyPr>
          <a:lstStyle/>
          <a:p>
            <a:pPr algn="ctr">
              <a:lnSpc>
                <a:spcPts val="6083"/>
              </a:lnSpc>
              <a:spcBef>
                <a:spcPct val="0"/>
              </a:spcBef>
            </a:pPr>
            <a:r>
              <a:rPr lang="en-US" sz="4345" u="sng" dirty="0">
                <a:solidFill>
                  <a:srgbClr val="F0F9FA"/>
                </a:solidFill>
                <a:latin typeface="Open Sans 1"/>
              </a:rPr>
              <a:t>Ocean exploration</a:t>
            </a:r>
          </a:p>
        </p:txBody>
      </p:sp>
      <p:sp>
        <p:nvSpPr>
          <p:cNvPr id="24" name="TextBox 24"/>
          <p:cNvSpPr txBox="1"/>
          <p:nvPr/>
        </p:nvSpPr>
        <p:spPr>
          <a:xfrm>
            <a:off x="204591" y="157813"/>
            <a:ext cx="4731798" cy="2663550"/>
          </a:xfrm>
          <a:prstGeom prst="rect">
            <a:avLst/>
          </a:prstGeom>
        </p:spPr>
        <p:txBody>
          <a:bodyPr lIns="0" tIns="0" rIns="0" bIns="0" rtlCol="0" anchor="t">
            <a:spAutoFit/>
          </a:bodyPr>
          <a:lstStyle/>
          <a:p>
            <a:pPr algn="ctr">
              <a:lnSpc>
                <a:spcPts val="3499"/>
              </a:lnSpc>
            </a:pPr>
            <a:r>
              <a:rPr lang="en-US" sz="2499" b="1">
                <a:solidFill>
                  <a:srgbClr val="F0F9FA"/>
                </a:solidFill>
                <a:latin typeface="Open Sans 2"/>
              </a:rPr>
              <a:t>Starter: </a:t>
            </a:r>
            <a:r>
              <a:rPr lang="en-GB" sz="2499">
                <a:solidFill>
                  <a:srgbClr val="F0F9FA"/>
                </a:solidFill>
                <a:latin typeface="Open Sans 2"/>
              </a:rPr>
              <a:t>categorise</a:t>
            </a:r>
            <a:r>
              <a:rPr lang="en-US" sz="2499">
                <a:solidFill>
                  <a:srgbClr val="F0F9FA"/>
                </a:solidFill>
                <a:latin typeface="Open Sans 2"/>
              </a:rPr>
              <a:t> the different ways humans can use the sea in the triple Venn Diagram.  Are there any that do not fit in one place? Why do you think that is the case?  </a:t>
            </a:r>
          </a:p>
        </p:txBody>
      </p:sp>
      <p:sp>
        <p:nvSpPr>
          <p:cNvPr id="25" name="Freeform 25"/>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1"/>
            <a:stretch>
              <a:fillRect/>
            </a:stretch>
          </a:blipFill>
        </p:spPr>
        <p:txBody>
          <a:bodyPr/>
          <a:lstStyle/>
          <a:p>
            <a:endParaRPr lang="en-GB"/>
          </a:p>
        </p:txBody>
      </p:sp>
      <p:sp>
        <p:nvSpPr>
          <p:cNvPr id="26" name="Freeform 26"/>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2"/>
            <a:stretch>
              <a:fillRect/>
            </a:stretch>
          </a:blipFill>
        </p:spPr>
        <p:txBody>
          <a:bodyPr/>
          <a:lstStyle/>
          <a:p>
            <a:endParaRPr lang="en-GB"/>
          </a:p>
        </p:txBody>
      </p:sp>
      <p:sp>
        <p:nvSpPr>
          <p:cNvPr id="27" name="Date Placeholder 26">
            <a:extLst>
              <a:ext uri="{FF2B5EF4-FFF2-40B4-BE49-F238E27FC236}">
                <a16:creationId xmlns:a16="http://schemas.microsoft.com/office/drawing/2014/main" id="{6CA1C8A0-AF44-3631-28CE-7D16D8D62CAD}"/>
              </a:ext>
            </a:extLst>
          </p:cNvPr>
          <p:cNvSpPr>
            <a:spLocks noGrp="1"/>
          </p:cNvSpPr>
          <p:nvPr>
            <p:ph type="dt" sz="half" idx="10"/>
          </p:nvPr>
        </p:nvSpPr>
        <p:spPr>
          <a:xfrm>
            <a:off x="8508989" y="1759385"/>
            <a:ext cx="6451710" cy="412316"/>
          </a:xfrm>
        </p:spPr>
        <p:txBody>
          <a:bodyPr/>
          <a:lstStyle/>
          <a:p>
            <a:fld id="{598C2364-CA0D-4686-8BD4-9A5494F27289}" type="datetime2">
              <a:rPr lang="en-US" sz="3200" u="sng" smtClean="0">
                <a:solidFill>
                  <a:schemeClr val="bg1"/>
                </a:solidFill>
                <a:latin typeface="Open Sans" panose="020B0606030504020204" pitchFamily="34" charset="0"/>
                <a:ea typeface="Open Sans" panose="020B0606030504020204" pitchFamily="34" charset="0"/>
                <a:cs typeface="Open Sans" panose="020B0606030504020204" pitchFamily="34" charset="0"/>
              </a:rPr>
              <a:t>Wednesday, September 25, 2024</a:t>
            </a:fld>
            <a:endParaRPr lang="en-US" sz="3200"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1979752" y="5633842"/>
            <a:ext cx="3194556" cy="1416849"/>
          </a:xfrm>
          <a:prstGeom prst="rect">
            <a:avLst/>
          </a:prstGeom>
        </p:spPr>
        <p:txBody>
          <a:bodyPr lIns="0" tIns="0" rIns="0" bIns="0" rtlCol="0" anchor="t">
            <a:spAutoFit/>
          </a:bodyPr>
          <a:lstStyle/>
          <a:p>
            <a:pPr algn="ctr">
              <a:lnSpc>
                <a:spcPts val="3805"/>
              </a:lnSpc>
            </a:pPr>
            <a:r>
              <a:rPr lang="en-US" sz="2718">
                <a:solidFill>
                  <a:srgbClr val="FFFFFF"/>
                </a:solidFill>
                <a:latin typeface="Open Sans 1"/>
              </a:rPr>
              <a:t>To identify different ways in which people use the sea. </a:t>
            </a:r>
          </a:p>
        </p:txBody>
      </p:sp>
      <p:sp>
        <p:nvSpPr>
          <p:cNvPr id="3" name="Freeform 3"/>
          <p:cNvSpPr/>
          <p:nvPr/>
        </p:nvSpPr>
        <p:spPr>
          <a:xfrm flipH="1">
            <a:off x="12855051" y="7072766"/>
            <a:ext cx="2830260" cy="3963238"/>
          </a:xfrm>
          <a:custGeom>
            <a:avLst/>
            <a:gdLst/>
            <a:ahLst/>
            <a:cxnLst/>
            <a:rect l="l" t="t" r="r" b="b"/>
            <a:pathLst>
              <a:path w="2830260" h="3963238">
                <a:moveTo>
                  <a:pt x="2830260" y="0"/>
                </a:moveTo>
                <a:lnTo>
                  <a:pt x="0" y="0"/>
                </a:lnTo>
                <a:lnTo>
                  <a:pt x="0" y="3963238"/>
                </a:lnTo>
                <a:lnTo>
                  <a:pt x="2830260" y="3963238"/>
                </a:lnTo>
                <a:lnTo>
                  <a:pt x="2830260" y="0"/>
                </a:lnTo>
                <a:close/>
              </a:path>
            </a:pathLst>
          </a:custGeom>
          <a:blipFill>
            <a:blip r:embed="rId3"/>
            <a:stretch>
              <a:fillRect t="-2635" b="-3848"/>
            </a:stretch>
          </a:blipFill>
        </p:spPr>
        <p:txBody>
          <a:bodyPr/>
          <a:lstStyle/>
          <a:p>
            <a:endParaRPr lang="en-GB"/>
          </a:p>
        </p:txBody>
      </p:sp>
      <p:sp>
        <p:nvSpPr>
          <p:cNvPr id="4" name="Freeform 4"/>
          <p:cNvSpPr/>
          <p:nvPr/>
        </p:nvSpPr>
        <p:spPr>
          <a:xfrm>
            <a:off x="1997352" y="1330833"/>
            <a:ext cx="1790851" cy="1867902"/>
          </a:xfrm>
          <a:custGeom>
            <a:avLst/>
            <a:gdLst/>
            <a:ahLst/>
            <a:cxnLst/>
            <a:rect l="l" t="t" r="r" b="b"/>
            <a:pathLst>
              <a:path w="1790851" h="1867902">
                <a:moveTo>
                  <a:pt x="0" y="0"/>
                </a:moveTo>
                <a:lnTo>
                  <a:pt x="1790851" y="0"/>
                </a:lnTo>
                <a:lnTo>
                  <a:pt x="1790851" y="1867902"/>
                </a:lnTo>
                <a:lnTo>
                  <a:pt x="0" y="1867902"/>
                </a:lnTo>
                <a:lnTo>
                  <a:pt x="0" y="0"/>
                </a:lnTo>
                <a:close/>
              </a:path>
            </a:pathLst>
          </a:custGeom>
          <a:blipFill>
            <a:blip r:embed="rId4"/>
            <a:stretch>
              <a:fillRect/>
            </a:stretch>
          </a:blipFill>
        </p:spPr>
        <p:txBody>
          <a:bodyPr/>
          <a:lstStyle/>
          <a:p>
            <a:endParaRPr lang="en-GB"/>
          </a:p>
        </p:txBody>
      </p:sp>
      <p:sp>
        <p:nvSpPr>
          <p:cNvPr id="5" name="Freeform 5"/>
          <p:cNvSpPr/>
          <p:nvPr/>
        </p:nvSpPr>
        <p:spPr>
          <a:xfrm>
            <a:off x="447583" y="7072766"/>
            <a:ext cx="5007607" cy="3023343"/>
          </a:xfrm>
          <a:custGeom>
            <a:avLst/>
            <a:gdLst/>
            <a:ahLst/>
            <a:cxnLst/>
            <a:rect l="l" t="t" r="r" b="b"/>
            <a:pathLst>
              <a:path w="5007607" h="3023343">
                <a:moveTo>
                  <a:pt x="0" y="0"/>
                </a:moveTo>
                <a:lnTo>
                  <a:pt x="5007607" y="0"/>
                </a:lnTo>
                <a:lnTo>
                  <a:pt x="5007607" y="3023343"/>
                </a:lnTo>
                <a:lnTo>
                  <a:pt x="0" y="3023343"/>
                </a:lnTo>
                <a:lnTo>
                  <a:pt x="0" y="0"/>
                </a:lnTo>
                <a:close/>
              </a:path>
            </a:pathLst>
          </a:custGeom>
          <a:blipFill>
            <a:blip r:embed="rId5"/>
            <a:stretch>
              <a:fillRect/>
            </a:stretch>
          </a:blipFill>
        </p:spPr>
        <p:txBody>
          <a:bodyPr/>
          <a:lstStyle/>
          <a:p>
            <a:endParaRPr lang="en-GB"/>
          </a:p>
        </p:txBody>
      </p:sp>
      <p:sp>
        <p:nvSpPr>
          <p:cNvPr id="6" name="Freeform 6"/>
          <p:cNvSpPr/>
          <p:nvPr/>
        </p:nvSpPr>
        <p:spPr>
          <a:xfrm>
            <a:off x="4049802" y="489660"/>
            <a:ext cx="1007106" cy="1050436"/>
          </a:xfrm>
          <a:custGeom>
            <a:avLst/>
            <a:gdLst/>
            <a:ahLst/>
            <a:cxnLst/>
            <a:rect l="l" t="t" r="r" b="b"/>
            <a:pathLst>
              <a:path w="1007106" h="1050436">
                <a:moveTo>
                  <a:pt x="0" y="0"/>
                </a:moveTo>
                <a:lnTo>
                  <a:pt x="1007106" y="0"/>
                </a:lnTo>
                <a:lnTo>
                  <a:pt x="1007106" y="1050436"/>
                </a:lnTo>
                <a:lnTo>
                  <a:pt x="0" y="1050436"/>
                </a:lnTo>
                <a:lnTo>
                  <a:pt x="0" y="0"/>
                </a:lnTo>
                <a:close/>
              </a:path>
            </a:pathLst>
          </a:custGeom>
          <a:blipFill>
            <a:blip r:embed="rId4"/>
            <a:stretch>
              <a:fillRect/>
            </a:stretch>
          </a:blipFill>
        </p:spPr>
        <p:txBody>
          <a:bodyPr/>
          <a:lstStyle/>
          <a:p>
            <a:endParaRPr lang="en-GB"/>
          </a:p>
        </p:txBody>
      </p:sp>
      <p:sp>
        <p:nvSpPr>
          <p:cNvPr id="7" name="Freeform 7"/>
          <p:cNvSpPr/>
          <p:nvPr/>
        </p:nvSpPr>
        <p:spPr>
          <a:xfrm>
            <a:off x="257997" y="1088716"/>
            <a:ext cx="865520" cy="902759"/>
          </a:xfrm>
          <a:custGeom>
            <a:avLst/>
            <a:gdLst/>
            <a:ahLst/>
            <a:cxnLst/>
            <a:rect l="l" t="t" r="r" b="b"/>
            <a:pathLst>
              <a:path w="865520" h="902759">
                <a:moveTo>
                  <a:pt x="0" y="0"/>
                </a:moveTo>
                <a:lnTo>
                  <a:pt x="865521" y="0"/>
                </a:lnTo>
                <a:lnTo>
                  <a:pt x="865521" y="902759"/>
                </a:lnTo>
                <a:lnTo>
                  <a:pt x="0" y="902759"/>
                </a:lnTo>
                <a:lnTo>
                  <a:pt x="0" y="0"/>
                </a:lnTo>
                <a:close/>
              </a:path>
            </a:pathLst>
          </a:custGeom>
          <a:blipFill>
            <a:blip r:embed="rId4"/>
            <a:stretch>
              <a:fillRect/>
            </a:stretch>
          </a:blipFill>
        </p:spPr>
        <p:txBody>
          <a:bodyPr/>
          <a:lstStyle/>
          <a:p>
            <a:endParaRPr lang="en-GB"/>
          </a:p>
        </p:txBody>
      </p:sp>
      <p:sp>
        <p:nvSpPr>
          <p:cNvPr id="8" name="AutoShape 8"/>
          <p:cNvSpPr/>
          <p:nvPr/>
        </p:nvSpPr>
        <p:spPr>
          <a:xfrm flipH="1">
            <a:off x="5431377"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9" name="Group 9"/>
          <p:cNvGrpSpPr/>
          <p:nvPr/>
        </p:nvGrpSpPr>
        <p:grpSpPr>
          <a:xfrm>
            <a:off x="2930224" y="4142494"/>
            <a:ext cx="1235581" cy="12355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1</a:t>
              </a:r>
            </a:p>
          </p:txBody>
        </p:sp>
      </p:grpSp>
      <p:sp>
        <p:nvSpPr>
          <p:cNvPr id="12" name="TextBox 12"/>
          <p:cNvSpPr txBox="1"/>
          <p:nvPr/>
        </p:nvSpPr>
        <p:spPr>
          <a:xfrm>
            <a:off x="5733628" y="1721225"/>
            <a:ext cx="6819173" cy="1784642"/>
          </a:xfrm>
          <a:prstGeom prst="rect">
            <a:avLst/>
          </a:prstGeom>
        </p:spPr>
        <p:txBody>
          <a:bodyPr lIns="0" tIns="0" rIns="0" bIns="0" rtlCol="0" anchor="t">
            <a:spAutoFit/>
          </a:bodyPr>
          <a:lstStyle/>
          <a:p>
            <a:pPr algn="ctr">
              <a:lnSpc>
                <a:spcPts val="7158"/>
              </a:lnSpc>
            </a:pPr>
            <a:r>
              <a:rPr lang="en-US" sz="5113" u="sng" dirty="0">
                <a:solidFill>
                  <a:srgbClr val="F0F9FA"/>
                </a:solidFill>
                <a:latin typeface="Open Sans 1 Bold"/>
              </a:rPr>
              <a:t>Ocean exploration</a:t>
            </a:r>
          </a:p>
          <a:p>
            <a:pPr marL="0" lvl="0" indent="0" algn="ctr">
              <a:lnSpc>
                <a:spcPts val="7158"/>
              </a:lnSpc>
              <a:spcBef>
                <a:spcPct val="0"/>
              </a:spcBef>
            </a:pPr>
            <a:r>
              <a:rPr lang="en-US" sz="5113" dirty="0">
                <a:solidFill>
                  <a:srgbClr val="F0F9FA"/>
                </a:solidFill>
                <a:latin typeface="Open Sans 1 Bold"/>
              </a:rPr>
              <a:t>Learning Goals</a:t>
            </a:r>
          </a:p>
        </p:txBody>
      </p:sp>
      <p:sp>
        <p:nvSpPr>
          <p:cNvPr id="13" name="TextBox 13"/>
          <p:cNvSpPr txBox="1"/>
          <p:nvPr/>
        </p:nvSpPr>
        <p:spPr>
          <a:xfrm>
            <a:off x="5690018" y="5633842"/>
            <a:ext cx="3194556" cy="1893099"/>
          </a:xfrm>
          <a:prstGeom prst="rect">
            <a:avLst/>
          </a:prstGeom>
        </p:spPr>
        <p:txBody>
          <a:bodyPr lIns="0" tIns="0" rIns="0" bIns="0" rtlCol="0" anchor="t">
            <a:spAutoFit/>
          </a:bodyPr>
          <a:lstStyle/>
          <a:p>
            <a:pPr algn="ctr">
              <a:lnSpc>
                <a:spcPts val="3805"/>
              </a:lnSpc>
            </a:pPr>
            <a:r>
              <a:rPr lang="en-US" sz="2718">
                <a:solidFill>
                  <a:srgbClr val="FFFFFF"/>
                </a:solidFill>
                <a:latin typeface="Open Sans 1"/>
              </a:rPr>
              <a:t>Think about how people have used the oceans over time. </a:t>
            </a:r>
          </a:p>
        </p:txBody>
      </p:sp>
      <p:grpSp>
        <p:nvGrpSpPr>
          <p:cNvPr id="14" name="Group 14"/>
          <p:cNvGrpSpPr/>
          <p:nvPr/>
        </p:nvGrpSpPr>
        <p:grpSpPr>
          <a:xfrm>
            <a:off x="6640490" y="4142494"/>
            <a:ext cx="1235581" cy="123558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2</a:t>
              </a:r>
            </a:p>
          </p:txBody>
        </p:sp>
      </p:grpSp>
      <p:sp>
        <p:nvSpPr>
          <p:cNvPr id="17" name="AutoShape 17"/>
          <p:cNvSpPr/>
          <p:nvPr/>
        </p:nvSpPr>
        <p:spPr>
          <a:xfrm>
            <a:off x="9143214"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sp>
        <p:nvSpPr>
          <p:cNvPr id="18" name="TextBox 18"/>
          <p:cNvSpPr txBox="1"/>
          <p:nvPr/>
        </p:nvSpPr>
        <p:spPr>
          <a:xfrm>
            <a:off x="9401855" y="5633842"/>
            <a:ext cx="3194556" cy="1893099"/>
          </a:xfrm>
          <a:prstGeom prst="rect">
            <a:avLst/>
          </a:prstGeom>
        </p:spPr>
        <p:txBody>
          <a:bodyPr lIns="0" tIns="0" rIns="0" bIns="0" rtlCol="0" anchor="t">
            <a:spAutoFit/>
          </a:bodyPr>
          <a:lstStyle/>
          <a:p>
            <a:pPr algn="ctr">
              <a:lnSpc>
                <a:spcPts val="3805"/>
              </a:lnSpc>
            </a:pPr>
            <a:r>
              <a:rPr lang="en-US" sz="2718">
                <a:solidFill>
                  <a:srgbClr val="FFFFFF"/>
                </a:solidFill>
                <a:latin typeface="Open Sans 1"/>
              </a:rPr>
              <a:t>Look at notable people who have used the oceans in different ways. </a:t>
            </a:r>
          </a:p>
        </p:txBody>
      </p:sp>
      <p:grpSp>
        <p:nvGrpSpPr>
          <p:cNvPr id="19" name="Group 19"/>
          <p:cNvGrpSpPr/>
          <p:nvPr/>
        </p:nvGrpSpPr>
        <p:grpSpPr>
          <a:xfrm>
            <a:off x="10352327" y="4142494"/>
            <a:ext cx="1235581" cy="123558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1" name="TextBox 21"/>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3</a:t>
              </a:r>
            </a:p>
          </p:txBody>
        </p:sp>
      </p:grpSp>
      <p:sp>
        <p:nvSpPr>
          <p:cNvPr id="22" name="AutoShape 22"/>
          <p:cNvSpPr/>
          <p:nvPr/>
        </p:nvSpPr>
        <p:spPr>
          <a:xfrm>
            <a:off x="12855051"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sp>
        <p:nvSpPr>
          <p:cNvPr id="23" name="TextBox 23"/>
          <p:cNvSpPr txBox="1"/>
          <p:nvPr/>
        </p:nvSpPr>
        <p:spPr>
          <a:xfrm>
            <a:off x="13113691" y="5633842"/>
            <a:ext cx="3838761" cy="1430135"/>
          </a:xfrm>
          <a:prstGeom prst="rect">
            <a:avLst/>
          </a:prstGeom>
        </p:spPr>
        <p:txBody>
          <a:bodyPr wrap="square" lIns="0" tIns="0" rIns="0" bIns="0" rtlCol="0" anchor="t">
            <a:spAutoFit/>
          </a:bodyPr>
          <a:lstStyle/>
          <a:p>
            <a:pPr algn="ctr">
              <a:lnSpc>
                <a:spcPts val="3805"/>
              </a:lnSpc>
            </a:pPr>
            <a:r>
              <a:rPr lang="en-US" sz="2718">
                <a:solidFill>
                  <a:srgbClr val="FFFFFF"/>
                </a:solidFill>
                <a:latin typeface="Open Sans 1"/>
              </a:rPr>
              <a:t>Reflect on how we might use the oceans in the future. </a:t>
            </a:r>
          </a:p>
        </p:txBody>
      </p:sp>
      <p:grpSp>
        <p:nvGrpSpPr>
          <p:cNvPr id="24" name="Group 24"/>
          <p:cNvGrpSpPr/>
          <p:nvPr/>
        </p:nvGrpSpPr>
        <p:grpSpPr>
          <a:xfrm>
            <a:off x="14064164" y="4142494"/>
            <a:ext cx="1235581" cy="123558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dirty="0">
                  <a:solidFill>
                    <a:srgbClr val="FFFFFF"/>
                  </a:solidFill>
                  <a:latin typeface="Cocomat Pro Bold"/>
                </a:rPr>
                <a:t>4</a:t>
              </a:r>
            </a:p>
          </p:txBody>
        </p:sp>
      </p:grpSp>
      <p:sp>
        <p:nvSpPr>
          <p:cNvPr id="27" name="Freeform 27"/>
          <p:cNvSpPr/>
          <p:nvPr/>
        </p:nvSpPr>
        <p:spPr>
          <a:xfrm>
            <a:off x="15475858" y="-1418835"/>
            <a:ext cx="5624284" cy="3395661"/>
          </a:xfrm>
          <a:custGeom>
            <a:avLst/>
            <a:gdLst/>
            <a:ahLst/>
            <a:cxnLst/>
            <a:rect l="l" t="t" r="r" b="b"/>
            <a:pathLst>
              <a:path w="5624284" h="3395661">
                <a:moveTo>
                  <a:pt x="0" y="0"/>
                </a:moveTo>
                <a:lnTo>
                  <a:pt x="5624284" y="0"/>
                </a:lnTo>
                <a:lnTo>
                  <a:pt x="5624284" y="3395661"/>
                </a:lnTo>
                <a:lnTo>
                  <a:pt x="0" y="3395661"/>
                </a:lnTo>
                <a:lnTo>
                  <a:pt x="0" y="0"/>
                </a:lnTo>
                <a:close/>
              </a:path>
            </a:pathLst>
          </a:custGeom>
          <a:blipFill>
            <a:blip r:embed="rId5"/>
            <a:stretch>
              <a:fillRect/>
            </a:stretch>
          </a:blipFill>
        </p:spPr>
        <p:txBody>
          <a:bodyPr/>
          <a:lstStyle/>
          <a:p>
            <a:endParaRPr lang="en-GB"/>
          </a:p>
        </p:txBody>
      </p:sp>
      <p:sp>
        <p:nvSpPr>
          <p:cNvPr id="28" name="Freeform 28"/>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6"/>
            <a:stretch>
              <a:fillRect/>
            </a:stretch>
          </a:blipFill>
        </p:spPr>
        <p:txBody>
          <a:bodyPr/>
          <a:lstStyle/>
          <a:p>
            <a:endParaRPr lang="en-GB"/>
          </a:p>
        </p:txBody>
      </p:sp>
      <p:sp>
        <p:nvSpPr>
          <p:cNvPr id="29" name="Freeform 29"/>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7"/>
            <a:stretch>
              <a:fillRect/>
            </a:stretch>
          </a:blipFill>
        </p:spPr>
        <p:txBody>
          <a:bodyPr/>
          <a:lstStyle/>
          <a:p>
            <a:endParaRPr lang="en-GB"/>
          </a:p>
        </p:txBody>
      </p:sp>
      <p:sp>
        <p:nvSpPr>
          <p:cNvPr id="30" name="TextBox 30"/>
          <p:cNvSpPr txBox="1"/>
          <p:nvPr/>
        </p:nvSpPr>
        <p:spPr>
          <a:xfrm>
            <a:off x="4419603" y="8267700"/>
            <a:ext cx="8884400" cy="1644015"/>
          </a:xfrm>
          <a:prstGeom prst="rect">
            <a:avLst/>
          </a:prstGeom>
        </p:spPr>
        <p:txBody>
          <a:bodyPr wrap="square" lIns="0" tIns="0" rIns="0" bIns="0" rtlCol="0" anchor="t">
            <a:spAutoFit/>
          </a:bodyPr>
          <a:lstStyle/>
          <a:p>
            <a:pPr algn="ctr">
              <a:lnSpc>
                <a:spcPts val="4409"/>
              </a:lnSpc>
            </a:pPr>
            <a:r>
              <a:rPr lang="en-US" sz="3150">
                <a:solidFill>
                  <a:srgbClr val="FFFFFF"/>
                </a:solidFill>
                <a:latin typeface="Open Sans 2"/>
              </a:rPr>
              <a:t>Key Terms</a:t>
            </a:r>
          </a:p>
          <a:p>
            <a:pPr algn="ctr">
              <a:lnSpc>
                <a:spcPts val="4409"/>
              </a:lnSpc>
            </a:pPr>
            <a:endParaRPr lang="en-US" sz="3150">
              <a:solidFill>
                <a:srgbClr val="FFFFFF"/>
              </a:solidFill>
              <a:latin typeface="Open Sans 2"/>
            </a:endParaRPr>
          </a:p>
          <a:p>
            <a:pPr algn="ctr">
              <a:lnSpc>
                <a:spcPts val="4409"/>
              </a:lnSpc>
            </a:pPr>
            <a:r>
              <a:rPr lang="en-US" sz="3150">
                <a:solidFill>
                  <a:srgbClr val="FFFFFF"/>
                </a:solidFill>
                <a:latin typeface="Open Sans 2"/>
              </a:rPr>
              <a:t> Oceanographer ~ Discoveries ~ Stewardship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a:off x="0" y="0"/>
            <a:ext cx="5588424" cy="10287000"/>
          </a:xfrm>
          <a:custGeom>
            <a:avLst/>
            <a:gdLst/>
            <a:ahLst/>
            <a:cxnLst/>
            <a:rect l="l" t="t" r="r" b="b"/>
            <a:pathLst>
              <a:path w="5588424" h="10287000">
                <a:moveTo>
                  <a:pt x="0" y="0"/>
                </a:moveTo>
                <a:lnTo>
                  <a:pt x="5588424" y="0"/>
                </a:lnTo>
                <a:lnTo>
                  <a:pt x="5588424" y="10287000"/>
                </a:lnTo>
                <a:lnTo>
                  <a:pt x="0" y="10287000"/>
                </a:lnTo>
                <a:lnTo>
                  <a:pt x="0" y="0"/>
                </a:lnTo>
                <a:close/>
              </a:path>
            </a:pathLst>
          </a:custGeom>
          <a:blipFill>
            <a:blip r:embed="rId3"/>
            <a:stretch>
              <a:fillRect l="-14010" r="-162105"/>
            </a:stretch>
          </a:blipFill>
        </p:spPr>
        <p:txBody>
          <a:bodyPr/>
          <a:lstStyle/>
          <a:p>
            <a:endParaRPr lang="en-GB"/>
          </a:p>
        </p:txBody>
      </p:sp>
      <p:grpSp>
        <p:nvGrpSpPr>
          <p:cNvPr id="3" name="Group 3"/>
          <p:cNvGrpSpPr/>
          <p:nvPr/>
        </p:nvGrpSpPr>
        <p:grpSpPr>
          <a:xfrm>
            <a:off x="6024925" y="5459222"/>
            <a:ext cx="2330486" cy="667587"/>
            <a:chOff x="0" y="0"/>
            <a:chExt cx="1698488" cy="486545"/>
          </a:xfrm>
        </p:grpSpPr>
        <p:sp>
          <p:nvSpPr>
            <p:cNvPr id="4" name="Freeform 4"/>
            <p:cNvSpPr/>
            <p:nvPr/>
          </p:nvSpPr>
          <p:spPr>
            <a:xfrm>
              <a:off x="0" y="0"/>
              <a:ext cx="1698488" cy="486545"/>
            </a:xfrm>
            <a:custGeom>
              <a:avLst/>
              <a:gdLst/>
              <a:ahLst/>
              <a:cxnLst/>
              <a:rect l="l" t="t" r="r" b="b"/>
              <a:pathLst>
                <a:path w="1698488" h="486545">
                  <a:moveTo>
                    <a:pt x="102983" y="0"/>
                  </a:moveTo>
                  <a:lnTo>
                    <a:pt x="1595505" y="0"/>
                  </a:lnTo>
                  <a:cubicBezTo>
                    <a:pt x="1622818" y="0"/>
                    <a:pt x="1649012" y="10850"/>
                    <a:pt x="1668325" y="30163"/>
                  </a:cubicBezTo>
                  <a:cubicBezTo>
                    <a:pt x="1687638" y="49476"/>
                    <a:pt x="1698488" y="75670"/>
                    <a:pt x="1698488" y="102983"/>
                  </a:cubicBezTo>
                  <a:lnTo>
                    <a:pt x="1698488" y="383563"/>
                  </a:lnTo>
                  <a:cubicBezTo>
                    <a:pt x="1698488" y="410876"/>
                    <a:pt x="1687638" y="437069"/>
                    <a:pt x="1668325" y="456383"/>
                  </a:cubicBezTo>
                  <a:cubicBezTo>
                    <a:pt x="1649012" y="475695"/>
                    <a:pt x="1622818" y="486545"/>
                    <a:pt x="1595505" y="486545"/>
                  </a:cubicBezTo>
                  <a:lnTo>
                    <a:pt x="102983" y="486545"/>
                  </a:lnTo>
                  <a:cubicBezTo>
                    <a:pt x="75670" y="486545"/>
                    <a:pt x="49476" y="475695"/>
                    <a:pt x="30163" y="456383"/>
                  </a:cubicBezTo>
                  <a:cubicBezTo>
                    <a:pt x="10850" y="437069"/>
                    <a:pt x="0" y="410876"/>
                    <a:pt x="0" y="383563"/>
                  </a:cubicBezTo>
                  <a:lnTo>
                    <a:pt x="0" y="102983"/>
                  </a:lnTo>
                  <a:cubicBezTo>
                    <a:pt x="0" y="75670"/>
                    <a:pt x="10850" y="49476"/>
                    <a:pt x="30163" y="30163"/>
                  </a:cubicBezTo>
                  <a:cubicBezTo>
                    <a:pt x="49476" y="10850"/>
                    <a:pt x="75670" y="0"/>
                    <a:pt x="102983" y="0"/>
                  </a:cubicBezTo>
                  <a:close/>
                </a:path>
              </a:pathLst>
            </a:custGeom>
            <a:solidFill>
              <a:srgbClr val="189FDA"/>
            </a:solidFill>
            <a:ln cap="rnd">
              <a:noFill/>
              <a:prstDash val="solid"/>
              <a:round/>
            </a:ln>
          </p:spPr>
          <p:txBody>
            <a:bodyPr/>
            <a:lstStyle/>
            <a:p>
              <a:endParaRPr lang="en-GB"/>
            </a:p>
          </p:txBody>
        </p:sp>
        <p:sp>
          <p:nvSpPr>
            <p:cNvPr id="5" name="TextBox 5"/>
            <p:cNvSpPr txBox="1"/>
            <p:nvPr/>
          </p:nvSpPr>
          <p:spPr>
            <a:xfrm>
              <a:off x="0" y="-38100"/>
              <a:ext cx="1698488" cy="524645"/>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1 Bold"/>
                </a:rPr>
                <a:t>Task 2</a:t>
              </a:r>
            </a:p>
          </p:txBody>
        </p:sp>
      </p:grpSp>
      <p:grpSp>
        <p:nvGrpSpPr>
          <p:cNvPr id="6" name="Group 6"/>
          <p:cNvGrpSpPr/>
          <p:nvPr/>
        </p:nvGrpSpPr>
        <p:grpSpPr>
          <a:xfrm>
            <a:off x="5955995" y="2793494"/>
            <a:ext cx="2525502" cy="667587"/>
            <a:chOff x="0" y="0"/>
            <a:chExt cx="1840617" cy="486545"/>
          </a:xfrm>
        </p:grpSpPr>
        <p:sp>
          <p:nvSpPr>
            <p:cNvPr id="7" name="Freeform 7"/>
            <p:cNvSpPr/>
            <p:nvPr/>
          </p:nvSpPr>
          <p:spPr>
            <a:xfrm>
              <a:off x="0" y="0"/>
              <a:ext cx="1840617" cy="486545"/>
            </a:xfrm>
            <a:custGeom>
              <a:avLst/>
              <a:gdLst/>
              <a:ahLst/>
              <a:cxnLst/>
              <a:rect l="l" t="t" r="r" b="b"/>
              <a:pathLst>
                <a:path w="1840617" h="486545">
                  <a:moveTo>
                    <a:pt x="95030" y="0"/>
                  </a:moveTo>
                  <a:lnTo>
                    <a:pt x="1745587" y="0"/>
                  </a:lnTo>
                  <a:cubicBezTo>
                    <a:pt x="1798070" y="0"/>
                    <a:pt x="1840617" y="42547"/>
                    <a:pt x="1840617" y="95030"/>
                  </a:cubicBezTo>
                  <a:lnTo>
                    <a:pt x="1840617" y="391515"/>
                  </a:lnTo>
                  <a:cubicBezTo>
                    <a:pt x="1840617" y="443999"/>
                    <a:pt x="1798070" y="486545"/>
                    <a:pt x="1745587" y="486545"/>
                  </a:cubicBezTo>
                  <a:lnTo>
                    <a:pt x="95030" y="486545"/>
                  </a:lnTo>
                  <a:cubicBezTo>
                    <a:pt x="42547" y="486545"/>
                    <a:pt x="0" y="443999"/>
                    <a:pt x="0" y="391515"/>
                  </a:cubicBezTo>
                  <a:lnTo>
                    <a:pt x="0" y="95030"/>
                  </a:lnTo>
                  <a:cubicBezTo>
                    <a:pt x="0" y="42547"/>
                    <a:pt x="42547" y="0"/>
                    <a:pt x="95030" y="0"/>
                  </a:cubicBezTo>
                  <a:close/>
                </a:path>
              </a:pathLst>
            </a:custGeom>
            <a:solidFill>
              <a:srgbClr val="189FDA"/>
            </a:solidFill>
            <a:ln cap="rnd">
              <a:noFill/>
              <a:prstDash val="solid"/>
              <a:round/>
            </a:ln>
          </p:spPr>
          <p:txBody>
            <a:bodyPr/>
            <a:lstStyle/>
            <a:p>
              <a:endParaRPr lang="en-GB"/>
            </a:p>
          </p:txBody>
        </p:sp>
        <p:sp>
          <p:nvSpPr>
            <p:cNvPr id="8" name="TextBox 8"/>
            <p:cNvSpPr txBox="1"/>
            <p:nvPr/>
          </p:nvSpPr>
          <p:spPr>
            <a:xfrm>
              <a:off x="0" y="-38100"/>
              <a:ext cx="1840617" cy="524645"/>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1 Bold"/>
                </a:rPr>
                <a:t>Task 1</a:t>
              </a:r>
            </a:p>
          </p:txBody>
        </p:sp>
      </p:grpSp>
      <p:sp>
        <p:nvSpPr>
          <p:cNvPr id="9" name="TextBox 9"/>
          <p:cNvSpPr txBox="1"/>
          <p:nvPr/>
        </p:nvSpPr>
        <p:spPr>
          <a:xfrm>
            <a:off x="6024925" y="6355409"/>
            <a:ext cx="7249483" cy="1053530"/>
          </a:xfrm>
          <a:prstGeom prst="rect">
            <a:avLst/>
          </a:prstGeom>
        </p:spPr>
        <p:txBody>
          <a:bodyPr lIns="0" tIns="0" rIns="0" bIns="0" rtlCol="0" anchor="t">
            <a:spAutoFit/>
          </a:bodyPr>
          <a:lstStyle/>
          <a:p>
            <a:pPr algn="l">
              <a:lnSpc>
                <a:spcPts val="2831"/>
              </a:lnSpc>
            </a:pPr>
            <a:r>
              <a:rPr lang="en-US" sz="2022">
                <a:solidFill>
                  <a:srgbClr val="FFFFFF"/>
                </a:solidFill>
                <a:latin typeface="Open Sans 1"/>
              </a:rPr>
              <a:t>Classify your timeline using coloured highlighters, pens or pencils to show the different uses humans have for the oceans.   </a:t>
            </a:r>
          </a:p>
        </p:txBody>
      </p:sp>
      <p:sp>
        <p:nvSpPr>
          <p:cNvPr id="10" name="Freeform 10"/>
          <p:cNvSpPr/>
          <p:nvPr/>
        </p:nvSpPr>
        <p:spPr>
          <a:xfrm flipH="1">
            <a:off x="11093399" y="4146212"/>
            <a:ext cx="4560466" cy="2645070"/>
          </a:xfrm>
          <a:custGeom>
            <a:avLst/>
            <a:gdLst/>
            <a:ahLst/>
            <a:cxnLst/>
            <a:rect l="l" t="t" r="r" b="b"/>
            <a:pathLst>
              <a:path w="4560466" h="2645070">
                <a:moveTo>
                  <a:pt x="4560466" y="0"/>
                </a:moveTo>
                <a:lnTo>
                  <a:pt x="0" y="0"/>
                </a:lnTo>
                <a:lnTo>
                  <a:pt x="0" y="2645070"/>
                </a:lnTo>
                <a:lnTo>
                  <a:pt x="4560466" y="2645070"/>
                </a:lnTo>
                <a:lnTo>
                  <a:pt x="4560466" y="0"/>
                </a:lnTo>
                <a:close/>
              </a:path>
            </a:pathLst>
          </a:custGeom>
          <a:blipFill>
            <a:blip r:embed="rId4"/>
            <a:stretch>
              <a:fillRect/>
            </a:stretch>
          </a:blipFill>
        </p:spPr>
        <p:txBody>
          <a:bodyPr/>
          <a:lstStyle/>
          <a:p>
            <a:endParaRPr lang="en-GB"/>
          </a:p>
        </p:txBody>
      </p:sp>
      <p:sp>
        <p:nvSpPr>
          <p:cNvPr id="11" name="Freeform 11"/>
          <p:cNvSpPr/>
          <p:nvPr/>
        </p:nvSpPr>
        <p:spPr>
          <a:xfrm>
            <a:off x="7631871" y="7346009"/>
            <a:ext cx="2017795" cy="3008756"/>
          </a:xfrm>
          <a:custGeom>
            <a:avLst/>
            <a:gdLst/>
            <a:ahLst/>
            <a:cxnLst/>
            <a:rect l="l" t="t" r="r" b="b"/>
            <a:pathLst>
              <a:path w="2017795" h="3008756">
                <a:moveTo>
                  <a:pt x="0" y="0"/>
                </a:moveTo>
                <a:lnTo>
                  <a:pt x="2017795" y="0"/>
                </a:lnTo>
                <a:lnTo>
                  <a:pt x="2017795" y="3008756"/>
                </a:lnTo>
                <a:lnTo>
                  <a:pt x="0" y="3008756"/>
                </a:lnTo>
                <a:lnTo>
                  <a:pt x="0" y="0"/>
                </a:lnTo>
                <a:close/>
              </a:path>
            </a:pathLst>
          </a:custGeom>
          <a:blipFill>
            <a:blip r:embed="rId5"/>
            <a:stretch>
              <a:fillRect/>
            </a:stretch>
          </a:blipFill>
        </p:spPr>
        <p:txBody>
          <a:bodyPr/>
          <a:lstStyle/>
          <a:p>
            <a:endParaRPr lang="en-GB"/>
          </a:p>
        </p:txBody>
      </p:sp>
      <p:sp>
        <p:nvSpPr>
          <p:cNvPr id="12" name="Freeform 12"/>
          <p:cNvSpPr/>
          <p:nvPr/>
        </p:nvSpPr>
        <p:spPr>
          <a:xfrm>
            <a:off x="13274408" y="8590560"/>
            <a:ext cx="1732007" cy="2736483"/>
          </a:xfrm>
          <a:custGeom>
            <a:avLst/>
            <a:gdLst/>
            <a:ahLst/>
            <a:cxnLst/>
            <a:rect l="l" t="t" r="r" b="b"/>
            <a:pathLst>
              <a:path w="1732007" h="2736483">
                <a:moveTo>
                  <a:pt x="0" y="0"/>
                </a:moveTo>
                <a:lnTo>
                  <a:pt x="1732007" y="0"/>
                </a:lnTo>
                <a:lnTo>
                  <a:pt x="1732007" y="2736484"/>
                </a:lnTo>
                <a:lnTo>
                  <a:pt x="0" y="2736484"/>
                </a:lnTo>
                <a:lnTo>
                  <a:pt x="0" y="0"/>
                </a:lnTo>
                <a:close/>
              </a:path>
            </a:pathLst>
          </a:custGeom>
          <a:blipFill>
            <a:blip r:embed="rId6"/>
            <a:stretch>
              <a:fillRect/>
            </a:stretch>
          </a:blipFill>
        </p:spPr>
        <p:txBody>
          <a:bodyPr/>
          <a:lstStyle/>
          <a:p>
            <a:endParaRPr lang="en-GB"/>
          </a:p>
        </p:txBody>
      </p:sp>
      <p:sp>
        <p:nvSpPr>
          <p:cNvPr id="13" name="Freeform 13"/>
          <p:cNvSpPr/>
          <p:nvPr/>
        </p:nvSpPr>
        <p:spPr>
          <a:xfrm>
            <a:off x="13992687" y="-6519027"/>
            <a:ext cx="8345920" cy="8469107"/>
          </a:xfrm>
          <a:custGeom>
            <a:avLst/>
            <a:gdLst/>
            <a:ahLst/>
            <a:cxnLst/>
            <a:rect l="l" t="t" r="r" b="b"/>
            <a:pathLst>
              <a:path w="8345920" h="8469107">
                <a:moveTo>
                  <a:pt x="0" y="0"/>
                </a:moveTo>
                <a:lnTo>
                  <a:pt x="8345920" y="0"/>
                </a:lnTo>
                <a:lnTo>
                  <a:pt x="8345920" y="8469107"/>
                </a:lnTo>
                <a:lnTo>
                  <a:pt x="0" y="8469107"/>
                </a:lnTo>
                <a:lnTo>
                  <a:pt x="0" y="0"/>
                </a:lnTo>
                <a:close/>
              </a:path>
            </a:pathLst>
          </a:custGeom>
          <a:blipFill>
            <a:blip r:embed="rId7">
              <a:alphaModFix amt="23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9"/>
            <a:stretch>
              <a:fillRect/>
            </a:stretch>
          </a:blipFill>
        </p:spPr>
        <p:txBody>
          <a:bodyPr/>
          <a:lstStyle/>
          <a:p>
            <a:endParaRPr lang="en-GB"/>
          </a:p>
        </p:txBody>
      </p:sp>
      <p:sp>
        <p:nvSpPr>
          <p:cNvPr id="15" name="Freeform 15"/>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0"/>
            <a:stretch>
              <a:fillRect/>
            </a:stretch>
          </a:blipFill>
        </p:spPr>
        <p:txBody>
          <a:bodyPr/>
          <a:lstStyle/>
          <a:p>
            <a:endParaRPr lang="en-GB"/>
          </a:p>
        </p:txBody>
      </p:sp>
      <p:grpSp>
        <p:nvGrpSpPr>
          <p:cNvPr id="16" name="Group 16"/>
          <p:cNvGrpSpPr/>
          <p:nvPr/>
        </p:nvGrpSpPr>
        <p:grpSpPr>
          <a:xfrm>
            <a:off x="14982973" y="1539921"/>
            <a:ext cx="3086100" cy="2733843"/>
            <a:chOff x="0" y="0"/>
            <a:chExt cx="812800" cy="720024"/>
          </a:xfrm>
        </p:grpSpPr>
        <p:sp>
          <p:nvSpPr>
            <p:cNvPr id="17" name="Freeform 17"/>
            <p:cNvSpPr/>
            <p:nvPr/>
          </p:nvSpPr>
          <p:spPr>
            <a:xfrm>
              <a:off x="0" y="0"/>
              <a:ext cx="812811" cy="720024"/>
            </a:xfrm>
            <a:custGeom>
              <a:avLst/>
              <a:gdLst/>
              <a:ahLst/>
              <a:cxnLst/>
              <a:rect l="l" t="t" r="r" b="b"/>
              <a:pathLst>
                <a:path w="812811" h="720024">
                  <a:moveTo>
                    <a:pt x="530371" y="0"/>
                  </a:moveTo>
                  <a:lnTo>
                    <a:pt x="282407" y="0"/>
                  </a:lnTo>
                  <a:cubicBezTo>
                    <a:pt x="126426" y="0"/>
                    <a:pt x="0" y="123512"/>
                    <a:pt x="0" y="280675"/>
                  </a:cubicBezTo>
                  <a:cubicBezTo>
                    <a:pt x="0" y="394993"/>
                    <a:pt x="66279" y="490134"/>
                    <a:pt x="162037" y="534275"/>
                  </a:cubicBezTo>
                  <a:lnTo>
                    <a:pt x="162037" y="720024"/>
                  </a:lnTo>
                  <a:lnTo>
                    <a:pt x="353844" y="560557"/>
                  </a:lnTo>
                  <a:lnTo>
                    <a:pt x="530371" y="560557"/>
                  </a:lnTo>
                  <a:cubicBezTo>
                    <a:pt x="686363" y="560557"/>
                    <a:pt x="812800" y="437044"/>
                    <a:pt x="812800" y="280663"/>
                  </a:cubicBezTo>
                  <a:cubicBezTo>
                    <a:pt x="812811" y="123512"/>
                    <a:pt x="686363" y="0"/>
                    <a:pt x="530371" y="0"/>
                  </a:cubicBezTo>
                  <a:close/>
                </a:path>
              </a:pathLst>
            </a:custGeom>
            <a:solidFill>
              <a:srgbClr val="5A979C"/>
            </a:solidFill>
          </p:spPr>
          <p:txBody>
            <a:bodyPr/>
            <a:lstStyle/>
            <a:p>
              <a:endParaRPr lang="en-GB"/>
            </a:p>
          </p:txBody>
        </p:sp>
        <p:sp>
          <p:nvSpPr>
            <p:cNvPr id="18" name="TextBox 18"/>
            <p:cNvSpPr txBox="1"/>
            <p:nvPr/>
          </p:nvSpPr>
          <p:spPr>
            <a:xfrm>
              <a:off x="0" y="0"/>
              <a:ext cx="812800" cy="529524"/>
            </a:xfrm>
            <a:prstGeom prst="rect">
              <a:avLst/>
            </a:prstGeom>
          </p:spPr>
          <p:txBody>
            <a:bodyPr lIns="50800" tIns="50800" rIns="50800" bIns="50800" rtlCol="0" anchor="ctr"/>
            <a:lstStyle/>
            <a:p>
              <a:pPr algn="ctr">
                <a:lnSpc>
                  <a:spcPts val="3425"/>
                </a:lnSpc>
              </a:pPr>
              <a:r>
                <a:rPr lang="en-US" sz="2447">
                  <a:solidFill>
                    <a:srgbClr val="F0F9FA"/>
                  </a:solidFill>
                  <a:latin typeface="Open Sans 1"/>
                </a:rPr>
                <a:t>Challenge: what patterns do you notice? Why do you think that is?</a:t>
              </a:r>
            </a:p>
          </p:txBody>
        </p:sp>
      </p:grpSp>
      <p:sp>
        <p:nvSpPr>
          <p:cNvPr id="19" name="TextBox 19"/>
          <p:cNvSpPr txBox="1"/>
          <p:nvPr/>
        </p:nvSpPr>
        <p:spPr>
          <a:xfrm>
            <a:off x="6024925" y="3689681"/>
            <a:ext cx="5389628" cy="1053530"/>
          </a:xfrm>
          <a:prstGeom prst="rect">
            <a:avLst/>
          </a:prstGeom>
        </p:spPr>
        <p:txBody>
          <a:bodyPr lIns="0" tIns="0" rIns="0" bIns="0" rtlCol="0" anchor="t">
            <a:spAutoFit/>
          </a:bodyPr>
          <a:lstStyle/>
          <a:p>
            <a:pPr algn="l">
              <a:lnSpc>
                <a:spcPts val="2831"/>
              </a:lnSpc>
            </a:pPr>
            <a:r>
              <a:rPr lang="en-US" sz="2022">
                <a:solidFill>
                  <a:srgbClr val="FFFFFF"/>
                </a:solidFill>
                <a:latin typeface="Open Sans 1"/>
              </a:rPr>
              <a:t>Complete the timeline using the information you have on how people have used the oceans. </a:t>
            </a:r>
          </a:p>
        </p:txBody>
      </p:sp>
      <p:sp>
        <p:nvSpPr>
          <p:cNvPr id="20" name="TextBox 20"/>
          <p:cNvSpPr txBox="1"/>
          <p:nvPr/>
        </p:nvSpPr>
        <p:spPr>
          <a:xfrm>
            <a:off x="5955995" y="1628466"/>
            <a:ext cx="5876197" cy="889292"/>
          </a:xfrm>
          <a:prstGeom prst="rect">
            <a:avLst/>
          </a:prstGeom>
        </p:spPr>
        <p:txBody>
          <a:bodyPr lIns="0" tIns="0" rIns="0" bIns="0" rtlCol="0" anchor="t">
            <a:spAutoFit/>
          </a:bodyPr>
          <a:lstStyle/>
          <a:p>
            <a:pPr marL="0" lvl="0" indent="0" algn="l">
              <a:lnSpc>
                <a:spcPts val="7158"/>
              </a:lnSpc>
              <a:spcBef>
                <a:spcPct val="0"/>
              </a:spcBef>
            </a:pPr>
            <a:r>
              <a:rPr lang="en-US" sz="5113">
                <a:solidFill>
                  <a:srgbClr val="F0F9FA"/>
                </a:solidFill>
                <a:latin typeface="Cocomat Pro Bold"/>
              </a:rPr>
              <a:t>Using the ocean</a:t>
            </a:r>
          </a:p>
        </p:txBody>
      </p:sp>
      <p:sp>
        <p:nvSpPr>
          <p:cNvPr id="21" name="TextBox 20">
            <a:extLst>
              <a:ext uri="{FF2B5EF4-FFF2-40B4-BE49-F238E27FC236}">
                <a16:creationId xmlns:a16="http://schemas.microsoft.com/office/drawing/2014/main" id="{289AA55E-A512-2174-647A-89232157D962}"/>
              </a:ext>
            </a:extLst>
          </p:cNvPr>
          <p:cNvSpPr txBox="1"/>
          <p:nvPr/>
        </p:nvSpPr>
        <p:spPr>
          <a:xfrm>
            <a:off x="3097063" y="9666894"/>
            <a:ext cx="1283507" cy="400110"/>
          </a:xfrm>
          <a:prstGeom prst="rect">
            <a:avLst/>
          </a:prstGeom>
          <a:noFill/>
        </p:spPr>
        <p:txBody>
          <a:bodyPr wrap="square" rtlCol="0">
            <a:spAutoFit/>
          </a:bodyPr>
          <a:lstStyle/>
          <a:p>
            <a:r>
              <a:rPr lang="en-GB" sz="1000" i="1" dirty="0">
                <a:solidFill>
                  <a:schemeClr val="bg1"/>
                </a:solidFill>
              </a:rPr>
              <a:t>Image credit: Samson Bush, Pexels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3" name="Freeform 3"/>
          <p:cNvSpPr/>
          <p:nvPr/>
        </p:nvSpPr>
        <p:spPr>
          <a:xfrm>
            <a:off x="6233733" y="7902321"/>
            <a:ext cx="2415983" cy="2697527"/>
          </a:xfrm>
          <a:custGeom>
            <a:avLst/>
            <a:gdLst/>
            <a:ahLst/>
            <a:cxnLst/>
            <a:rect l="l" t="t" r="r" b="b"/>
            <a:pathLst>
              <a:path w="2415983" h="2697527">
                <a:moveTo>
                  <a:pt x="0" y="0"/>
                </a:moveTo>
                <a:lnTo>
                  <a:pt x="2415983" y="0"/>
                </a:lnTo>
                <a:lnTo>
                  <a:pt x="2415983" y="2697527"/>
                </a:lnTo>
                <a:lnTo>
                  <a:pt x="0" y="2697527"/>
                </a:lnTo>
                <a:lnTo>
                  <a:pt x="0" y="0"/>
                </a:lnTo>
                <a:close/>
              </a:path>
            </a:pathLst>
          </a:custGeom>
          <a:blipFill>
            <a:blip r:embed="rId3"/>
            <a:stretch>
              <a:fillRect/>
            </a:stretch>
          </a:blipFill>
        </p:spPr>
        <p:txBody>
          <a:bodyPr/>
          <a:lstStyle/>
          <a:p>
            <a:endParaRPr lang="en-GB" dirty="0"/>
          </a:p>
        </p:txBody>
      </p:sp>
      <p:sp>
        <p:nvSpPr>
          <p:cNvPr id="4" name="Freeform 4"/>
          <p:cNvSpPr/>
          <p:nvPr/>
        </p:nvSpPr>
        <p:spPr>
          <a:xfrm>
            <a:off x="1341266" y="7652709"/>
            <a:ext cx="603401" cy="629362"/>
          </a:xfrm>
          <a:custGeom>
            <a:avLst/>
            <a:gdLst/>
            <a:ahLst/>
            <a:cxnLst/>
            <a:rect l="l" t="t" r="r" b="b"/>
            <a:pathLst>
              <a:path w="603401" h="629362">
                <a:moveTo>
                  <a:pt x="0" y="0"/>
                </a:moveTo>
                <a:lnTo>
                  <a:pt x="603401" y="0"/>
                </a:lnTo>
                <a:lnTo>
                  <a:pt x="603401" y="629362"/>
                </a:lnTo>
                <a:lnTo>
                  <a:pt x="0" y="629362"/>
                </a:lnTo>
                <a:lnTo>
                  <a:pt x="0" y="0"/>
                </a:lnTo>
                <a:close/>
              </a:path>
            </a:pathLst>
          </a:custGeom>
          <a:blipFill>
            <a:blip r:embed="rId4"/>
            <a:stretch>
              <a:fillRect/>
            </a:stretch>
          </a:blipFill>
        </p:spPr>
        <p:txBody>
          <a:bodyPr/>
          <a:lstStyle/>
          <a:p>
            <a:endParaRPr lang="en-GB"/>
          </a:p>
        </p:txBody>
      </p:sp>
      <p:sp>
        <p:nvSpPr>
          <p:cNvPr id="5" name="Freeform 5"/>
          <p:cNvSpPr/>
          <p:nvPr/>
        </p:nvSpPr>
        <p:spPr>
          <a:xfrm>
            <a:off x="2158238" y="6925223"/>
            <a:ext cx="603401" cy="629362"/>
          </a:xfrm>
          <a:custGeom>
            <a:avLst/>
            <a:gdLst/>
            <a:ahLst/>
            <a:cxnLst/>
            <a:rect l="l" t="t" r="r" b="b"/>
            <a:pathLst>
              <a:path w="603401" h="629362">
                <a:moveTo>
                  <a:pt x="0" y="0"/>
                </a:moveTo>
                <a:lnTo>
                  <a:pt x="603401" y="0"/>
                </a:lnTo>
                <a:lnTo>
                  <a:pt x="603401" y="629362"/>
                </a:lnTo>
                <a:lnTo>
                  <a:pt x="0" y="629362"/>
                </a:lnTo>
                <a:lnTo>
                  <a:pt x="0" y="0"/>
                </a:lnTo>
                <a:close/>
              </a:path>
            </a:pathLst>
          </a:custGeom>
          <a:blipFill>
            <a:blip r:embed="rId4"/>
            <a:stretch>
              <a:fillRect/>
            </a:stretch>
          </a:blipFill>
        </p:spPr>
        <p:txBody>
          <a:bodyPr/>
          <a:lstStyle/>
          <a:p>
            <a:endParaRPr lang="en-GB"/>
          </a:p>
        </p:txBody>
      </p:sp>
      <p:sp>
        <p:nvSpPr>
          <p:cNvPr id="6" name="Freeform 6"/>
          <p:cNvSpPr/>
          <p:nvPr/>
        </p:nvSpPr>
        <p:spPr>
          <a:xfrm>
            <a:off x="1341266" y="6610542"/>
            <a:ext cx="603401" cy="629362"/>
          </a:xfrm>
          <a:custGeom>
            <a:avLst/>
            <a:gdLst/>
            <a:ahLst/>
            <a:cxnLst/>
            <a:rect l="l" t="t" r="r" b="b"/>
            <a:pathLst>
              <a:path w="603401" h="629362">
                <a:moveTo>
                  <a:pt x="0" y="0"/>
                </a:moveTo>
                <a:lnTo>
                  <a:pt x="603401" y="0"/>
                </a:lnTo>
                <a:lnTo>
                  <a:pt x="603401" y="629362"/>
                </a:lnTo>
                <a:lnTo>
                  <a:pt x="0" y="629362"/>
                </a:lnTo>
                <a:lnTo>
                  <a:pt x="0" y="0"/>
                </a:lnTo>
                <a:close/>
              </a:path>
            </a:pathLst>
          </a:custGeom>
          <a:blipFill>
            <a:blip r:embed="rId4"/>
            <a:stretch>
              <a:fillRect/>
            </a:stretch>
          </a:blipFill>
        </p:spPr>
        <p:txBody>
          <a:bodyPr/>
          <a:lstStyle/>
          <a:p>
            <a:endParaRPr lang="en-GB"/>
          </a:p>
        </p:txBody>
      </p:sp>
      <p:sp>
        <p:nvSpPr>
          <p:cNvPr id="7" name="Freeform 7"/>
          <p:cNvSpPr/>
          <p:nvPr/>
        </p:nvSpPr>
        <p:spPr>
          <a:xfrm>
            <a:off x="-553795" y="8821099"/>
            <a:ext cx="3164990" cy="3232158"/>
          </a:xfrm>
          <a:custGeom>
            <a:avLst/>
            <a:gdLst/>
            <a:ahLst/>
            <a:cxnLst/>
            <a:rect l="l" t="t" r="r" b="b"/>
            <a:pathLst>
              <a:path w="3164990" h="3232158">
                <a:moveTo>
                  <a:pt x="0" y="0"/>
                </a:moveTo>
                <a:lnTo>
                  <a:pt x="3164990" y="0"/>
                </a:lnTo>
                <a:lnTo>
                  <a:pt x="3164990" y="3232159"/>
                </a:lnTo>
                <a:lnTo>
                  <a:pt x="0" y="3232159"/>
                </a:lnTo>
                <a:lnTo>
                  <a:pt x="0" y="0"/>
                </a:lnTo>
                <a:close/>
              </a:path>
            </a:pathLst>
          </a:custGeom>
          <a:blipFill>
            <a:blip r:embed="rId5"/>
            <a:stretch>
              <a:fillRect/>
            </a:stretch>
          </a:blipFill>
        </p:spPr>
        <p:txBody>
          <a:bodyPr/>
          <a:lstStyle/>
          <a:p>
            <a:endParaRPr lang="en-GB"/>
          </a:p>
        </p:txBody>
      </p:sp>
      <p:sp>
        <p:nvSpPr>
          <p:cNvPr id="8" name="Freeform 8"/>
          <p:cNvSpPr/>
          <p:nvPr/>
        </p:nvSpPr>
        <p:spPr>
          <a:xfrm rot="-195339">
            <a:off x="15605309" y="6487492"/>
            <a:ext cx="3800528" cy="2842158"/>
          </a:xfrm>
          <a:custGeom>
            <a:avLst/>
            <a:gdLst/>
            <a:ahLst/>
            <a:cxnLst/>
            <a:rect l="l" t="t" r="r" b="b"/>
            <a:pathLst>
              <a:path w="3800528" h="2842158">
                <a:moveTo>
                  <a:pt x="0" y="0"/>
                </a:moveTo>
                <a:lnTo>
                  <a:pt x="3800528" y="0"/>
                </a:lnTo>
                <a:lnTo>
                  <a:pt x="3800528" y="2842158"/>
                </a:lnTo>
                <a:lnTo>
                  <a:pt x="0" y="2842158"/>
                </a:lnTo>
                <a:lnTo>
                  <a:pt x="0" y="0"/>
                </a:lnTo>
                <a:close/>
              </a:path>
            </a:pathLst>
          </a:custGeom>
          <a:blipFill>
            <a:blip r:embed="rId6"/>
            <a:stretch>
              <a:fillRect/>
            </a:stretch>
          </a:blipFill>
        </p:spPr>
        <p:txBody>
          <a:bodyPr/>
          <a:lstStyle/>
          <a:p>
            <a:endParaRPr lang="en-GB"/>
          </a:p>
        </p:txBody>
      </p:sp>
      <p:sp>
        <p:nvSpPr>
          <p:cNvPr id="9" name="Freeform 9"/>
          <p:cNvSpPr/>
          <p:nvPr/>
        </p:nvSpPr>
        <p:spPr>
          <a:xfrm>
            <a:off x="10209569" y="8114468"/>
            <a:ext cx="5318103" cy="3084499"/>
          </a:xfrm>
          <a:custGeom>
            <a:avLst/>
            <a:gdLst/>
            <a:ahLst/>
            <a:cxnLst/>
            <a:rect l="l" t="t" r="r" b="b"/>
            <a:pathLst>
              <a:path w="5318103" h="3084499">
                <a:moveTo>
                  <a:pt x="0" y="0"/>
                </a:moveTo>
                <a:lnTo>
                  <a:pt x="5318102" y="0"/>
                </a:lnTo>
                <a:lnTo>
                  <a:pt x="5318102" y="3084500"/>
                </a:lnTo>
                <a:lnTo>
                  <a:pt x="0" y="3084500"/>
                </a:lnTo>
                <a:lnTo>
                  <a:pt x="0" y="0"/>
                </a:lnTo>
                <a:close/>
              </a:path>
            </a:pathLst>
          </a:custGeom>
          <a:blipFill>
            <a:blip r:embed="rId7"/>
            <a:stretch>
              <a:fillRect/>
            </a:stretch>
          </a:blipFill>
        </p:spPr>
        <p:txBody>
          <a:bodyPr/>
          <a:lstStyle/>
          <a:p>
            <a:endParaRPr lang="en-GB"/>
          </a:p>
        </p:txBody>
      </p:sp>
      <p:sp>
        <p:nvSpPr>
          <p:cNvPr id="10" name="Freeform 10"/>
          <p:cNvSpPr/>
          <p:nvPr/>
        </p:nvSpPr>
        <p:spPr>
          <a:xfrm flipH="1">
            <a:off x="-775831" y="5353471"/>
            <a:ext cx="1804531" cy="2514143"/>
          </a:xfrm>
          <a:custGeom>
            <a:avLst/>
            <a:gdLst/>
            <a:ahLst/>
            <a:cxnLst/>
            <a:rect l="l" t="t" r="r" b="b"/>
            <a:pathLst>
              <a:path w="1804531" h="2514143">
                <a:moveTo>
                  <a:pt x="1804531" y="0"/>
                </a:moveTo>
                <a:lnTo>
                  <a:pt x="0" y="0"/>
                </a:lnTo>
                <a:lnTo>
                  <a:pt x="0" y="2514142"/>
                </a:lnTo>
                <a:lnTo>
                  <a:pt x="1804531" y="2514142"/>
                </a:lnTo>
                <a:lnTo>
                  <a:pt x="1804531" y="0"/>
                </a:lnTo>
                <a:close/>
              </a:path>
            </a:pathLst>
          </a:custGeom>
          <a:blipFill>
            <a:blip r:embed="rId8"/>
            <a:stretch>
              <a:fillRect/>
            </a:stretch>
          </a:blipFill>
        </p:spPr>
        <p:txBody>
          <a:bodyPr/>
          <a:lstStyle/>
          <a:p>
            <a:endParaRPr lang="en-GB"/>
          </a:p>
        </p:txBody>
      </p:sp>
      <p:sp>
        <p:nvSpPr>
          <p:cNvPr id="11" name="AutoShape 11"/>
          <p:cNvSpPr/>
          <p:nvPr/>
        </p:nvSpPr>
        <p:spPr>
          <a:xfrm>
            <a:off x="441" y="5438892"/>
            <a:ext cx="18288000" cy="0"/>
          </a:xfrm>
          <a:prstGeom prst="line">
            <a:avLst/>
          </a:prstGeom>
          <a:ln w="38100" cap="flat">
            <a:solidFill>
              <a:srgbClr val="FFFFFF"/>
            </a:solidFill>
            <a:prstDash val="solid"/>
            <a:headEnd type="none" w="sm" len="sm"/>
            <a:tailEnd type="none" w="sm" len="sm"/>
          </a:ln>
        </p:spPr>
        <p:txBody>
          <a:bodyPr/>
          <a:lstStyle/>
          <a:p>
            <a:endParaRPr lang="en-GB"/>
          </a:p>
        </p:txBody>
      </p:sp>
      <p:grpSp>
        <p:nvGrpSpPr>
          <p:cNvPr id="15" name="Group 15"/>
          <p:cNvGrpSpPr>
            <a:grpSpLocks noChangeAspect="1"/>
          </p:cNvGrpSpPr>
          <p:nvPr/>
        </p:nvGrpSpPr>
        <p:grpSpPr>
          <a:xfrm>
            <a:off x="3951668" y="3563040"/>
            <a:ext cx="3279744" cy="3266933"/>
            <a:chOff x="0" y="0"/>
            <a:chExt cx="6502400" cy="6477000"/>
          </a:xfrm>
        </p:grpSpPr>
        <p:sp>
          <p:nvSpPr>
            <p:cNvPr id="16" name="Freeform 1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9"/>
              <a:stretch>
                <a:fillRect l="223" t="-20197" r="223" b="-20197"/>
              </a:stretch>
            </a:blipFill>
          </p:spPr>
          <p:txBody>
            <a:bodyPr/>
            <a:lstStyle/>
            <a:p>
              <a:endParaRPr lang="en-GB"/>
            </a:p>
          </p:txBody>
        </p:sp>
        <p:sp>
          <p:nvSpPr>
            <p:cNvPr id="17" name="Freeform 1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grpSp>
        <p:nvGrpSpPr>
          <p:cNvPr id="18" name="Group 18"/>
          <p:cNvGrpSpPr>
            <a:grpSpLocks noChangeAspect="1"/>
          </p:cNvGrpSpPr>
          <p:nvPr/>
        </p:nvGrpSpPr>
        <p:grpSpPr>
          <a:xfrm>
            <a:off x="7440962" y="3708060"/>
            <a:ext cx="3303726" cy="3290821"/>
            <a:chOff x="0" y="0"/>
            <a:chExt cx="6502400" cy="6477000"/>
          </a:xfrm>
        </p:grpSpPr>
        <p:sp>
          <p:nvSpPr>
            <p:cNvPr id="19" name="Freeform 1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0"/>
              <a:stretch>
                <a:fillRect l="223" t="-16590" r="223" b="-16590"/>
              </a:stretch>
            </a:blipFill>
          </p:spPr>
          <p:txBody>
            <a:bodyPr/>
            <a:lstStyle/>
            <a:p>
              <a:endParaRPr lang="en-GB"/>
            </a:p>
          </p:txBody>
        </p:sp>
        <p:sp>
          <p:nvSpPr>
            <p:cNvPr id="20" name="Freeform 2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grpSp>
        <p:nvGrpSpPr>
          <p:cNvPr id="21" name="Group 21"/>
          <p:cNvGrpSpPr/>
          <p:nvPr/>
        </p:nvGrpSpPr>
        <p:grpSpPr>
          <a:xfrm>
            <a:off x="3784794" y="7276527"/>
            <a:ext cx="3493712" cy="591086"/>
            <a:chOff x="0" y="0"/>
            <a:chExt cx="2209474" cy="373812"/>
          </a:xfrm>
        </p:grpSpPr>
        <p:sp>
          <p:nvSpPr>
            <p:cNvPr id="22" name="Freeform 22"/>
            <p:cNvSpPr/>
            <p:nvPr/>
          </p:nvSpPr>
          <p:spPr>
            <a:xfrm>
              <a:off x="0" y="0"/>
              <a:ext cx="2209474" cy="373812"/>
            </a:xfrm>
            <a:custGeom>
              <a:avLst/>
              <a:gdLst/>
              <a:ahLst/>
              <a:cxnLst/>
              <a:rect l="l" t="t" r="r" b="b"/>
              <a:pathLst>
                <a:path w="2209474" h="373812">
                  <a:moveTo>
                    <a:pt x="35455" y="0"/>
                  </a:moveTo>
                  <a:lnTo>
                    <a:pt x="2174019" y="0"/>
                  </a:lnTo>
                  <a:cubicBezTo>
                    <a:pt x="2183422" y="0"/>
                    <a:pt x="2192440" y="3735"/>
                    <a:pt x="2199090" y="10385"/>
                  </a:cubicBezTo>
                  <a:cubicBezTo>
                    <a:pt x="2205739" y="17034"/>
                    <a:pt x="2209474" y="26052"/>
                    <a:pt x="2209474" y="35455"/>
                  </a:cubicBezTo>
                  <a:lnTo>
                    <a:pt x="2209474" y="338356"/>
                  </a:lnTo>
                  <a:cubicBezTo>
                    <a:pt x="2209474" y="347760"/>
                    <a:pt x="2205739" y="356778"/>
                    <a:pt x="2199090" y="363427"/>
                  </a:cubicBezTo>
                  <a:cubicBezTo>
                    <a:pt x="2192440" y="370076"/>
                    <a:pt x="2183422" y="373812"/>
                    <a:pt x="2174019" y="373812"/>
                  </a:cubicBezTo>
                  <a:lnTo>
                    <a:pt x="35455" y="373812"/>
                  </a:lnTo>
                  <a:cubicBezTo>
                    <a:pt x="26052" y="373812"/>
                    <a:pt x="17034" y="370076"/>
                    <a:pt x="10385" y="363427"/>
                  </a:cubicBezTo>
                  <a:cubicBezTo>
                    <a:pt x="3735" y="356778"/>
                    <a:pt x="0" y="347760"/>
                    <a:pt x="0" y="338356"/>
                  </a:cubicBezTo>
                  <a:lnTo>
                    <a:pt x="0" y="35455"/>
                  </a:lnTo>
                  <a:cubicBezTo>
                    <a:pt x="0" y="26052"/>
                    <a:pt x="3735" y="17034"/>
                    <a:pt x="10385" y="10385"/>
                  </a:cubicBezTo>
                  <a:cubicBezTo>
                    <a:pt x="17034" y="3735"/>
                    <a:pt x="26052" y="0"/>
                    <a:pt x="35455" y="0"/>
                  </a:cubicBezTo>
                  <a:close/>
                </a:path>
              </a:pathLst>
            </a:custGeom>
            <a:solidFill>
              <a:srgbClr val="FFFFFF"/>
            </a:solidFill>
            <a:ln cap="sq">
              <a:noFill/>
              <a:prstDash val="solid"/>
              <a:miter/>
            </a:ln>
          </p:spPr>
          <p:txBody>
            <a:bodyPr/>
            <a:lstStyle/>
            <a:p>
              <a:endParaRPr lang="en-GB"/>
            </a:p>
          </p:txBody>
        </p:sp>
        <p:sp>
          <p:nvSpPr>
            <p:cNvPr id="23" name="TextBox 23"/>
            <p:cNvSpPr txBox="1"/>
            <p:nvPr/>
          </p:nvSpPr>
          <p:spPr>
            <a:xfrm>
              <a:off x="0" y="-38100"/>
              <a:ext cx="2209474" cy="411912"/>
            </a:xfrm>
            <a:prstGeom prst="rect">
              <a:avLst/>
            </a:prstGeom>
          </p:spPr>
          <p:txBody>
            <a:bodyPr lIns="50800" tIns="50800" rIns="50800" bIns="50800" rtlCol="0" anchor="ctr"/>
            <a:lstStyle/>
            <a:p>
              <a:pPr algn="ctr">
                <a:lnSpc>
                  <a:spcPts val="3425"/>
                </a:lnSpc>
              </a:pPr>
              <a:r>
                <a:rPr lang="en-US" sz="2447">
                  <a:solidFill>
                    <a:srgbClr val="032D59"/>
                  </a:solidFill>
                  <a:latin typeface="Open Sans 1"/>
                </a:rPr>
                <a:t>Jacques Cousteau</a:t>
              </a:r>
            </a:p>
          </p:txBody>
        </p:sp>
      </p:grpSp>
      <p:grpSp>
        <p:nvGrpSpPr>
          <p:cNvPr id="24" name="Group 24"/>
          <p:cNvGrpSpPr/>
          <p:nvPr/>
        </p:nvGrpSpPr>
        <p:grpSpPr>
          <a:xfrm>
            <a:off x="7397144" y="7276527"/>
            <a:ext cx="3493712" cy="591086"/>
            <a:chOff x="0" y="0"/>
            <a:chExt cx="2209474" cy="373812"/>
          </a:xfrm>
        </p:grpSpPr>
        <p:sp>
          <p:nvSpPr>
            <p:cNvPr id="25" name="Freeform 25"/>
            <p:cNvSpPr/>
            <p:nvPr/>
          </p:nvSpPr>
          <p:spPr>
            <a:xfrm>
              <a:off x="0" y="0"/>
              <a:ext cx="2209474" cy="373812"/>
            </a:xfrm>
            <a:custGeom>
              <a:avLst/>
              <a:gdLst/>
              <a:ahLst/>
              <a:cxnLst/>
              <a:rect l="l" t="t" r="r" b="b"/>
              <a:pathLst>
                <a:path w="2209474" h="373812">
                  <a:moveTo>
                    <a:pt x="35455" y="0"/>
                  </a:moveTo>
                  <a:lnTo>
                    <a:pt x="2174019" y="0"/>
                  </a:lnTo>
                  <a:cubicBezTo>
                    <a:pt x="2183422" y="0"/>
                    <a:pt x="2192440" y="3735"/>
                    <a:pt x="2199090" y="10385"/>
                  </a:cubicBezTo>
                  <a:cubicBezTo>
                    <a:pt x="2205739" y="17034"/>
                    <a:pt x="2209474" y="26052"/>
                    <a:pt x="2209474" y="35455"/>
                  </a:cubicBezTo>
                  <a:lnTo>
                    <a:pt x="2209474" y="338356"/>
                  </a:lnTo>
                  <a:cubicBezTo>
                    <a:pt x="2209474" y="347760"/>
                    <a:pt x="2205739" y="356778"/>
                    <a:pt x="2199090" y="363427"/>
                  </a:cubicBezTo>
                  <a:cubicBezTo>
                    <a:pt x="2192440" y="370076"/>
                    <a:pt x="2183422" y="373812"/>
                    <a:pt x="2174019" y="373812"/>
                  </a:cubicBezTo>
                  <a:lnTo>
                    <a:pt x="35455" y="373812"/>
                  </a:lnTo>
                  <a:cubicBezTo>
                    <a:pt x="26052" y="373812"/>
                    <a:pt x="17034" y="370076"/>
                    <a:pt x="10385" y="363427"/>
                  </a:cubicBezTo>
                  <a:cubicBezTo>
                    <a:pt x="3735" y="356778"/>
                    <a:pt x="0" y="347760"/>
                    <a:pt x="0" y="338356"/>
                  </a:cubicBezTo>
                  <a:lnTo>
                    <a:pt x="0" y="35455"/>
                  </a:lnTo>
                  <a:cubicBezTo>
                    <a:pt x="0" y="26052"/>
                    <a:pt x="3735" y="17034"/>
                    <a:pt x="10385" y="10385"/>
                  </a:cubicBezTo>
                  <a:cubicBezTo>
                    <a:pt x="17034" y="3735"/>
                    <a:pt x="26052" y="0"/>
                    <a:pt x="35455" y="0"/>
                  </a:cubicBezTo>
                  <a:close/>
                </a:path>
              </a:pathLst>
            </a:custGeom>
            <a:solidFill>
              <a:srgbClr val="FFFFFF"/>
            </a:solidFill>
            <a:ln cap="sq">
              <a:noFill/>
              <a:prstDash val="solid"/>
              <a:miter/>
            </a:ln>
          </p:spPr>
          <p:txBody>
            <a:bodyPr/>
            <a:lstStyle/>
            <a:p>
              <a:endParaRPr lang="en-GB"/>
            </a:p>
          </p:txBody>
        </p:sp>
        <p:sp>
          <p:nvSpPr>
            <p:cNvPr id="26" name="TextBox 26"/>
            <p:cNvSpPr txBox="1"/>
            <p:nvPr/>
          </p:nvSpPr>
          <p:spPr>
            <a:xfrm>
              <a:off x="0" y="-38100"/>
              <a:ext cx="2209474" cy="411912"/>
            </a:xfrm>
            <a:prstGeom prst="rect">
              <a:avLst/>
            </a:prstGeom>
          </p:spPr>
          <p:txBody>
            <a:bodyPr lIns="50800" tIns="50800" rIns="50800" bIns="50800" rtlCol="0" anchor="ctr"/>
            <a:lstStyle/>
            <a:p>
              <a:pPr algn="ctr">
                <a:lnSpc>
                  <a:spcPts val="3425"/>
                </a:lnSpc>
              </a:pPr>
              <a:r>
                <a:rPr lang="en-US" sz="2447">
                  <a:solidFill>
                    <a:srgbClr val="032D59"/>
                  </a:solidFill>
                  <a:latin typeface="Open Sans 1"/>
                </a:rPr>
                <a:t>Edith Widder</a:t>
              </a:r>
            </a:p>
          </p:txBody>
        </p:sp>
      </p:grpSp>
      <p:grpSp>
        <p:nvGrpSpPr>
          <p:cNvPr id="27" name="Group 27"/>
          <p:cNvGrpSpPr/>
          <p:nvPr/>
        </p:nvGrpSpPr>
        <p:grpSpPr>
          <a:xfrm>
            <a:off x="81531" y="7276527"/>
            <a:ext cx="3493712" cy="591086"/>
            <a:chOff x="0" y="0"/>
            <a:chExt cx="2209474" cy="373812"/>
          </a:xfrm>
        </p:grpSpPr>
        <p:sp>
          <p:nvSpPr>
            <p:cNvPr id="28" name="Freeform 28"/>
            <p:cNvSpPr/>
            <p:nvPr/>
          </p:nvSpPr>
          <p:spPr>
            <a:xfrm>
              <a:off x="0" y="0"/>
              <a:ext cx="2209474" cy="373812"/>
            </a:xfrm>
            <a:custGeom>
              <a:avLst/>
              <a:gdLst/>
              <a:ahLst/>
              <a:cxnLst/>
              <a:rect l="l" t="t" r="r" b="b"/>
              <a:pathLst>
                <a:path w="2209474" h="373812">
                  <a:moveTo>
                    <a:pt x="35455" y="0"/>
                  </a:moveTo>
                  <a:lnTo>
                    <a:pt x="2174019" y="0"/>
                  </a:lnTo>
                  <a:cubicBezTo>
                    <a:pt x="2183422" y="0"/>
                    <a:pt x="2192440" y="3735"/>
                    <a:pt x="2199090" y="10385"/>
                  </a:cubicBezTo>
                  <a:cubicBezTo>
                    <a:pt x="2205739" y="17034"/>
                    <a:pt x="2209474" y="26052"/>
                    <a:pt x="2209474" y="35455"/>
                  </a:cubicBezTo>
                  <a:lnTo>
                    <a:pt x="2209474" y="338356"/>
                  </a:lnTo>
                  <a:cubicBezTo>
                    <a:pt x="2209474" y="347760"/>
                    <a:pt x="2205739" y="356778"/>
                    <a:pt x="2199090" y="363427"/>
                  </a:cubicBezTo>
                  <a:cubicBezTo>
                    <a:pt x="2192440" y="370076"/>
                    <a:pt x="2183422" y="373812"/>
                    <a:pt x="2174019" y="373812"/>
                  </a:cubicBezTo>
                  <a:lnTo>
                    <a:pt x="35455" y="373812"/>
                  </a:lnTo>
                  <a:cubicBezTo>
                    <a:pt x="26052" y="373812"/>
                    <a:pt x="17034" y="370076"/>
                    <a:pt x="10385" y="363427"/>
                  </a:cubicBezTo>
                  <a:cubicBezTo>
                    <a:pt x="3735" y="356778"/>
                    <a:pt x="0" y="347760"/>
                    <a:pt x="0" y="338356"/>
                  </a:cubicBezTo>
                  <a:lnTo>
                    <a:pt x="0" y="35455"/>
                  </a:lnTo>
                  <a:cubicBezTo>
                    <a:pt x="0" y="26052"/>
                    <a:pt x="3735" y="17034"/>
                    <a:pt x="10385" y="10385"/>
                  </a:cubicBezTo>
                  <a:cubicBezTo>
                    <a:pt x="17034" y="3735"/>
                    <a:pt x="26052" y="0"/>
                    <a:pt x="35455" y="0"/>
                  </a:cubicBezTo>
                  <a:close/>
                </a:path>
              </a:pathLst>
            </a:custGeom>
            <a:solidFill>
              <a:srgbClr val="FFFFFF"/>
            </a:solidFill>
            <a:ln cap="sq">
              <a:noFill/>
              <a:prstDash val="solid"/>
              <a:miter/>
            </a:ln>
          </p:spPr>
          <p:txBody>
            <a:bodyPr/>
            <a:lstStyle/>
            <a:p>
              <a:endParaRPr lang="en-GB"/>
            </a:p>
          </p:txBody>
        </p:sp>
        <p:sp>
          <p:nvSpPr>
            <p:cNvPr id="29" name="TextBox 29"/>
            <p:cNvSpPr txBox="1"/>
            <p:nvPr/>
          </p:nvSpPr>
          <p:spPr>
            <a:xfrm>
              <a:off x="0" y="-38100"/>
              <a:ext cx="2209474" cy="411912"/>
            </a:xfrm>
            <a:prstGeom prst="rect">
              <a:avLst/>
            </a:prstGeom>
          </p:spPr>
          <p:txBody>
            <a:bodyPr lIns="50800" tIns="50800" rIns="50800" bIns="50800" rtlCol="0" anchor="ctr"/>
            <a:lstStyle/>
            <a:p>
              <a:pPr algn="ctr">
                <a:lnSpc>
                  <a:spcPts val="3425"/>
                </a:lnSpc>
              </a:pPr>
              <a:r>
                <a:rPr lang="en-US" sz="2447">
                  <a:solidFill>
                    <a:srgbClr val="032D59"/>
                  </a:solidFill>
                  <a:latin typeface="Open Sans 1"/>
                </a:rPr>
                <a:t>Sylvia Earle</a:t>
              </a:r>
            </a:p>
          </p:txBody>
        </p:sp>
      </p:grpSp>
      <p:grpSp>
        <p:nvGrpSpPr>
          <p:cNvPr id="30" name="Group 30"/>
          <p:cNvGrpSpPr>
            <a:grpSpLocks noChangeAspect="1"/>
          </p:cNvGrpSpPr>
          <p:nvPr/>
        </p:nvGrpSpPr>
        <p:grpSpPr>
          <a:xfrm>
            <a:off x="11182838" y="3526497"/>
            <a:ext cx="3372243" cy="3359070"/>
            <a:chOff x="0" y="0"/>
            <a:chExt cx="6502400" cy="6477000"/>
          </a:xfrm>
        </p:grpSpPr>
        <p:sp>
          <p:nvSpPr>
            <p:cNvPr id="31" name="Freeform 31"/>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1"/>
              <a:stretch>
                <a:fillRect l="-24665" r="-24665"/>
              </a:stretch>
            </a:blipFill>
          </p:spPr>
          <p:txBody>
            <a:bodyPr/>
            <a:lstStyle/>
            <a:p>
              <a:endParaRPr lang="en-GB"/>
            </a:p>
          </p:txBody>
        </p:sp>
        <p:sp>
          <p:nvSpPr>
            <p:cNvPr id="32" name="Freeform 32"/>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grpSp>
        <p:nvGrpSpPr>
          <p:cNvPr id="33" name="Group 33"/>
          <p:cNvGrpSpPr>
            <a:grpSpLocks noChangeAspect="1"/>
          </p:cNvGrpSpPr>
          <p:nvPr/>
        </p:nvGrpSpPr>
        <p:grpSpPr>
          <a:xfrm>
            <a:off x="14764631" y="3480762"/>
            <a:ext cx="3317371" cy="3304413"/>
            <a:chOff x="0" y="0"/>
            <a:chExt cx="6502400" cy="6477000"/>
          </a:xfrm>
        </p:grpSpPr>
        <p:sp>
          <p:nvSpPr>
            <p:cNvPr id="34" name="Freeform 3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2"/>
              <a:stretch>
                <a:fillRect l="223" r="223"/>
              </a:stretch>
            </a:blipFill>
          </p:spPr>
          <p:txBody>
            <a:bodyPr/>
            <a:lstStyle/>
            <a:p>
              <a:endParaRPr lang="en-GB"/>
            </a:p>
          </p:txBody>
        </p:sp>
        <p:sp>
          <p:nvSpPr>
            <p:cNvPr id="35" name="Freeform 3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grpSp>
        <p:nvGrpSpPr>
          <p:cNvPr id="36" name="Group 36"/>
          <p:cNvGrpSpPr/>
          <p:nvPr/>
        </p:nvGrpSpPr>
        <p:grpSpPr>
          <a:xfrm>
            <a:off x="11061369" y="7276527"/>
            <a:ext cx="3493712" cy="591086"/>
            <a:chOff x="0" y="0"/>
            <a:chExt cx="2209474" cy="373812"/>
          </a:xfrm>
        </p:grpSpPr>
        <p:sp>
          <p:nvSpPr>
            <p:cNvPr id="37" name="Freeform 37"/>
            <p:cNvSpPr/>
            <p:nvPr/>
          </p:nvSpPr>
          <p:spPr>
            <a:xfrm>
              <a:off x="0" y="0"/>
              <a:ext cx="2209474" cy="373812"/>
            </a:xfrm>
            <a:custGeom>
              <a:avLst/>
              <a:gdLst/>
              <a:ahLst/>
              <a:cxnLst/>
              <a:rect l="l" t="t" r="r" b="b"/>
              <a:pathLst>
                <a:path w="2209474" h="373812">
                  <a:moveTo>
                    <a:pt x="35455" y="0"/>
                  </a:moveTo>
                  <a:lnTo>
                    <a:pt x="2174019" y="0"/>
                  </a:lnTo>
                  <a:cubicBezTo>
                    <a:pt x="2183422" y="0"/>
                    <a:pt x="2192440" y="3735"/>
                    <a:pt x="2199090" y="10385"/>
                  </a:cubicBezTo>
                  <a:cubicBezTo>
                    <a:pt x="2205739" y="17034"/>
                    <a:pt x="2209474" y="26052"/>
                    <a:pt x="2209474" y="35455"/>
                  </a:cubicBezTo>
                  <a:lnTo>
                    <a:pt x="2209474" y="338356"/>
                  </a:lnTo>
                  <a:cubicBezTo>
                    <a:pt x="2209474" y="347760"/>
                    <a:pt x="2205739" y="356778"/>
                    <a:pt x="2199090" y="363427"/>
                  </a:cubicBezTo>
                  <a:cubicBezTo>
                    <a:pt x="2192440" y="370076"/>
                    <a:pt x="2183422" y="373812"/>
                    <a:pt x="2174019" y="373812"/>
                  </a:cubicBezTo>
                  <a:lnTo>
                    <a:pt x="35455" y="373812"/>
                  </a:lnTo>
                  <a:cubicBezTo>
                    <a:pt x="26052" y="373812"/>
                    <a:pt x="17034" y="370076"/>
                    <a:pt x="10385" y="363427"/>
                  </a:cubicBezTo>
                  <a:cubicBezTo>
                    <a:pt x="3735" y="356778"/>
                    <a:pt x="0" y="347760"/>
                    <a:pt x="0" y="338356"/>
                  </a:cubicBezTo>
                  <a:lnTo>
                    <a:pt x="0" y="35455"/>
                  </a:lnTo>
                  <a:cubicBezTo>
                    <a:pt x="0" y="26052"/>
                    <a:pt x="3735" y="17034"/>
                    <a:pt x="10385" y="10385"/>
                  </a:cubicBezTo>
                  <a:cubicBezTo>
                    <a:pt x="17034" y="3735"/>
                    <a:pt x="26052" y="0"/>
                    <a:pt x="35455" y="0"/>
                  </a:cubicBezTo>
                  <a:close/>
                </a:path>
              </a:pathLst>
            </a:custGeom>
            <a:solidFill>
              <a:srgbClr val="FFFFFF"/>
            </a:solidFill>
            <a:ln cap="sq">
              <a:noFill/>
              <a:prstDash val="solid"/>
              <a:miter/>
            </a:ln>
          </p:spPr>
          <p:txBody>
            <a:bodyPr/>
            <a:lstStyle/>
            <a:p>
              <a:endParaRPr lang="en-GB"/>
            </a:p>
          </p:txBody>
        </p:sp>
        <p:sp>
          <p:nvSpPr>
            <p:cNvPr id="38" name="TextBox 38"/>
            <p:cNvSpPr txBox="1"/>
            <p:nvPr/>
          </p:nvSpPr>
          <p:spPr>
            <a:xfrm>
              <a:off x="0" y="-38100"/>
              <a:ext cx="2209474" cy="411912"/>
            </a:xfrm>
            <a:prstGeom prst="rect">
              <a:avLst/>
            </a:prstGeom>
          </p:spPr>
          <p:txBody>
            <a:bodyPr lIns="50800" tIns="50800" rIns="50800" bIns="50800" rtlCol="0" anchor="ctr"/>
            <a:lstStyle/>
            <a:p>
              <a:pPr algn="ctr">
                <a:lnSpc>
                  <a:spcPts val="3425"/>
                </a:lnSpc>
              </a:pPr>
              <a:r>
                <a:rPr lang="en-US" sz="2447">
                  <a:solidFill>
                    <a:srgbClr val="032D59"/>
                  </a:solidFill>
                  <a:latin typeface="Open Sans 1"/>
                </a:rPr>
                <a:t>Moronke Harris</a:t>
              </a:r>
            </a:p>
          </p:txBody>
        </p:sp>
      </p:grpSp>
      <p:grpSp>
        <p:nvGrpSpPr>
          <p:cNvPr id="39" name="Group 39"/>
          <p:cNvGrpSpPr/>
          <p:nvPr/>
        </p:nvGrpSpPr>
        <p:grpSpPr>
          <a:xfrm>
            <a:off x="14740064" y="7276527"/>
            <a:ext cx="3493712" cy="591086"/>
            <a:chOff x="0" y="0"/>
            <a:chExt cx="2209474" cy="373812"/>
          </a:xfrm>
        </p:grpSpPr>
        <p:sp>
          <p:nvSpPr>
            <p:cNvPr id="40" name="Freeform 40"/>
            <p:cNvSpPr/>
            <p:nvPr/>
          </p:nvSpPr>
          <p:spPr>
            <a:xfrm>
              <a:off x="0" y="0"/>
              <a:ext cx="2209474" cy="373812"/>
            </a:xfrm>
            <a:custGeom>
              <a:avLst/>
              <a:gdLst/>
              <a:ahLst/>
              <a:cxnLst/>
              <a:rect l="l" t="t" r="r" b="b"/>
              <a:pathLst>
                <a:path w="2209474" h="373812">
                  <a:moveTo>
                    <a:pt x="35455" y="0"/>
                  </a:moveTo>
                  <a:lnTo>
                    <a:pt x="2174019" y="0"/>
                  </a:lnTo>
                  <a:cubicBezTo>
                    <a:pt x="2183422" y="0"/>
                    <a:pt x="2192440" y="3735"/>
                    <a:pt x="2199090" y="10385"/>
                  </a:cubicBezTo>
                  <a:cubicBezTo>
                    <a:pt x="2205739" y="17034"/>
                    <a:pt x="2209474" y="26052"/>
                    <a:pt x="2209474" y="35455"/>
                  </a:cubicBezTo>
                  <a:lnTo>
                    <a:pt x="2209474" y="338356"/>
                  </a:lnTo>
                  <a:cubicBezTo>
                    <a:pt x="2209474" y="347760"/>
                    <a:pt x="2205739" y="356778"/>
                    <a:pt x="2199090" y="363427"/>
                  </a:cubicBezTo>
                  <a:cubicBezTo>
                    <a:pt x="2192440" y="370076"/>
                    <a:pt x="2183422" y="373812"/>
                    <a:pt x="2174019" y="373812"/>
                  </a:cubicBezTo>
                  <a:lnTo>
                    <a:pt x="35455" y="373812"/>
                  </a:lnTo>
                  <a:cubicBezTo>
                    <a:pt x="26052" y="373812"/>
                    <a:pt x="17034" y="370076"/>
                    <a:pt x="10385" y="363427"/>
                  </a:cubicBezTo>
                  <a:cubicBezTo>
                    <a:pt x="3735" y="356778"/>
                    <a:pt x="0" y="347760"/>
                    <a:pt x="0" y="338356"/>
                  </a:cubicBezTo>
                  <a:lnTo>
                    <a:pt x="0" y="35455"/>
                  </a:lnTo>
                  <a:cubicBezTo>
                    <a:pt x="0" y="26052"/>
                    <a:pt x="3735" y="17034"/>
                    <a:pt x="10385" y="10385"/>
                  </a:cubicBezTo>
                  <a:cubicBezTo>
                    <a:pt x="17034" y="3735"/>
                    <a:pt x="26052" y="0"/>
                    <a:pt x="35455" y="0"/>
                  </a:cubicBezTo>
                  <a:close/>
                </a:path>
              </a:pathLst>
            </a:custGeom>
            <a:solidFill>
              <a:srgbClr val="FFFFFF"/>
            </a:solidFill>
            <a:ln cap="sq">
              <a:noFill/>
              <a:prstDash val="solid"/>
              <a:miter/>
            </a:ln>
          </p:spPr>
          <p:txBody>
            <a:bodyPr/>
            <a:lstStyle/>
            <a:p>
              <a:endParaRPr lang="en-GB"/>
            </a:p>
          </p:txBody>
        </p:sp>
        <p:sp>
          <p:nvSpPr>
            <p:cNvPr id="41" name="TextBox 41"/>
            <p:cNvSpPr txBox="1"/>
            <p:nvPr/>
          </p:nvSpPr>
          <p:spPr>
            <a:xfrm>
              <a:off x="0" y="-38100"/>
              <a:ext cx="2209474" cy="411912"/>
            </a:xfrm>
            <a:prstGeom prst="rect">
              <a:avLst/>
            </a:prstGeom>
          </p:spPr>
          <p:txBody>
            <a:bodyPr lIns="50800" tIns="50800" rIns="50800" bIns="50800" rtlCol="0" anchor="ctr"/>
            <a:lstStyle/>
            <a:p>
              <a:pPr algn="ctr">
                <a:lnSpc>
                  <a:spcPts val="3425"/>
                </a:lnSpc>
              </a:pPr>
              <a:r>
                <a:rPr lang="en-US" sz="2447" dirty="0">
                  <a:solidFill>
                    <a:srgbClr val="032D59"/>
                  </a:solidFill>
                  <a:latin typeface="Open Sans 1"/>
                </a:rPr>
                <a:t>Dominique Koné</a:t>
              </a:r>
            </a:p>
          </p:txBody>
        </p:sp>
      </p:grpSp>
      <p:sp>
        <p:nvSpPr>
          <p:cNvPr id="42" name="TextBox 42"/>
          <p:cNvSpPr txBox="1"/>
          <p:nvPr/>
        </p:nvSpPr>
        <p:spPr>
          <a:xfrm>
            <a:off x="4196972" y="384224"/>
            <a:ext cx="9887856" cy="2227873"/>
          </a:xfrm>
          <a:prstGeom prst="rect">
            <a:avLst/>
          </a:prstGeom>
        </p:spPr>
        <p:txBody>
          <a:bodyPr lIns="0" tIns="0" rIns="0" bIns="0" rtlCol="0" anchor="t">
            <a:spAutoFit/>
          </a:bodyPr>
          <a:lstStyle/>
          <a:p>
            <a:pPr marL="0" lvl="0" indent="0" algn="ctr">
              <a:lnSpc>
                <a:spcPts val="8978"/>
              </a:lnSpc>
              <a:spcBef>
                <a:spcPct val="0"/>
              </a:spcBef>
            </a:pPr>
            <a:r>
              <a:rPr lang="en-US" sz="6413">
                <a:solidFill>
                  <a:srgbClr val="F0F9FA"/>
                </a:solidFill>
                <a:latin typeface="Open Sans 1 Bold"/>
              </a:rPr>
              <a:t>Humans that have been fascinated by the sea</a:t>
            </a:r>
          </a:p>
        </p:txBody>
      </p:sp>
      <p:sp>
        <p:nvSpPr>
          <p:cNvPr id="43" name="Freeform 43"/>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3"/>
            <a:stretch>
              <a:fillRect/>
            </a:stretch>
          </a:blipFill>
        </p:spPr>
        <p:txBody>
          <a:bodyPr/>
          <a:lstStyle/>
          <a:p>
            <a:endParaRPr lang="en-GB"/>
          </a:p>
        </p:txBody>
      </p:sp>
      <p:sp>
        <p:nvSpPr>
          <p:cNvPr id="44" name="Freeform 44"/>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4"/>
            <a:stretch>
              <a:fillRect/>
            </a:stretch>
          </a:blipFill>
        </p:spPr>
        <p:txBody>
          <a:bodyPr/>
          <a:lstStyle/>
          <a:p>
            <a:endParaRPr lang="en-GB"/>
          </a:p>
        </p:txBody>
      </p:sp>
      <p:grpSp>
        <p:nvGrpSpPr>
          <p:cNvPr id="45" name="Group 12">
            <a:extLst>
              <a:ext uri="{FF2B5EF4-FFF2-40B4-BE49-F238E27FC236}">
                <a16:creationId xmlns:a16="http://schemas.microsoft.com/office/drawing/2014/main" id="{73054200-6226-DE67-67B7-0BD6F7C2895E}"/>
              </a:ext>
            </a:extLst>
          </p:cNvPr>
          <p:cNvGrpSpPr>
            <a:grpSpLocks noChangeAspect="1"/>
          </p:cNvGrpSpPr>
          <p:nvPr/>
        </p:nvGrpSpPr>
        <p:grpSpPr>
          <a:xfrm>
            <a:off x="147215" y="3480762"/>
            <a:ext cx="3362345" cy="3349211"/>
            <a:chOff x="0" y="0"/>
            <a:chExt cx="6502400" cy="6477000"/>
          </a:xfrm>
        </p:grpSpPr>
        <p:sp>
          <p:nvSpPr>
            <p:cNvPr id="46" name="Freeform 13">
              <a:extLst>
                <a:ext uri="{FF2B5EF4-FFF2-40B4-BE49-F238E27FC236}">
                  <a16:creationId xmlns:a16="http://schemas.microsoft.com/office/drawing/2014/main" id="{230B17CC-D95D-C205-99B6-05E6E26DE135}"/>
                </a:ext>
              </a:extLst>
            </p:cNvPr>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5"/>
              <a:stretch>
                <a:fillRect l="-5030" r="-44300"/>
              </a:stretch>
            </a:blipFill>
          </p:spPr>
          <p:txBody>
            <a:bodyPr/>
            <a:lstStyle/>
            <a:p>
              <a:endParaRPr lang="en-GB"/>
            </a:p>
          </p:txBody>
        </p:sp>
        <p:sp>
          <p:nvSpPr>
            <p:cNvPr id="47" name="Freeform 14">
              <a:extLst>
                <a:ext uri="{FF2B5EF4-FFF2-40B4-BE49-F238E27FC236}">
                  <a16:creationId xmlns:a16="http://schemas.microsoft.com/office/drawing/2014/main" id="{1A4A2280-AF8E-39B3-5668-71853C7EBF67}"/>
                </a:ext>
              </a:extLst>
            </p:cNvPr>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a:p>
          </p:txBody>
        </p:sp>
      </p:grpSp>
      <p:sp>
        <p:nvSpPr>
          <p:cNvPr id="12" name="TextBox 11">
            <a:extLst>
              <a:ext uri="{FF2B5EF4-FFF2-40B4-BE49-F238E27FC236}">
                <a16:creationId xmlns:a16="http://schemas.microsoft.com/office/drawing/2014/main" id="{56770A09-6654-5CD2-4CD6-299A2D17A20F}"/>
              </a:ext>
            </a:extLst>
          </p:cNvPr>
          <p:cNvSpPr txBox="1"/>
          <p:nvPr/>
        </p:nvSpPr>
        <p:spPr>
          <a:xfrm>
            <a:off x="3368480" y="9072004"/>
            <a:ext cx="3135795" cy="1015663"/>
          </a:xfrm>
          <a:prstGeom prst="rect">
            <a:avLst/>
          </a:prstGeom>
          <a:noFill/>
        </p:spPr>
        <p:txBody>
          <a:bodyPr wrap="none" rtlCol="0">
            <a:spAutoFit/>
          </a:bodyPr>
          <a:lstStyle/>
          <a:p>
            <a:r>
              <a:rPr lang="en-GB" sz="1000" dirty="0">
                <a:solidFill>
                  <a:schemeClr val="bg1"/>
                </a:solidFill>
              </a:rPr>
              <a:t>Image credit:</a:t>
            </a:r>
          </a:p>
          <a:p>
            <a:r>
              <a:rPr lang="en-GB" sz="1000" dirty="0">
                <a:solidFill>
                  <a:schemeClr val="bg1"/>
                </a:solidFill>
              </a:rPr>
              <a:t>Sylvia Earle, Kris Krug, Flickr</a:t>
            </a:r>
          </a:p>
          <a:p>
            <a:r>
              <a:rPr lang="en-GB" sz="1000" dirty="0">
                <a:solidFill>
                  <a:schemeClr val="bg1"/>
                </a:solidFill>
              </a:rPr>
              <a:t>Jacques Cousteau, </a:t>
            </a:r>
            <a:r>
              <a:rPr lang="en-GB" sz="1000" dirty="0">
                <a:solidFill>
                  <a:schemeClr val="bg1"/>
                </a:solidFill>
                <a:hlinkClick r:id="rId16">
                  <a:extLst>
                    <a:ext uri="{A12FA001-AC4F-418D-AE19-62706E023703}">
                      <ahyp:hlinkClr xmlns:ahyp="http://schemas.microsoft.com/office/drawing/2018/hyperlinkcolor" val="tx"/>
                    </a:ext>
                  </a:extLst>
                </a:hlinkClick>
              </a:rPr>
              <a:t>www.gahetna.nl</a:t>
            </a:r>
            <a:r>
              <a:rPr lang="en-GB" sz="1000" dirty="0">
                <a:solidFill>
                  <a:schemeClr val="bg1"/>
                </a:solidFill>
              </a:rPr>
              <a:t>, Wikimedia</a:t>
            </a:r>
          </a:p>
          <a:p>
            <a:r>
              <a:rPr lang="en-GB" sz="1000" dirty="0">
                <a:solidFill>
                  <a:schemeClr val="bg1"/>
                </a:solidFill>
              </a:rPr>
              <a:t>Edit Widder, Dsmith6239, Wikimedia</a:t>
            </a:r>
          </a:p>
          <a:p>
            <a:r>
              <a:rPr lang="en-GB" sz="1000" dirty="0">
                <a:solidFill>
                  <a:schemeClr val="bg1"/>
                </a:solidFill>
              </a:rPr>
              <a:t>Moronke Harris, Nova West and Ocean Exploration Trust</a:t>
            </a:r>
          </a:p>
          <a:p>
            <a:r>
              <a:rPr lang="en-GB" sz="1000" dirty="0">
                <a:solidFill>
                  <a:schemeClr val="bg1"/>
                </a:solidFill>
              </a:rPr>
              <a:t>Dominique Koné, Dominique Koné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3045874" y="2590367"/>
            <a:ext cx="12196252" cy="2934103"/>
            <a:chOff x="0" y="0"/>
            <a:chExt cx="3212182" cy="772768"/>
          </a:xfrm>
        </p:grpSpPr>
        <p:sp>
          <p:nvSpPr>
            <p:cNvPr id="3" name="Freeform 3"/>
            <p:cNvSpPr/>
            <p:nvPr/>
          </p:nvSpPr>
          <p:spPr>
            <a:xfrm>
              <a:off x="0" y="0"/>
              <a:ext cx="3212182" cy="772768"/>
            </a:xfrm>
            <a:custGeom>
              <a:avLst/>
              <a:gdLst/>
              <a:ahLst/>
              <a:cxnLst/>
              <a:rect l="l" t="t" r="r" b="b"/>
              <a:pathLst>
                <a:path w="3212182" h="772768">
                  <a:moveTo>
                    <a:pt x="5713" y="0"/>
                  </a:moveTo>
                  <a:lnTo>
                    <a:pt x="3206469" y="0"/>
                  </a:lnTo>
                  <a:cubicBezTo>
                    <a:pt x="3207984" y="0"/>
                    <a:pt x="3209437" y="602"/>
                    <a:pt x="3210508" y="1673"/>
                  </a:cubicBezTo>
                  <a:cubicBezTo>
                    <a:pt x="3211580" y="2745"/>
                    <a:pt x="3212182" y="4198"/>
                    <a:pt x="3212182" y="5713"/>
                  </a:cubicBezTo>
                  <a:lnTo>
                    <a:pt x="3212182" y="767055"/>
                  </a:lnTo>
                  <a:cubicBezTo>
                    <a:pt x="3212182" y="770210"/>
                    <a:pt x="3209624" y="772768"/>
                    <a:pt x="3206469" y="772768"/>
                  </a:cubicBezTo>
                  <a:lnTo>
                    <a:pt x="5713" y="772768"/>
                  </a:lnTo>
                  <a:cubicBezTo>
                    <a:pt x="4198" y="772768"/>
                    <a:pt x="2745" y="772166"/>
                    <a:pt x="1673" y="771095"/>
                  </a:cubicBezTo>
                  <a:cubicBezTo>
                    <a:pt x="602" y="770023"/>
                    <a:pt x="0" y="768570"/>
                    <a:pt x="0" y="767055"/>
                  </a:cubicBezTo>
                  <a:lnTo>
                    <a:pt x="0" y="5713"/>
                  </a:lnTo>
                  <a:cubicBezTo>
                    <a:pt x="0" y="2558"/>
                    <a:pt x="2558" y="0"/>
                    <a:pt x="5713" y="0"/>
                  </a:cubicBezTo>
                  <a:close/>
                </a:path>
              </a:pathLst>
            </a:custGeom>
            <a:solidFill>
              <a:srgbClr val="000000">
                <a:alpha val="0"/>
              </a:srgbClr>
            </a:solidFill>
            <a:ln w="66675" cap="sq">
              <a:solidFill>
                <a:srgbClr val="FFFFFF"/>
              </a:solidFill>
              <a:prstDash val="solid"/>
              <a:miter/>
            </a:ln>
          </p:spPr>
          <p:txBody>
            <a:bodyPr/>
            <a:lstStyle/>
            <a:p>
              <a:endParaRPr lang="en-GB"/>
            </a:p>
          </p:txBody>
        </p:sp>
        <p:sp>
          <p:nvSpPr>
            <p:cNvPr id="4" name="TextBox 4"/>
            <p:cNvSpPr txBox="1"/>
            <p:nvPr/>
          </p:nvSpPr>
          <p:spPr>
            <a:xfrm>
              <a:off x="0" y="-47625"/>
              <a:ext cx="3212182" cy="820393"/>
            </a:xfrm>
            <a:prstGeom prst="rect">
              <a:avLst/>
            </a:prstGeom>
          </p:spPr>
          <p:txBody>
            <a:bodyPr lIns="50800" tIns="50800" rIns="50800" bIns="50800" rtlCol="0" anchor="ctr"/>
            <a:lstStyle/>
            <a:p>
              <a:pPr algn="ctr">
                <a:lnSpc>
                  <a:spcPts val="3210"/>
                </a:lnSpc>
              </a:pPr>
              <a:endParaRPr/>
            </a:p>
          </p:txBody>
        </p:sp>
      </p:grpSp>
      <p:sp>
        <p:nvSpPr>
          <p:cNvPr id="5" name="TextBox 5"/>
          <p:cNvSpPr txBox="1"/>
          <p:nvPr/>
        </p:nvSpPr>
        <p:spPr>
          <a:xfrm>
            <a:off x="3715892" y="2950022"/>
            <a:ext cx="10820791" cy="1915975"/>
          </a:xfrm>
          <a:prstGeom prst="rect">
            <a:avLst/>
          </a:prstGeom>
        </p:spPr>
        <p:txBody>
          <a:bodyPr lIns="0" tIns="0" rIns="0" bIns="0" rtlCol="0" anchor="t">
            <a:spAutoFit/>
          </a:bodyPr>
          <a:lstStyle/>
          <a:p>
            <a:pPr marL="0" lvl="0" indent="0" algn="ctr">
              <a:lnSpc>
                <a:spcPts val="7795"/>
              </a:lnSpc>
              <a:spcBef>
                <a:spcPct val="0"/>
              </a:spcBef>
            </a:pPr>
            <a:r>
              <a:rPr lang="en-US" sz="5567">
                <a:solidFill>
                  <a:srgbClr val="F0F9FA"/>
                </a:solidFill>
                <a:latin typeface="Open Sans 2 Ultra-Bold"/>
              </a:rPr>
              <a:t>WHAT WOULD IT BE LIKE TO EXPLORE THE SEA?</a:t>
            </a:r>
          </a:p>
        </p:txBody>
      </p:sp>
      <p:sp>
        <p:nvSpPr>
          <p:cNvPr id="6" name="Freeform 6"/>
          <p:cNvSpPr/>
          <p:nvPr/>
        </p:nvSpPr>
        <p:spPr>
          <a:xfrm>
            <a:off x="15143325" y="3462390"/>
            <a:ext cx="3144675" cy="4381283"/>
          </a:xfrm>
          <a:custGeom>
            <a:avLst/>
            <a:gdLst/>
            <a:ahLst/>
            <a:cxnLst/>
            <a:rect l="l" t="t" r="r" b="b"/>
            <a:pathLst>
              <a:path w="3144675" h="4381283">
                <a:moveTo>
                  <a:pt x="0" y="0"/>
                </a:moveTo>
                <a:lnTo>
                  <a:pt x="3144675" y="0"/>
                </a:lnTo>
                <a:lnTo>
                  <a:pt x="3144675" y="4381283"/>
                </a:lnTo>
                <a:lnTo>
                  <a:pt x="0" y="4381283"/>
                </a:lnTo>
                <a:lnTo>
                  <a:pt x="0" y="0"/>
                </a:lnTo>
                <a:close/>
              </a:path>
            </a:pathLst>
          </a:custGeom>
          <a:blipFill>
            <a:blip r:embed="rId3"/>
            <a:stretch>
              <a:fillRect/>
            </a:stretch>
          </a:blipFill>
        </p:spPr>
        <p:txBody>
          <a:bodyPr/>
          <a:lstStyle/>
          <a:p>
            <a:endParaRPr lang="en-GB"/>
          </a:p>
        </p:txBody>
      </p:sp>
      <p:sp>
        <p:nvSpPr>
          <p:cNvPr id="7" name="Freeform 7"/>
          <p:cNvSpPr/>
          <p:nvPr/>
        </p:nvSpPr>
        <p:spPr>
          <a:xfrm>
            <a:off x="3040238" y="8818419"/>
            <a:ext cx="1351307" cy="2134997"/>
          </a:xfrm>
          <a:custGeom>
            <a:avLst/>
            <a:gdLst/>
            <a:ahLst/>
            <a:cxnLst/>
            <a:rect l="l" t="t" r="r" b="b"/>
            <a:pathLst>
              <a:path w="1351307" h="2134997">
                <a:moveTo>
                  <a:pt x="0" y="0"/>
                </a:moveTo>
                <a:lnTo>
                  <a:pt x="1351308" y="0"/>
                </a:lnTo>
                <a:lnTo>
                  <a:pt x="1351308" y="2134997"/>
                </a:lnTo>
                <a:lnTo>
                  <a:pt x="0" y="2134997"/>
                </a:lnTo>
                <a:lnTo>
                  <a:pt x="0" y="0"/>
                </a:lnTo>
                <a:close/>
              </a:path>
            </a:pathLst>
          </a:custGeom>
          <a:blipFill>
            <a:blip r:embed="rId4"/>
            <a:stretch>
              <a:fillRect/>
            </a:stretch>
          </a:blipFill>
        </p:spPr>
        <p:txBody>
          <a:bodyPr/>
          <a:lstStyle/>
          <a:p>
            <a:endParaRPr lang="en-GB"/>
          </a:p>
        </p:txBody>
      </p:sp>
      <p:sp>
        <p:nvSpPr>
          <p:cNvPr id="8" name="Freeform 8"/>
          <p:cNvSpPr/>
          <p:nvPr/>
        </p:nvSpPr>
        <p:spPr>
          <a:xfrm>
            <a:off x="-123200" y="4904097"/>
            <a:ext cx="3732836" cy="5566074"/>
          </a:xfrm>
          <a:custGeom>
            <a:avLst/>
            <a:gdLst/>
            <a:ahLst/>
            <a:cxnLst/>
            <a:rect l="l" t="t" r="r" b="b"/>
            <a:pathLst>
              <a:path w="3732836" h="5566074">
                <a:moveTo>
                  <a:pt x="0" y="0"/>
                </a:moveTo>
                <a:lnTo>
                  <a:pt x="3732836" y="0"/>
                </a:lnTo>
                <a:lnTo>
                  <a:pt x="3732836" y="5566074"/>
                </a:lnTo>
                <a:lnTo>
                  <a:pt x="0" y="5566074"/>
                </a:lnTo>
                <a:lnTo>
                  <a:pt x="0" y="0"/>
                </a:lnTo>
                <a:close/>
              </a:path>
            </a:pathLst>
          </a:custGeom>
          <a:blipFill>
            <a:blip r:embed="rId5"/>
            <a:stretch>
              <a:fillRect/>
            </a:stretch>
          </a:blipFill>
        </p:spPr>
        <p:txBody>
          <a:bodyPr/>
          <a:lstStyle/>
          <a:p>
            <a:endParaRPr lang="en-GB"/>
          </a:p>
        </p:txBody>
      </p:sp>
      <p:sp>
        <p:nvSpPr>
          <p:cNvPr id="9" name="Freeform 9"/>
          <p:cNvSpPr/>
          <p:nvPr/>
        </p:nvSpPr>
        <p:spPr>
          <a:xfrm>
            <a:off x="9295008" y="6321592"/>
            <a:ext cx="4064362" cy="4537998"/>
          </a:xfrm>
          <a:custGeom>
            <a:avLst/>
            <a:gdLst/>
            <a:ahLst/>
            <a:cxnLst/>
            <a:rect l="l" t="t" r="r" b="b"/>
            <a:pathLst>
              <a:path w="4064362" h="4537998">
                <a:moveTo>
                  <a:pt x="0" y="0"/>
                </a:moveTo>
                <a:lnTo>
                  <a:pt x="4064362" y="0"/>
                </a:lnTo>
                <a:lnTo>
                  <a:pt x="4064362" y="4537998"/>
                </a:lnTo>
                <a:lnTo>
                  <a:pt x="0" y="4537998"/>
                </a:lnTo>
                <a:lnTo>
                  <a:pt x="0" y="0"/>
                </a:lnTo>
                <a:close/>
              </a:path>
            </a:pathLst>
          </a:custGeom>
          <a:blipFill>
            <a:blip r:embed="rId6"/>
            <a:stretch>
              <a:fillRect/>
            </a:stretch>
          </a:blipFill>
        </p:spPr>
        <p:txBody>
          <a:bodyPr/>
          <a:lstStyle/>
          <a:p>
            <a:endParaRPr lang="en-GB"/>
          </a:p>
        </p:txBody>
      </p:sp>
      <p:sp>
        <p:nvSpPr>
          <p:cNvPr id="10" name="Freeform 10"/>
          <p:cNvSpPr/>
          <p:nvPr/>
        </p:nvSpPr>
        <p:spPr>
          <a:xfrm>
            <a:off x="14030250" y="7570252"/>
            <a:ext cx="2173256" cy="3383164"/>
          </a:xfrm>
          <a:custGeom>
            <a:avLst/>
            <a:gdLst/>
            <a:ahLst/>
            <a:cxnLst/>
            <a:rect l="l" t="t" r="r" b="b"/>
            <a:pathLst>
              <a:path w="2173256" h="3383164">
                <a:moveTo>
                  <a:pt x="0" y="0"/>
                </a:moveTo>
                <a:lnTo>
                  <a:pt x="2173256" y="0"/>
                </a:lnTo>
                <a:lnTo>
                  <a:pt x="2173256" y="3383164"/>
                </a:lnTo>
                <a:lnTo>
                  <a:pt x="0" y="3383164"/>
                </a:lnTo>
                <a:lnTo>
                  <a:pt x="0" y="0"/>
                </a:lnTo>
                <a:close/>
              </a:path>
            </a:pathLst>
          </a:custGeom>
          <a:blipFill>
            <a:blip r:embed="rId7"/>
            <a:stretch>
              <a:fillRect/>
            </a:stretch>
          </a:blipFill>
        </p:spPr>
        <p:txBody>
          <a:bodyPr/>
          <a:lstStyle/>
          <a:p>
            <a:endParaRPr lang="en-GB"/>
          </a:p>
        </p:txBody>
      </p:sp>
      <p:sp>
        <p:nvSpPr>
          <p:cNvPr id="11" name="Freeform 11"/>
          <p:cNvSpPr/>
          <p:nvPr/>
        </p:nvSpPr>
        <p:spPr>
          <a:xfrm>
            <a:off x="15600978" y="-311560"/>
            <a:ext cx="4135959" cy="2497085"/>
          </a:xfrm>
          <a:custGeom>
            <a:avLst/>
            <a:gdLst/>
            <a:ahLst/>
            <a:cxnLst/>
            <a:rect l="l" t="t" r="r" b="b"/>
            <a:pathLst>
              <a:path w="4135959" h="2497085">
                <a:moveTo>
                  <a:pt x="0" y="0"/>
                </a:moveTo>
                <a:lnTo>
                  <a:pt x="4135959" y="0"/>
                </a:lnTo>
                <a:lnTo>
                  <a:pt x="4135959" y="2497086"/>
                </a:lnTo>
                <a:lnTo>
                  <a:pt x="0" y="2497086"/>
                </a:lnTo>
                <a:lnTo>
                  <a:pt x="0" y="0"/>
                </a:lnTo>
                <a:close/>
              </a:path>
            </a:pathLst>
          </a:custGeom>
          <a:blipFill>
            <a:blip r:embed="rId8"/>
            <a:stretch>
              <a:fillRect/>
            </a:stretch>
          </a:blipFill>
        </p:spPr>
        <p:txBody>
          <a:bodyPr/>
          <a:lstStyle/>
          <a:p>
            <a:endParaRPr lang="en-GB"/>
          </a:p>
        </p:txBody>
      </p:sp>
      <p:sp>
        <p:nvSpPr>
          <p:cNvPr id="12" name="Freeform 12"/>
          <p:cNvSpPr/>
          <p:nvPr/>
        </p:nvSpPr>
        <p:spPr>
          <a:xfrm>
            <a:off x="4391546" y="6660978"/>
            <a:ext cx="2915430" cy="4606232"/>
          </a:xfrm>
          <a:custGeom>
            <a:avLst/>
            <a:gdLst/>
            <a:ahLst/>
            <a:cxnLst/>
            <a:rect l="l" t="t" r="r" b="b"/>
            <a:pathLst>
              <a:path w="2915430" h="4606232">
                <a:moveTo>
                  <a:pt x="0" y="0"/>
                </a:moveTo>
                <a:lnTo>
                  <a:pt x="2915430" y="0"/>
                </a:lnTo>
                <a:lnTo>
                  <a:pt x="2915430" y="4606231"/>
                </a:lnTo>
                <a:lnTo>
                  <a:pt x="0" y="4606231"/>
                </a:lnTo>
                <a:lnTo>
                  <a:pt x="0" y="0"/>
                </a:lnTo>
                <a:close/>
              </a:path>
            </a:pathLst>
          </a:custGeom>
          <a:blipFill>
            <a:blip r:embed="rId4"/>
            <a:stretch>
              <a:fillRect/>
            </a:stretch>
          </a:blipFill>
        </p:spPr>
        <p:txBody>
          <a:bodyPr/>
          <a:lstStyle/>
          <a:p>
            <a:endParaRPr lang="en-GB"/>
          </a:p>
        </p:txBody>
      </p:sp>
      <p:sp>
        <p:nvSpPr>
          <p:cNvPr id="13" name="Freeform 13"/>
          <p:cNvSpPr/>
          <p:nvPr/>
        </p:nvSpPr>
        <p:spPr>
          <a:xfrm>
            <a:off x="7513266" y="8964093"/>
            <a:ext cx="1000692" cy="1557803"/>
          </a:xfrm>
          <a:custGeom>
            <a:avLst/>
            <a:gdLst/>
            <a:ahLst/>
            <a:cxnLst/>
            <a:rect l="l" t="t" r="r" b="b"/>
            <a:pathLst>
              <a:path w="1000692" h="1557803">
                <a:moveTo>
                  <a:pt x="0" y="0"/>
                </a:moveTo>
                <a:lnTo>
                  <a:pt x="1000692" y="0"/>
                </a:lnTo>
                <a:lnTo>
                  <a:pt x="1000692" y="1557803"/>
                </a:lnTo>
                <a:lnTo>
                  <a:pt x="0" y="1557803"/>
                </a:lnTo>
                <a:lnTo>
                  <a:pt x="0" y="0"/>
                </a:lnTo>
                <a:close/>
              </a:path>
            </a:pathLst>
          </a:custGeom>
          <a:blipFill>
            <a:blip r:embed="rId7"/>
            <a:stretch>
              <a:fillRect/>
            </a:stretch>
          </a:blipFill>
        </p:spPr>
        <p:txBody>
          <a:bodyPr/>
          <a:lstStyle/>
          <a:p>
            <a:endParaRPr lang="en-GB"/>
          </a:p>
        </p:txBody>
      </p:sp>
      <p:sp>
        <p:nvSpPr>
          <p:cNvPr id="14" name="Freeform 14"/>
          <p:cNvSpPr/>
          <p:nvPr/>
        </p:nvSpPr>
        <p:spPr>
          <a:xfrm>
            <a:off x="-1095721" y="-728558"/>
            <a:ext cx="4135959" cy="2497085"/>
          </a:xfrm>
          <a:custGeom>
            <a:avLst/>
            <a:gdLst/>
            <a:ahLst/>
            <a:cxnLst/>
            <a:rect l="l" t="t" r="r" b="b"/>
            <a:pathLst>
              <a:path w="4135959" h="2497085">
                <a:moveTo>
                  <a:pt x="0" y="0"/>
                </a:moveTo>
                <a:lnTo>
                  <a:pt x="4135959" y="0"/>
                </a:lnTo>
                <a:lnTo>
                  <a:pt x="4135959" y="2497086"/>
                </a:lnTo>
                <a:lnTo>
                  <a:pt x="0" y="2497086"/>
                </a:lnTo>
                <a:lnTo>
                  <a:pt x="0" y="0"/>
                </a:lnTo>
                <a:close/>
              </a:path>
            </a:pathLst>
          </a:custGeom>
          <a:blipFill>
            <a:blip r:embed="rId8"/>
            <a:stretch>
              <a:fillRect/>
            </a:stretch>
          </a:blipFill>
        </p:spPr>
        <p:txBody>
          <a:bodyPr/>
          <a:lstStyle/>
          <a:p>
            <a:endParaRPr lang="en-GB"/>
          </a:p>
        </p:txBody>
      </p:sp>
      <p:sp>
        <p:nvSpPr>
          <p:cNvPr id="15" name="Freeform 15"/>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9"/>
            <a:stretch>
              <a:fillRect/>
            </a:stretch>
          </a:blipFill>
        </p:spPr>
        <p:txBody>
          <a:bodyPr/>
          <a:lstStyle/>
          <a:p>
            <a:endParaRPr lang="en-GB"/>
          </a:p>
        </p:txBody>
      </p:sp>
      <p:sp>
        <p:nvSpPr>
          <p:cNvPr id="16" name="Freeform 16"/>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0"/>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A3A758-F25D-4481-A76C-E92F7B630F70}">
  <ds:schemaRefs>
    <ds:schemaRef ds:uri="0515a49c-d695-4170-b908-46c0a4a404c6"/>
    <ds:schemaRef ds:uri="cd97f3f7-55af-4798-b3a1-fe70b13b3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20FCF1-369C-4657-8929-3F894BB3AF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383</Words>
  <Application>Microsoft Office PowerPoint</Application>
  <PresentationFormat>Custom</PresentationFormat>
  <Paragraphs>54</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Open Sans 1</vt:lpstr>
      <vt:lpstr>Open Sans 2</vt:lpstr>
      <vt:lpstr>Open Sans 1 Bold</vt:lpstr>
      <vt:lpstr>Open Sans 2 Ultra-Bold</vt:lpstr>
      <vt:lpstr>Open Sans 1 Ultra-Bold</vt:lpstr>
      <vt:lpstr>Open Sans</vt:lpstr>
      <vt:lpstr>Arial</vt:lpstr>
      <vt:lpstr>Calibri</vt:lpstr>
      <vt:lpstr>Cocomat Pro Bold</vt:lpstr>
      <vt:lpstr>Aptos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the Sea - Lesson 3: Ocean Exploration </dc:title>
  <cp:lastModifiedBy>Rachel Owen</cp:lastModifiedBy>
  <cp:revision>1</cp:revision>
  <dcterms:created xsi:type="dcterms:W3CDTF">2006-08-16T00:00:00Z</dcterms:created>
  <dcterms:modified xsi:type="dcterms:W3CDTF">2024-09-25T08:51:40Z</dcterms:modified>
  <dc:identifier>DAGIYjGnABk</dc:identifier>
</cp:coreProperties>
</file>