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20"/>
  </p:notesMasterIdLst>
  <p:sldIdLst>
    <p:sldId id="256" r:id="rId5"/>
    <p:sldId id="257" r:id="rId6"/>
    <p:sldId id="261" r:id="rId7"/>
    <p:sldId id="264" r:id="rId8"/>
    <p:sldId id="262" r:id="rId9"/>
    <p:sldId id="265" r:id="rId10"/>
    <p:sldId id="266" r:id="rId11"/>
    <p:sldId id="267" r:id="rId12"/>
    <p:sldId id="270" r:id="rId13"/>
    <p:sldId id="269" r:id="rId14"/>
    <p:sldId id="268" r:id="rId15"/>
    <p:sldId id="271" r:id="rId16"/>
    <p:sldId id="273" r:id="rId17"/>
    <p:sldId id="274" r:id="rId18"/>
    <p:sldId id="272" r:id="rId1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Helvetica" pitchFamily="34" charset="0"/>
        <a:ea typeface="+mn-ea"/>
        <a:cs typeface="+mn-cs"/>
      </a:defRPr>
    </a:lvl1pPr>
    <a:lvl2pPr marL="457200" algn="l" rtl="0" fontAlgn="base">
      <a:spcBef>
        <a:spcPct val="0"/>
      </a:spcBef>
      <a:spcAft>
        <a:spcPct val="0"/>
      </a:spcAft>
      <a:defRPr kern="1200">
        <a:solidFill>
          <a:schemeClr val="tx1"/>
        </a:solidFill>
        <a:latin typeface="Helvetica" pitchFamily="34" charset="0"/>
        <a:ea typeface="+mn-ea"/>
        <a:cs typeface="+mn-cs"/>
      </a:defRPr>
    </a:lvl2pPr>
    <a:lvl3pPr marL="914400" algn="l" rtl="0" fontAlgn="base">
      <a:spcBef>
        <a:spcPct val="0"/>
      </a:spcBef>
      <a:spcAft>
        <a:spcPct val="0"/>
      </a:spcAft>
      <a:defRPr kern="1200">
        <a:solidFill>
          <a:schemeClr val="tx1"/>
        </a:solidFill>
        <a:latin typeface="Helvetica" pitchFamily="34" charset="0"/>
        <a:ea typeface="+mn-ea"/>
        <a:cs typeface="+mn-cs"/>
      </a:defRPr>
    </a:lvl3pPr>
    <a:lvl4pPr marL="1371600" algn="l" rtl="0" fontAlgn="base">
      <a:spcBef>
        <a:spcPct val="0"/>
      </a:spcBef>
      <a:spcAft>
        <a:spcPct val="0"/>
      </a:spcAft>
      <a:defRPr kern="1200">
        <a:solidFill>
          <a:schemeClr val="tx1"/>
        </a:solidFill>
        <a:latin typeface="Helvetica" pitchFamily="34" charset="0"/>
        <a:ea typeface="+mn-ea"/>
        <a:cs typeface="+mn-cs"/>
      </a:defRPr>
    </a:lvl4pPr>
    <a:lvl5pPr marL="1828800" algn="l" rtl="0" fontAlgn="base">
      <a:spcBef>
        <a:spcPct val="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extLst>
    <p:ext uri="{521415D9-36F7-43E2-AB2F-B90AF26B5E84}">
      <p14:sectionLst xmlns:p14="http://schemas.microsoft.com/office/powerpoint/2010/main">
        <p14:section name="Default Section" id="{504B66C8-D4D6-403C-BFE4-42E97F9E07F9}">
          <p14:sldIdLst>
            <p14:sldId id="256"/>
            <p14:sldId id="257"/>
            <p14:sldId id="261"/>
            <p14:sldId id="264"/>
            <p14:sldId id="262"/>
            <p14:sldId id="265"/>
            <p14:sldId id="266"/>
            <p14:sldId id="267"/>
            <p14:sldId id="270"/>
            <p14:sldId id="269"/>
            <p14:sldId id="268"/>
            <p14:sldId id="271"/>
            <p14:sldId id="273"/>
            <p14:sldId id="274"/>
          </p14:sldIdLst>
        </p14:section>
        <p14:section name="Resources" id="{3A47A84A-A3E6-4CA4-97EA-F7373092311D}">
          <p14:sldIdLst>
            <p14:sldId id="272"/>
          </p14:sldIdLst>
        </p14:section>
      </p14:sectionLst>
    </p:ext>
    <p:ext uri="{EFAFB233-063F-42B5-8137-9DF3F51BA10A}">
      <p15:sldGuideLst xmlns:p15="http://schemas.microsoft.com/office/powerpoint/2012/main">
        <p15:guide id="1" orient="horz" pos="119">
          <p15:clr>
            <a:srgbClr val="A4A3A4"/>
          </p15:clr>
        </p15:guide>
        <p15:guide id="2" pos="93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9E7183-1DC2-FDDC-5223-855A497C7E77}" name="Rachel Owen" initials="RO" userId="S::R.Owen@rgs.org::6c12c0a3-2525-4066-8047-0fb9dd12e6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415B"/>
    <a:srgbClr val="B70005"/>
    <a:srgbClr val="F54C00"/>
    <a:srgbClr val="740160"/>
    <a:srgbClr val="797E01"/>
    <a:srgbClr val="D6621A"/>
    <a:srgbClr val="CE5300"/>
    <a:srgbClr val="D65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2FB93-7934-42EE-8C71-AB86025A1ABD}" v="33" dt="2025-06-18T14:36:45.128"/>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19"/>
        <p:guide pos="93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Owen" userId="6c12c0a3-2525-4066-8047-0fb9dd12e67f" providerId="ADAL" clId="{5EA49FC3-6A15-4E79-A146-7A9B2A38B37D}"/>
    <pc:docChg chg="undo redo custSel addSld delSld modSld sldOrd addSection modSection">
      <pc:chgData name="Rachel Owen" userId="6c12c0a3-2525-4066-8047-0fb9dd12e67f" providerId="ADAL" clId="{5EA49FC3-6A15-4E79-A146-7A9B2A38B37D}" dt="2025-02-05T14:45:18.981" v="749" actId="20577"/>
      <pc:docMkLst>
        <pc:docMk/>
      </pc:docMkLst>
      <pc:sldChg chg="addSp delSp modSp add mod chgLayout modNotesTx">
        <pc:chgData name="Rachel Owen" userId="6c12c0a3-2525-4066-8047-0fb9dd12e67f" providerId="ADAL" clId="{5EA49FC3-6A15-4E79-A146-7A9B2A38B37D}" dt="2025-02-05T14:38:40.260" v="653"/>
        <pc:sldMkLst>
          <pc:docMk/>
          <pc:sldMk cId="2802818398" sldId="256"/>
        </pc:sldMkLst>
      </pc:sldChg>
      <pc:sldChg chg="addSp delSp modSp add mod ord modNotesTx">
        <pc:chgData name="Rachel Owen" userId="6c12c0a3-2525-4066-8047-0fb9dd12e67f" providerId="ADAL" clId="{5EA49FC3-6A15-4E79-A146-7A9B2A38B37D}" dt="2025-02-05T14:12:44.163" v="181" actId="27636"/>
        <pc:sldMkLst>
          <pc:docMk/>
          <pc:sldMk cId="1763336084" sldId="257"/>
        </pc:sldMkLst>
      </pc:sldChg>
      <pc:sldChg chg="add del">
        <pc:chgData name="Rachel Owen" userId="6c12c0a3-2525-4066-8047-0fb9dd12e67f" providerId="ADAL" clId="{5EA49FC3-6A15-4E79-A146-7A9B2A38B37D}" dt="2025-02-05T14:02:41.097" v="31" actId="47"/>
        <pc:sldMkLst>
          <pc:docMk/>
          <pc:sldMk cId="390881108" sldId="258"/>
        </pc:sldMkLst>
      </pc:sldChg>
      <pc:sldChg chg="modSp add del mod">
        <pc:chgData name="Rachel Owen" userId="6c12c0a3-2525-4066-8047-0fb9dd12e67f" providerId="ADAL" clId="{5EA49FC3-6A15-4E79-A146-7A9B2A38B37D}" dt="2025-02-05T14:05:25.873" v="148" actId="47"/>
        <pc:sldMkLst>
          <pc:docMk/>
          <pc:sldMk cId="2826864056" sldId="259"/>
        </pc:sldMkLst>
      </pc:sldChg>
      <pc:sldChg chg="modSp add del mod">
        <pc:chgData name="Rachel Owen" userId="6c12c0a3-2525-4066-8047-0fb9dd12e67f" providerId="ADAL" clId="{5EA49FC3-6A15-4E79-A146-7A9B2A38B37D}" dt="2025-02-05T14:12:59.017" v="182" actId="47"/>
        <pc:sldMkLst>
          <pc:docMk/>
          <pc:sldMk cId="1878998127" sldId="260"/>
        </pc:sldMkLst>
      </pc:sldChg>
      <pc:sldChg chg="modSp add mod">
        <pc:chgData name="Rachel Owen" userId="6c12c0a3-2525-4066-8047-0fb9dd12e67f" providerId="ADAL" clId="{5EA49FC3-6A15-4E79-A146-7A9B2A38B37D}" dt="2025-02-05T14:13:22.101" v="203" actId="20577"/>
        <pc:sldMkLst>
          <pc:docMk/>
          <pc:sldMk cId="1126524563" sldId="261"/>
        </pc:sldMkLst>
      </pc:sldChg>
      <pc:sldChg chg="addSp modSp add mod">
        <pc:chgData name="Rachel Owen" userId="6c12c0a3-2525-4066-8047-0fb9dd12e67f" providerId="ADAL" clId="{5EA49FC3-6A15-4E79-A146-7A9B2A38B37D}" dt="2025-02-05T14:24:10.585" v="389" actId="404"/>
        <pc:sldMkLst>
          <pc:docMk/>
          <pc:sldMk cId="3100361950" sldId="262"/>
        </pc:sldMkLst>
      </pc:sldChg>
      <pc:sldChg chg="addSp delSp modSp add mod">
        <pc:chgData name="Rachel Owen" userId="6c12c0a3-2525-4066-8047-0fb9dd12e67f" providerId="ADAL" clId="{5EA49FC3-6A15-4E79-A146-7A9B2A38B37D}" dt="2025-02-05T14:29:52.240" v="550" actId="26606"/>
        <pc:sldMkLst>
          <pc:docMk/>
          <pc:sldMk cId="3543577747" sldId="264"/>
        </pc:sldMkLst>
      </pc:sldChg>
      <pc:sldChg chg="modSp add mod">
        <pc:chgData name="Rachel Owen" userId="6c12c0a3-2525-4066-8047-0fb9dd12e67f" providerId="ADAL" clId="{5EA49FC3-6A15-4E79-A146-7A9B2A38B37D}" dt="2025-02-05T14:25:06.891" v="423" actId="1076"/>
        <pc:sldMkLst>
          <pc:docMk/>
          <pc:sldMk cId="1868196359" sldId="265"/>
        </pc:sldMkLst>
      </pc:sldChg>
      <pc:sldChg chg="modSp add mod chgLayout">
        <pc:chgData name="Rachel Owen" userId="6c12c0a3-2525-4066-8047-0fb9dd12e67f" providerId="ADAL" clId="{5EA49FC3-6A15-4E79-A146-7A9B2A38B37D}" dt="2025-02-05T14:44:48.046" v="701" actId="20577"/>
        <pc:sldMkLst>
          <pc:docMk/>
          <pc:sldMk cId="243368089" sldId="266"/>
        </pc:sldMkLst>
      </pc:sldChg>
      <pc:sldChg chg="addSp delSp modSp add mod modClrScheme chgLayout">
        <pc:chgData name="Rachel Owen" userId="6c12c0a3-2525-4066-8047-0fb9dd12e67f" providerId="ADAL" clId="{5EA49FC3-6A15-4E79-A146-7A9B2A38B37D}" dt="2025-02-05T14:44:54.142" v="711" actId="20577"/>
        <pc:sldMkLst>
          <pc:docMk/>
          <pc:sldMk cId="4065000318" sldId="267"/>
        </pc:sldMkLst>
      </pc:sldChg>
      <pc:sldChg chg="modSp add mod modNotesTx">
        <pc:chgData name="Rachel Owen" userId="6c12c0a3-2525-4066-8047-0fb9dd12e67f" providerId="ADAL" clId="{5EA49FC3-6A15-4E79-A146-7A9B2A38B37D}" dt="2025-02-05T14:45:18.981" v="749" actId="20577"/>
        <pc:sldMkLst>
          <pc:docMk/>
          <pc:sldMk cId="1813984453" sldId="268"/>
        </pc:sldMkLst>
      </pc:sldChg>
      <pc:sldChg chg="addSp delSp modSp add mod modClrScheme chgLayout">
        <pc:chgData name="Rachel Owen" userId="6c12c0a3-2525-4066-8047-0fb9dd12e67f" providerId="ADAL" clId="{5EA49FC3-6A15-4E79-A146-7A9B2A38B37D}" dt="2025-02-05T14:45:09.468" v="733" actId="20577"/>
        <pc:sldMkLst>
          <pc:docMk/>
          <pc:sldMk cId="4278945220" sldId="269"/>
        </pc:sldMkLst>
      </pc:sldChg>
      <pc:sldChg chg="addSp delSp modSp add mod">
        <pc:chgData name="Rachel Owen" userId="6c12c0a3-2525-4066-8047-0fb9dd12e67f" providerId="ADAL" clId="{5EA49FC3-6A15-4E79-A146-7A9B2A38B37D}" dt="2025-02-05T14:45:02.295" v="723" actId="20577"/>
        <pc:sldMkLst>
          <pc:docMk/>
          <pc:sldMk cId="398071000" sldId="270"/>
        </pc:sldMkLst>
      </pc:sldChg>
      <pc:sldChg chg="addSp delSp modSp add mod modClrScheme chgLayout">
        <pc:chgData name="Rachel Owen" userId="6c12c0a3-2525-4066-8047-0fb9dd12e67f" providerId="ADAL" clId="{5EA49FC3-6A15-4E79-A146-7A9B2A38B37D}" dt="2025-02-05T14:36:17.228" v="625" actId="478"/>
        <pc:sldMkLst>
          <pc:docMk/>
          <pc:sldMk cId="1459170471" sldId="271"/>
        </pc:sldMkLst>
      </pc:sldChg>
      <pc:sldChg chg="add">
        <pc:chgData name="Rachel Owen" userId="6c12c0a3-2525-4066-8047-0fb9dd12e67f" providerId="ADAL" clId="{5EA49FC3-6A15-4E79-A146-7A9B2A38B37D}" dt="2025-02-05T14:36:54.910" v="633"/>
        <pc:sldMkLst>
          <pc:docMk/>
          <pc:sldMk cId="53129099" sldId="272"/>
        </pc:sldMkLst>
      </pc:sldChg>
      <pc:sldChg chg="addSp delSp modSp add del mod">
        <pc:chgData name="Rachel Owen" userId="6c12c0a3-2525-4066-8047-0fb9dd12e67f" providerId="ADAL" clId="{5EA49FC3-6A15-4E79-A146-7A9B2A38B37D}" dt="2025-02-05T14:36:32.504" v="629" actId="2696"/>
        <pc:sldMkLst>
          <pc:docMk/>
          <pc:sldMk cId="1353203085" sldId="272"/>
        </pc:sldMkLst>
      </pc:sldChg>
      <pc:sldChg chg="addSp delSp modSp add mod">
        <pc:chgData name="Rachel Owen" userId="6c12c0a3-2525-4066-8047-0fb9dd12e67f" providerId="ADAL" clId="{5EA49FC3-6A15-4E79-A146-7A9B2A38B37D}" dt="2025-02-05T14:37:37.017" v="641" actId="12100"/>
        <pc:sldMkLst>
          <pc:docMk/>
          <pc:sldMk cId="1444239912" sldId="273"/>
        </pc:sldMkLst>
      </pc:sldChg>
      <pc:sldChg chg="addSp delSp modSp add mod modClrScheme chgLayout">
        <pc:chgData name="Rachel Owen" userId="6c12c0a3-2525-4066-8047-0fb9dd12e67f" providerId="ADAL" clId="{5EA49FC3-6A15-4E79-A146-7A9B2A38B37D}" dt="2025-02-05T14:43:20.508" v="696" actId="255"/>
        <pc:sldMkLst>
          <pc:docMk/>
          <pc:sldMk cId="2309828789" sldId="274"/>
        </pc:sldMkLst>
      </pc:sldChg>
      <pc:sldChg chg="modSp add del mod ord">
        <pc:chgData name="Rachel Owen" userId="6c12c0a3-2525-4066-8047-0fb9dd12e67f" providerId="ADAL" clId="{5EA49FC3-6A15-4E79-A146-7A9B2A38B37D}" dt="2025-02-05T14:38:43.778" v="654" actId="47"/>
        <pc:sldMkLst>
          <pc:docMk/>
          <pc:sldMk cId="422300199" sldId="275"/>
        </pc:sldMkLst>
      </pc:sldChg>
      <pc:sldChg chg="del">
        <pc:chgData name="Rachel Owen" userId="6c12c0a3-2525-4066-8047-0fb9dd12e67f" providerId="ADAL" clId="{5EA49FC3-6A15-4E79-A146-7A9B2A38B37D}" dt="2025-02-05T14:37:00.182" v="636" actId="47"/>
        <pc:sldMkLst>
          <pc:docMk/>
          <pc:sldMk cId="0" sldId="281"/>
        </pc:sldMkLst>
      </pc:sldChg>
      <pc:sldChg chg="del">
        <pc:chgData name="Rachel Owen" userId="6c12c0a3-2525-4066-8047-0fb9dd12e67f" providerId="ADAL" clId="{5EA49FC3-6A15-4E79-A146-7A9B2A38B37D}" dt="2025-02-05T14:37:00.945" v="637" actId="47"/>
        <pc:sldMkLst>
          <pc:docMk/>
          <pc:sldMk cId="0" sldId="282"/>
        </pc:sldMkLst>
      </pc:sldChg>
      <pc:sldChg chg="del">
        <pc:chgData name="Rachel Owen" userId="6c12c0a3-2525-4066-8047-0fb9dd12e67f" providerId="ADAL" clId="{5EA49FC3-6A15-4E79-A146-7A9B2A38B37D}" dt="2025-02-05T14:37:01.721" v="638" actId="47"/>
        <pc:sldMkLst>
          <pc:docMk/>
          <pc:sldMk cId="0" sldId="288"/>
        </pc:sldMkLst>
      </pc:sldChg>
      <pc:sldChg chg="del">
        <pc:chgData name="Rachel Owen" userId="6c12c0a3-2525-4066-8047-0fb9dd12e67f" providerId="ADAL" clId="{5EA49FC3-6A15-4E79-A146-7A9B2A38B37D}" dt="2025-02-05T14:36:59.382" v="635" actId="47"/>
        <pc:sldMkLst>
          <pc:docMk/>
          <pc:sldMk cId="0" sldId="289"/>
        </pc:sldMkLst>
      </pc:sldChg>
      <pc:sldChg chg="del">
        <pc:chgData name="Rachel Owen" userId="6c12c0a3-2525-4066-8047-0fb9dd12e67f" providerId="ADAL" clId="{5EA49FC3-6A15-4E79-A146-7A9B2A38B37D}" dt="2025-02-05T14:37:05.575" v="639" actId="47"/>
        <pc:sldMkLst>
          <pc:docMk/>
          <pc:sldMk cId="0" sldId="292"/>
        </pc:sldMkLst>
      </pc:sldChg>
      <pc:sldChg chg="new del">
        <pc:chgData name="Rachel Owen" userId="6c12c0a3-2525-4066-8047-0fb9dd12e67f" providerId="ADAL" clId="{5EA49FC3-6A15-4E79-A146-7A9B2A38B37D}" dt="2025-02-05T14:36:58.388" v="634" actId="47"/>
        <pc:sldMkLst>
          <pc:docMk/>
          <pc:sldMk cId="3812836437" sldId="293"/>
        </pc:sldMkLst>
      </pc:sldChg>
      <pc:sldChg chg="del">
        <pc:chgData name="Rachel Owen" userId="6c12c0a3-2525-4066-8047-0fb9dd12e67f" providerId="ADAL" clId="{5EA49FC3-6A15-4E79-A146-7A9B2A38B37D}" dt="2025-02-05T14:01:44.401" v="10" actId="47"/>
        <pc:sldMkLst>
          <pc:docMk/>
          <pc:sldMk cId="0" sldId="299"/>
        </pc:sldMkLst>
      </pc:sldChg>
    </pc:docChg>
  </pc:docChgLst>
  <pc:docChgLst>
    <pc:chgData name="Rachel Owen" userId="6c12c0a3-2525-4066-8047-0fb9dd12e67f" providerId="ADAL" clId="{CC4B2616-4AF2-4862-89E7-C343306EC7D9}"/>
    <pc:docChg chg="custSel modSld">
      <pc:chgData name="Rachel Owen" userId="6c12c0a3-2525-4066-8047-0fb9dd12e67f" providerId="ADAL" clId="{CC4B2616-4AF2-4862-89E7-C343306EC7D9}" dt="2025-03-03T09:30:32.667" v="108"/>
      <pc:docMkLst>
        <pc:docMk/>
      </pc:docMkLst>
      <pc:sldChg chg="addSp modSp mod">
        <pc:chgData name="Rachel Owen" userId="6c12c0a3-2525-4066-8047-0fb9dd12e67f" providerId="ADAL" clId="{CC4B2616-4AF2-4862-89E7-C343306EC7D9}" dt="2025-03-03T09:27:06.196" v="39" actId="962"/>
        <pc:sldMkLst>
          <pc:docMk/>
          <pc:sldMk cId="2802818398" sldId="256"/>
        </pc:sldMkLst>
      </pc:sldChg>
      <pc:sldChg chg="addSp modSp mod">
        <pc:chgData name="Rachel Owen" userId="6c12c0a3-2525-4066-8047-0fb9dd12e67f" providerId="ADAL" clId="{CC4B2616-4AF2-4862-89E7-C343306EC7D9}" dt="2025-03-03T09:27:14.404" v="41" actId="1076"/>
        <pc:sldMkLst>
          <pc:docMk/>
          <pc:sldMk cId="1763336084" sldId="257"/>
        </pc:sldMkLst>
      </pc:sldChg>
      <pc:sldChg chg="addSp modSp mod">
        <pc:chgData name="Rachel Owen" userId="6c12c0a3-2525-4066-8047-0fb9dd12e67f" providerId="ADAL" clId="{CC4B2616-4AF2-4862-89E7-C343306EC7D9}" dt="2025-03-03T09:27:21.192" v="44" actId="27636"/>
        <pc:sldMkLst>
          <pc:docMk/>
          <pc:sldMk cId="1126524563" sldId="261"/>
        </pc:sldMkLst>
      </pc:sldChg>
      <pc:sldChg chg="addSp modSp mod">
        <pc:chgData name="Rachel Owen" userId="6c12c0a3-2525-4066-8047-0fb9dd12e67f" providerId="ADAL" clId="{CC4B2616-4AF2-4862-89E7-C343306EC7D9}" dt="2025-03-03T09:27:43.521" v="52" actId="27636"/>
        <pc:sldMkLst>
          <pc:docMk/>
          <pc:sldMk cId="3100361950" sldId="262"/>
        </pc:sldMkLst>
      </pc:sldChg>
      <pc:sldChg chg="addSp modSp">
        <pc:chgData name="Rachel Owen" userId="6c12c0a3-2525-4066-8047-0fb9dd12e67f" providerId="ADAL" clId="{CC4B2616-4AF2-4862-89E7-C343306EC7D9}" dt="2025-03-03T09:27:24.127" v="45"/>
        <pc:sldMkLst>
          <pc:docMk/>
          <pc:sldMk cId="3543577747" sldId="264"/>
        </pc:sldMkLst>
      </pc:sldChg>
      <pc:sldChg chg="addSp modSp">
        <pc:chgData name="Rachel Owen" userId="6c12c0a3-2525-4066-8047-0fb9dd12e67f" providerId="ADAL" clId="{CC4B2616-4AF2-4862-89E7-C343306EC7D9}" dt="2025-03-03T09:27:54.045" v="55" actId="27636"/>
        <pc:sldMkLst>
          <pc:docMk/>
          <pc:sldMk cId="1868196359" sldId="265"/>
        </pc:sldMkLst>
      </pc:sldChg>
      <pc:sldChg chg="addSp modSp">
        <pc:chgData name="Rachel Owen" userId="6c12c0a3-2525-4066-8047-0fb9dd12e67f" providerId="ADAL" clId="{CC4B2616-4AF2-4862-89E7-C343306EC7D9}" dt="2025-03-03T09:28:17.192" v="61"/>
        <pc:sldMkLst>
          <pc:docMk/>
          <pc:sldMk cId="243368089" sldId="266"/>
        </pc:sldMkLst>
      </pc:sldChg>
      <pc:sldChg chg="addSp modSp mod">
        <pc:chgData name="Rachel Owen" userId="6c12c0a3-2525-4066-8047-0fb9dd12e67f" providerId="ADAL" clId="{CC4B2616-4AF2-4862-89E7-C343306EC7D9}" dt="2025-03-03T09:28:30.003" v="64" actId="1076"/>
        <pc:sldMkLst>
          <pc:docMk/>
          <pc:sldMk cId="4065000318" sldId="267"/>
        </pc:sldMkLst>
      </pc:sldChg>
      <pc:sldChg chg="addSp modSp">
        <pc:chgData name="Rachel Owen" userId="6c12c0a3-2525-4066-8047-0fb9dd12e67f" providerId="ADAL" clId="{CC4B2616-4AF2-4862-89E7-C343306EC7D9}" dt="2025-03-03T09:29:31.843" v="80"/>
        <pc:sldMkLst>
          <pc:docMk/>
          <pc:sldMk cId="1813984453" sldId="268"/>
        </pc:sldMkLst>
      </pc:sldChg>
      <pc:sldChg chg="addSp modSp">
        <pc:chgData name="Rachel Owen" userId="6c12c0a3-2525-4066-8047-0fb9dd12e67f" providerId="ADAL" clId="{CC4B2616-4AF2-4862-89E7-C343306EC7D9}" dt="2025-03-03T09:29:27.033" v="79" actId="27636"/>
        <pc:sldMkLst>
          <pc:docMk/>
          <pc:sldMk cId="4278945220" sldId="269"/>
        </pc:sldMkLst>
      </pc:sldChg>
      <pc:sldChg chg="addSp modSp mod">
        <pc:chgData name="Rachel Owen" userId="6c12c0a3-2525-4066-8047-0fb9dd12e67f" providerId="ADAL" clId="{CC4B2616-4AF2-4862-89E7-C343306EC7D9}" dt="2025-03-03T09:29:19.239" v="76" actId="207"/>
        <pc:sldMkLst>
          <pc:docMk/>
          <pc:sldMk cId="398071000" sldId="270"/>
        </pc:sldMkLst>
      </pc:sldChg>
      <pc:sldChg chg="addSp modSp mod">
        <pc:chgData name="Rachel Owen" userId="6c12c0a3-2525-4066-8047-0fb9dd12e67f" providerId="ADAL" clId="{CC4B2616-4AF2-4862-89E7-C343306EC7D9}" dt="2025-03-03T09:30:02.605" v="100" actId="1036"/>
        <pc:sldMkLst>
          <pc:docMk/>
          <pc:sldMk cId="1459170471" sldId="271"/>
        </pc:sldMkLst>
      </pc:sldChg>
      <pc:sldChg chg="addSp modSp">
        <pc:chgData name="Rachel Owen" userId="6c12c0a3-2525-4066-8047-0fb9dd12e67f" providerId="ADAL" clId="{CC4B2616-4AF2-4862-89E7-C343306EC7D9}" dt="2025-03-03T09:30:32.667" v="108"/>
        <pc:sldMkLst>
          <pc:docMk/>
          <pc:sldMk cId="53129099" sldId="272"/>
        </pc:sldMkLst>
      </pc:sldChg>
      <pc:sldChg chg="addSp modSp mod">
        <pc:chgData name="Rachel Owen" userId="6c12c0a3-2525-4066-8047-0fb9dd12e67f" providerId="ADAL" clId="{CC4B2616-4AF2-4862-89E7-C343306EC7D9}" dt="2025-03-03T09:30:21.760" v="104" actId="1076"/>
        <pc:sldMkLst>
          <pc:docMk/>
          <pc:sldMk cId="1444239912" sldId="273"/>
        </pc:sldMkLst>
      </pc:sldChg>
      <pc:sldChg chg="addSp modSp">
        <pc:chgData name="Rachel Owen" userId="6c12c0a3-2525-4066-8047-0fb9dd12e67f" providerId="ADAL" clId="{CC4B2616-4AF2-4862-89E7-C343306EC7D9}" dt="2025-03-03T09:30:28.678" v="107" actId="27636"/>
        <pc:sldMkLst>
          <pc:docMk/>
          <pc:sldMk cId="2309828789" sldId="274"/>
        </pc:sldMkLst>
      </pc:sldChg>
    </pc:docChg>
  </pc:docChgLst>
  <pc:docChgLst>
    <pc:chgData name="Rachel Owen" userId="6c12c0a3-2525-4066-8047-0fb9dd12e67f" providerId="ADAL" clId="{CAC2FB93-7934-42EE-8C71-AB86025A1ABD}"/>
    <pc:docChg chg="undo custSel modSld">
      <pc:chgData name="Rachel Owen" userId="6c12c0a3-2525-4066-8047-0fb9dd12e67f" providerId="ADAL" clId="{CAC2FB93-7934-42EE-8C71-AB86025A1ABD}" dt="2025-06-18T14:36:45.128" v="132" actId="207"/>
      <pc:docMkLst>
        <pc:docMk/>
      </pc:docMkLst>
      <pc:sldChg chg="modSp">
        <pc:chgData name="Rachel Owen" userId="6c12c0a3-2525-4066-8047-0fb9dd12e67f" providerId="ADAL" clId="{CAC2FB93-7934-42EE-8C71-AB86025A1ABD}" dt="2025-06-06T12:59:22.650" v="15" actId="113"/>
        <pc:sldMkLst>
          <pc:docMk/>
          <pc:sldMk cId="2802818398" sldId="256"/>
        </pc:sldMkLst>
        <pc:spChg chg="mod">
          <ac:chgData name="Rachel Owen" userId="6c12c0a3-2525-4066-8047-0fb9dd12e67f" providerId="ADAL" clId="{CAC2FB93-7934-42EE-8C71-AB86025A1ABD}" dt="2025-06-06T12:59:22.650" v="15" actId="113"/>
          <ac:spMkLst>
            <pc:docMk/>
            <pc:sldMk cId="2802818398" sldId="256"/>
            <ac:spMk id="2" creationId="{36586095-0A46-E326-1D44-FE81CB13CCF4}"/>
          </ac:spMkLst>
        </pc:spChg>
      </pc:sldChg>
      <pc:sldChg chg="addSp modSp mod modNotesTx">
        <pc:chgData name="Rachel Owen" userId="6c12c0a3-2525-4066-8047-0fb9dd12e67f" providerId="ADAL" clId="{CAC2FB93-7934-42EE-8C71-AB86025A1ABD}" dt="2025-06-11T10:28:24.485" v="106" actId="6549"/>
        <pc:sldMkLst>
          <pc:docMk/>
          <pc:sldMk cId="1763336084" sldId="257"/>
        </pc:sldMkLst>
        <pc:spChg chg="add mod">
          <ac:chgData name="Rachel Owen" userId="6c12c0a3-2525-4066-8047-0fb9dd12e67f" providerId="ADAL" clId="{CAC2FB93-7934-42EE-8C71-AB86025A1ABD}" dt="2025-06-11T10:28:20.196" v="105" actId="14100"/>
          <ac:spMkLst>
            <pc:docMk/>
            <pc:sldMk cId="1763336084" sldId="257"/>
            <ac:spMk id="5" creationId="{0C9FCDEC-BF3C-8591-9689-601F01311F3C}"/>
          </ac:spMkLst>
        </pc:spChg>
        <pc:spChg chg="mod">
          <ac:chgData name="Rachel Owen" userId="6c12c0a3-2525-4066-8047-0fb9dd12e67f" providerId="ADAL" clId="{CAC2FB93-7934-42EE-8C71-AB86025A1ABD}" dt="2025-06-06T12:57:59.736" v="1" actId="113"/>
          <ac:spMkLst>
            <pc:docMk/>
            <pc:sldMk cId="1763336084" sldId="257"/>
            <ac:spMk id="9" creationId="{7FD54F0C-21B2-0CAF-EB48-6092AAD32E59}"/>
          </ac:spMkLst>
        </pc:spChg>
        <pc:picChg chg="mod">
          <ac:chgData name="Rachel Owen" userId="6c12c0a3-2525-4066-8047-0fb9dd12e67f" providerId="ADAL" clId="{CAC2FB93-7934-42EE-8C71-AB86025A1ABD}" dt="2025-06-11T10:27:12.928" v="49" actId="14826"/>
          <ac:picMkLst>
            <pc:docMk/>
            <pc:sldMk cId="1763336084" sldId="257"/>
            <ac:picMk id="2" creationId="{7EEEC190-86E5-88A6-5011-83ACF50FBEB2}"/>
          </ac:picMkLst>
        </pc:picChg>
        <pc:picChg chg="mod">
          <ac:chgData name="Rachel Owen" userId="6c12c0a3-2525-4066-8047-0fb9dd12e67f" providerId="ADAL" clId="{CAC2FB93-7934-42EE-8C71-AB86025A1ABD}" dt="2025-06-11T10:27:22.123" v="50" actId="14826"/>
          <ac:picMkLst>
            <pc:docMk/>
            <pc:sldMk cId="1763336084" sldId="257"/>
            <ac:picMk id="6" creationId="{D2FC1ED9-673F-7256-2441-5102E0B3067B}"/>
          </ac:picMkLst>
        </pc:picChg>
        <pc:picChg chg="mod">
          <ac:chgData name="Rachel Owen" userId="6c12c0a3-2525-4066-8047-0fb9dd12e67f" providerId="ADAL" clId="{CAC2FB93-7934-42EE-8C71-AB86025A1ABD}" dt="2025-06-11T10:27:34.946" v="51" actId="14826"/>
          <ac:picMkLst>
            <pc:docMk/>
            <pc:sldMk cId="1763336084" sldId="257"/>
            <ac:picMk id="7" creationId="{257DD3DD-4A76-A6C7-D0FA-69740B713359}"/>
          </ac:picMkLst>
        </pc:picChg>
        <pc:picChg chg="mod">
          <ac:chgData name="Rachel Owen" userId="6c12c0a3-2525-4066-8047-0fb9dd12e67f" providerId="ADAL" clId="{CAC2FB93-7934-42EE-8C71-AB86025A1ABD}" dt="2025-06-11T10:27:44.056" v="52" actId="14826"/>
          <ac:picMkLst>
            <pc:docMk/>
            <pc:sldMk cId="1763336084" sldId="257"/>
            <ac:picMk id="8" creationId="{ED7E462D-703B-503F-605B-924882471C4F}"/>
          </ac:picMkLst>
        </pc:picChg>
      </pc:sldChg>
      <pc:sldChg chg="modSp mod">
        <pc:chgData name="Rachel Owen" userId="6c12c0a3-2525-4066-8047-0fb9dd12e67f" providerId="ADAL" clId="{CAC2FB93-7934-42EE-8C71-AB86025A1ABD}" dt="2025-06-18T14:36:45.128" v="132" actId="207"/>
        <pc:sldMkLst>
          <pc:docMk/>
          <pc:sldMk cId="1126524563" sldId="261"/>
        </pc:sldMkLst>
        <pc:spChg chg="mod">
          <ac:chgData name="Rachel Owen" userId="6c12c0a3-2525-4066-8047-0fb9dd12e67f" providerId="ADAL" clId="{CAC2FB93-7934-42EE-8C71-AB86025A1ABD}" dt="2025-06-06T12:57:56.137" v="0" actId="113"/>
          <ac:spMkLst>
            <pc:docMk/>
            <pc:sldMk cId="1126524563" sldId="261"/>
            <ac:spMk id="2" creationId="{A64AB19A-6681-47F7-3BAF-6C5D3466380A}"/>
          </ac:spMkLst>
        </pc:spChg>
        <pc:spChg chg="mod">
          <ac:chgData name="Rachel Owen" userId="6c12c0a3-2525-4066-8047-0fb9dd12e67f" providerId="ADAL" clId="{CAC2FB93-7934-42EE-8C71-AB86025A1ABD}" dt="2025-06-10T13:20:11.693" v="39" actId="20577"/>
          <ac:spMkLst>
            <pc:docMk/>
            <pc:sldMk cId="1126524563" sldId="261"/>
            <ac:spMk id="3" creationId="{54B41F34-6264-B4C7-2FBD-26D3A6CAC06A}"/>
          </ac:spMkLst>
        </pc:spChg>
        <pc:graphicFrameChg chg="modGraphic">
          <ac:chgData name="Rachel Owen" userId="6c12c0a3-2525-4066-8047-0fb9dd12e67f" providerId="ADAL" clId="{CAC2FB93-7934-42EE-8C71-AB86025A1ABD}" dt="2025-06-18T14:36:45.128" v="132" actId="207"/>
          <ac:graphicFrameMkLst>
            <pc:docMk/>
            <pc:sldMk cId="1126524563" sldId="261"/>
            <ac:graphicFrameMk id="4" creationId="{F718F30A-FE01-51C1-605F-2BC8C57B5F4E}"/>
          </ac:graphicFrameMkLst>
        </pc:graphicFrameChg>
      </pc:sldChg>
      <pc:sldChg chg="modSp">
        <pc:chgData name="Rachel Owen" userId="6c12c0a3-2525-4066-8047-0fb9dd12e67f" providerId="ADAL" clId="{CAC2FB93-7934-42EE-8C71-AB86025A1ABD}" dt="2025-06-06T12:58:06.758" v="3" actId="113"/>
        <pc:sldMkLst>
          <pc:docMk/>
          <pc:sldMk cId="3100361950" sldId="262"/>
        </pc:sldMkLst>
        <pc:spChg chg="mod">
          <ac:chgData name="Rachel Owen" userId="6c12c0a3-2525-4066-8047-0fb9dd12e67f" providerId="ADAL" clId="{CAC2FB93-7934-42EE-8C71-AB86025A1ABD}" dt="2025-06-06T12:58:06.758" v="3" actId="113"/>
          <ac:spMkLst>
            <pc:docMk/>
            <pc:sldMk cId="3100361950" sldId="262"/>
            <ac:spMk id="2" creationId="{647B2095-DDFF-7A7F-CEB8-2A367EC19873}"/>
          </ac:spMkLst>
        </pc:spChg>
      </pc:sldChg>
      <pc:sldChg chg="modSp">
        <pc:chgData name="Rachel Owen" userId="6c12c0a3-2525-4066-8047-0fb9dd12e67f" providerId="ADAL" clId="{CAC2FB93-7934-42EE-8C71-AB86025A1ABD}" dt="2025-06-06T12:58:03.333" v="2" actId="113"/>
        <pc:sldMkLst>
          <pc:docMk/>
          <pc:sldMk cId="3543577747" sldId="264"/>
        </pc:sldMkLst>
        <pc:spChg chg="mod">
          <ac:chgData name="Rachel Owen" userId="6c12c0a3-2525-4066-8047-0fb9dd12e67f" providerId="ADAL" clId="{CAC2FB93-7934-42EE-8C71-AB86025A1ABD}" dt="2025-06-06T12:58:03.333" v="2" actId="113"/>
          <ac:spMkLst>
            <pc:docMk/>
            <pc:sldMk cId="3543577747" sldId="264"/>
            <ac:spMk id="2" creationId="{3F7C9B53-4BDD-C73C-2777-386ECFF4C119}"/>
          </ac:spMkLst>
        </pc:spChg>
      </pc:sldChg>
      <pc:sldChg chg="modSp">
        <pc:chgData name="Rachel Owen" userId="6c12c0a3-2525-4066-8047-0fb9dd12e67f" providerId="ADAL" clId="{CAC2FB93-7934-42EE-8C71-AB86025A1ABD}" dt="2025-06-06T12:58:11.574" v="4" actId="113"/>
        <pc:sldMkLst>
          <pc:docMk/>
          <pc:sldMk cId="1868196359" sldId="265"/>
        </pc:sldMkLst>
        <pc:spChg chg="mod">
          <ac:chgData name="Rachel Owen" userId="6c12c0a3-2525-4066-8047-0fb9dd12e67f" providerId="ADAL" clId="{CAC2FB93-7934-42EE-8C71-AB86025A1ABD}" dt="2025-06-06T12:58:11.574" v="4" actId="113"/>
          <ac:spMkLst>
            <pc:docMk/>
            <pc:sldMk cId="1868196359" sldId="265"/>
            <ac:spMk id="2" creationId="{0F3C88A0-5280-948C-1483-9B3110C38529}"/>
          </ac:spMkLst>
        </pc:spChg>
      </pc:sldChg>
      <pc:sldChg chg="modSp">
        <pc:chgData name="Rachel Owen" userId="6c12c0a3-2525-4066-8047-0fb9dd12e67f" providerId="ADAL" clId="{CAC2FB93-7934-42EE-8C71-AB86025A1ABD}" dt="2025-06-06T12:58:15.703" v="5" actId="113"/>
        <pc:sldMkLst>
          <pc:docMk/>
          <pc:sldMk cId="243368089" sldId="266"/>
        </pc:sldMkLst>
        <pc:spChg chg="mod">
          <ac:chgData name="Rachel Owen" userId="6c12c0a3-2525-4066-8047-0fb9dd12e67f" providerId="ADAL" clId="{CAC2FB93-7934-42EE-8C71-AB86025A1ABD}" dt="2025-06-06T12:58:15.703" v="5" actId="113"/>
          <ac:spMkLst>
            <pc:docMk/>
            <pc:sldMk cId="243368089" sldId="266"/>
            <ac:spMk id="2" creationId="{EC52A520-E8FA-5A51-35FE-9EEC3DF57955}"/>
          </ac:spMkLst>
        </pc:spChg>
      </pc:sldChg>
      <pc:sldChg chg="delSp modSp mod">
        <pc:chgData name="Rachel Owen" userId="6c12c0a3-2525-4066-8047-0fb9dd12e67f" providerId="ADAL" clId="{CAC2FB93-7934-42EE-8C71-AB86025A1ABD}" dt="2025-06-10T13:24:51.836" v="46" actId="1076"/>
        <pc:sldMkLst>
          <pc:docMk/>
          <pc:sldMk cId="4065000318" sldId="267"/>
        </pc:sldMkLst>
        <pc:spChg chg="mod">
          <ac:chgData name="Rachel Owen" userId="6c12c0a3-2525-4066-8047-0fb9dd12e67f" providerId="ADAL" clId="{CAC2FB93-7934-42EE-8C71-AB86025A1ABD}" dt="2025-06-06T12:58:18.439" v="6" actId="113"/>
          <ac:spMkLst>
            <pc:docMk/>
            <pc:sldMk cId="4065000318" sldId="267"/>
            <ac:spMk id="2" creationId="{AD1E46A8-CE42-C7A3-903A-9883E1CB0EEE}"/>
          </ac:spMkLst>
        </pc:spChg>
        <pc:spChg chg="mod">
          <ac:chgData name="Rachel Owen" userId="6c12c0a3-2525-4066-8047-0fb9dd12e67f" providerId="ADAL" clId="{CAC2FB93-7934-42EE-8C71-AB86025A1ABD}" dt="2025-06-10T13:24:51.836" v="46" actId="1076"/>
          <ac:spMkLst>
            <pc:docMk/>
            <pc:sldMk cId="4065000318" sldId="267"/>
            <ac:spMk id="3" creationId="{E4BAA8DE-609D-F1D2-3787-5F7A338356E9}"/>
          </ac:spMkLst>
        </pc:spChg>
      </pc:sldChg>
      <pc:sldChg chg="modSp">
        <pc:chgData name="Rachel Owen" userId="6c12c0a3-2525-4066-8047-0fb9dd12e67f" providerId="ADAL" clId="{CAC2FB93-7934-42EE-8C71-AB86025A1ABD}" dt="2025-06-06T12:58:57.304" v="10" actId="113"/>
        <pc:sldMkLst>
          <pc:docMk/>
          <pc:sldMk cId="1813984453" sldId="268"/>
        </pc:sldMkLst>
        <pc:spChg chg="mod">
          <ac:chgData name="Rachel Owen" userId="6c12c0a3-2525-4066-8047-0fb9dd12e67f" providerId="ADAL" clId="{CAC2FB93-7934-42EE-8C71-AB86025A1ABD}" dt="2025-06-06T12:58:57.304" v="10" actId="113"/>
          <ac:spMkLst>
            <pc:docMk/>
            <pc:sldMk cId="1813984453" sldId="268"/>
            <ac:spMk id="2" creationId="{6CE31AB3-B6A8-CE95-5A3F-8CA3ED4BE511}"/>
          </ac:spMkLst>
        </pc:spChg>
      </pc:sldChg>
      <pc:sldChg chg="modSp">
        <pc:chgData name="Rachel Owen" userId="6c12c0a3-2525-4066-8047-0fb9dd12e67f" providerId="ADAL" clId="{CAC2FB93-7934-42EE-8C71-AB86025A1ABD}" dt="2025-06-06T12:58:54.220" v="9" actId="113"/>
        <pc:sldMkLst>
          <pc:docMk/>
          <pc:sldMk cId="4278945220" sldId="269"/>
        </pc:sldMkLst>
        <pc:spChg chg="mod">
          <ac:chgData name="Rachel Owen" userId="6c12c0a3-2525-4066-8047-0fb9dd12e67f" providerId="ADAL" clId="{CAC2FB93-7934-42EE-8C71-AB86025A1ABD}" dt="2025-06-06T12:58:54.220" v="9" actId="113"/>
          <ac:spMkLst>
            <pc:docMk/>
            <pc:sldMk cId="4278945220" sldId="269"/>
            <ac:spMk id="2" creationId="{503AFCB7-AE26-DC2F-7502-6134834D09F2}"/>
          </ac:spMkLst>
        </pc:spChg>
      </pc:sldChg>
      <pc:sldChg chg="modSp">
        <pc:chgData name="Rachel Owen" userId="6c12c0a3-2525-4066-8047-0fb9dd12e67f" providerId="ADAL" clId="{CAC2FB93-7934-42EE-8C71-AB86025A1ABD}" dt="2025-06-06T12:58:45.406" v="8" actId="12100"/>
        <pc:sldMkLst>
          <pc:docMk/>
          <pc:sldMk cId="398071000" sldId="270"/>
        </pc:sldMkLst>
        <pc:spChg chg="mod">
          <ac:chgData name="Rachel Owen" userId="6c12c0a3-2525-4066-8047-0fb9dd12e67f" providerId="ADAL" clId="{CAC2FB93-7934-42EE-8C71-AB86025A1ABD}" dt="2025-06-06T12:58:26.627" v="7" actId="113"/>
          <ac:spMkLst>
            <pc:docMk/>
            <pc:sldMk cId="398071000" sldId="270"/>
            <ac:spMk id="2" creationId="{4A27685B-CC56-944B-FA44-9F1D544208F1}"/>
          </ac:spMkLst>
        </pc:spChg>
        <pc:graphicFrameChg chg="mod">
          <ac:chgData name="Rachel Owen" userId="6c12c0a3-2525-4066-8047-0fb9dd12e67f" providerId="ADAL" clId="{CAC2FB93-7934-42EE-8C71-AB86025A1ABD}" dt="2025-06-06T12:58:45.406" v="8" actId="12100"/>
          <ac:graphicFrameMkLst>
            <pc:docMk/>
            <pc:sldMk cId="398071000" sldId="270"/>
            <ac:graphicFrameMk id="5" creationId="{D60C3A43-1B78-2A2D-A1D0-6E8043F2F3F1}"/>
          </ac:graphicFrameMkLst>
        </pc:graphicFrameChg>
      </pc:sldChg>
      <pc:sldChg chg="addSp delSp modSp mod modNotesTx">
        <pc:chgData name="Rachel Owen" userId="6c12c0a3-2525-4066-8047-0fb9dd12e67f" providerId="ADAL" clId="{CAC2FB93-7934-42EE-8C71-AB86025A1ABD}" dt="2025-06-11T10:30:03.098" v="126" actId="1076"/>
        <pc:sldMkLst>
          <pc:docMk/>
          <pc:sldMk cId="1459170471" sldId="271"/>
        </pc:sldMkLst>
        <pc:spChg chg="mod">
          <ac:chgData name="Rachel Owen" userId="6c12c0a3-2525-4066-8047-0fb9dd12e67f" providerId="ADAL" clId="{CAC2FB93-7934-42EE-8C71-AB86025A1ABD}" dt="2025-06-06T12:59:02.121" v="12" actId="113"/>
          <ac:spMkLst>
            <pc:docMk/>
            <pc:sldMk cId="1459170471" sldId="271"/>
            <ac:spMk id="2" creationId="{AE7A74C3-D97C-55F9-DFC1-75D79B172BD4}"/>
          </ac:spMkLst>
        </pc:spChg>
        <pc:picChg chg="add mod">
          <ac:chgData name="Rachel Owen" userId="6c12c0a3-2525-4066-8047-0fb9dd12e67f" providerId="ADAL" clId="{CAC2FB93-7934-42EE-8C71-AB86025A1ABD}" dt="2025-06-11T10:30:03.098" v="126" actId="1076"/>
          <ac:picMkLst>
            <pc:docMk/>
            <pc:sldMk cId="1459170471" sldId="271"/>
            <ac:picMk id="5" creationId="{2B06F934-D982-83CF-02D3-0D73B48831A4}"/>
          </ac:picMkLst>
        </pc:picChg>
      </pc:sldChg>
      <pc:sldChg chg="modSp">
        <pc:chgData name="Rachel Owen" userId="6c12c0a3-2525-4066-8047-0fb9dd12e67f" providerId="ADAL" clId="{CAC2FB93-7934-42EE-8C71-AB86025A1ABD}" dt="2025-06-06T12:59:06.808" v="13" actId="113"/>
        <pc:sldMkLst>
          <pc:docMk/>
          <pc:sldMk cId="1444239912" sldId="273"/>
        </pc:sldMkLst>
        <pc:spChg chg="mod">
          <ac:chgData name="Rachel Owen" userId="6c12c0a3-2525-4066-8047-0fb9dd12e67f" providerId="ADAL" clId="{CAC2FB93-7934-42EE-8C71-AB86025A1ABD}" dt="2025-06-06T12:59:06.808" v="13" actId="113"/>
          <ac:spMkLst>
            <pc:docMk/>
            <pc:sldMk cId="1444239912" sldId="273"/>
            <ac:spMk id="2" creationId="{2BA6030D-50CC-3F5F-629D-6F4665829ED4}"/>
          </ac:spMkLst>
        </pc:spChg>
      </pc:sldChg>
      <pc:sldChg chg="modSp">
        <pc:chgData name="Rachel Owen" userId="6c12c0a3-2525-4066-8047-0fb9dd12e67f" providerId="ADAL" clId="{CAC2FB93-7934-42EE-8C71-AB86025A1ABD}" dt="2025-06-06T12:59:13.478" v="14" actId="113"/>
        <pc:sldMkLst>
          <pc:docMk/>
          <pc:sldMk cId="2309828789" sldId="274"/>
        </pc:sldMkLst>
        <pc:spChg chg="mod">
          <ac:chgData name="Rachel Owen" userId="6c12c0a3-2525-4066-8047-0fb9dd12e67f" providerId="ADAL" clId="{CAC2FB93-7934-42EE-8C71-AB86025A1ABD}" dt="2025-06-06T12:59:13.478" v="14" actId="113"/>
          <ac:spMkLst>
            <pc:docMk/>
            <pc:sldMk cId="2309828789" sldId="274"/>
            <ac:spMk id="2" creationId="{F52103AD-B31F-129A-DF94-B8D560CEC3E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E56CF-F85F-481F-B640-9E6555EA57A9}" type="doc">
      <dgm:prSet loTypeId="urn:microsoft.com/office/officeart/2018/2/layout/IconVerticalSolidList" loCatId="icon" qsTypeId="urn:microsoft.com/office/officeart/2005/8/quickstyle/simple1" qsCatId="simple" csTypeId="urn:microsoft.com/office/officeart/2005/8/colors/accent3_4" csCatId="accent3" phldr="1"/>
      <dgm:spPr/>
      <dgm:t>
        <a:bodyPr/>
        <a:lstStyle/>
        <a:p>
          <a:endParaRPr lang="en-US"/>
        </a:p>
      </dgm:t>
    </dgm:pt>
    <dgm:pt modelId="{F76AF9D5-976D-4493-94FC-3154ED11060C}">
      <dgm:prSet/>
      <dgm:spPr/>
      <dgm:t>
        <a:bodyPr/>
        <a:lstStyle/>
        <a:p>
          <a:pPr>
            <a:lnSpc>
              <a:spcPct val="100000"/>
            </a:lnSpc>
          </a:pPr>
          <a:r>
            <a:rPr lang="en-GB"/>
            <a:t>The elevation profile of Oman is a key influence on water availability in the country. The Hajar Mountains run parallel to the northern coast, creating a dramatic landscape with peaks reaching up to 3,000 meters. </a:t>
          </a:r>
          <a:endParaRPr lang="en-US"/>
        </a:p>
      </dgm:t>
    </dgm:pt>
    <dgm:pt modelId="{6C3A885C-FCF8-41D7-B011-2DF333559ACC}" type="parTrans" cxnId="{0917FEA8-E81C-4BDB-BCA8-BC2BC8ADFE5B}">
      <dgm:prSet/>
      <dgm:spPr/>
      <dgm:t>
        <a:bodyPr/>
        <a:lstStyle/>
        <a:p>
          <a:endParaRPr lang="en-US"/>
        </a:p>
      </dgm:t>
    </dgm:pt>
    <dgm:pt modelId="{54F67563-044D-4951-A4B2-4D924637633F}" type="sibTrans" cxnId="{0917FEA8-E81C-4BDB-BCA8-BC2BC8ADFE5B}">
      <dgm:prSet/>
      <dgm:spPr/>
      <dgm:t>
        <a:bodyPr/>
        <a:lstStyle/>
        <a:p>
          <a:endParaRPr lang="en-US"/>
        </a:p>
      </dgm:t>
    </dgm:pt>
    <dgm:pt modelId="{12C0E27A-1B92-4D3D-B3A9-68E84C22440E}">
      <dgm:prSet/>
      <dgm:spPr/>
      <dgm:t>
        <a:bodyPr/>
        <a:lstStyle/>
        <a:p>
          <a:pPr>
            <a:lnSpc>
              <a:spcPct val="100000"/>
            </a:lnSpc>
          </a:pPr>
          <a:r>
            <a:rPr lang="en-GB"/>
            <a:t>The interior of Oman is dominated by the Rub' al Khali, also known as the Empty Quarter, which is one of the largest deserts in the world.</a:t>
          </a:r>
          <a:endParaRPr lang="en-US"/>
        </a:p>
      </dgm:t>
    </dgm:pt>
    <dgm:pt modelId="{CC3A9E21-25FC-45B4-AD8A-2B1214C23EBF}" type="parTrans" cxnId="{572B3FFE-50DD-4676-854E-2F73118429D4}">
      <dgm:prSet/>
      <dgm:spPr/>
      <dgm:t>
        <a:bodyPr/>
        <a:lstStyle/>
        <a:p>
          <a:endParaRPr lang="en-US"/>
        </a:p>
      </dgm:t>
    </dgm:pt>
    <dgm:pt modelId="{85D3BF37-B992-45DC-AE6C-9CE15D6F3099}" type="sibTrans" cxnId="{572B3FFE-50DD-4676-854E-2F73118429D4}">
      <dgm:prSet/>
      <dgm:spPr/>
      <dgm:t>
        <a:bodyPr/>
        <a:lstStyle/>
        <a:p>
          <a:endParaRPr lang="en-US"/>
        </a:p>
      </dgm:t>
    </dgm:pt>
    <dgm:pt modelId="{C1A24662-5A16-4E51-9154-12DA72728D9C}">
      <dgm:prSet/>
      <dgm:spPr/>
      <dgm:t>
        <a:bodyPr/>
        <a:lstStyle/>
        <a:p>
          <a:pPr>
            <a:lnSpc>
              <a:spcPct val="100000"/>
            </a:lnSpc>
          </a:pPr>
          <a:r>
            <a:rPr lang="en-GB"/>
            <a:t>In the Dhofar region to the south, land is more fertile and supports agriculture. The Dhofar region benefits from the Khareef (southwest monsoon), which brings seasonal rains and creates a unique, green environment compared to the arid interior.</a:t>
          </a:r>
          <a:endParaRPr lang="en-US"/>
        </a:p>
      </dgm:t>
    </dgm:pt>
    <dgm:pt modelId="{C49E6DE3-F6AD-4886-BC73-603BDDA2AA74}" type="parTrans" cxnId="{8E2E1813-D67C-439C-80DA-7BE30AF5476B}">
      <dgm:prSet/>
      <dgm:spPr/>
      <dgm:t>
        <a:bodyPr/>
        <a:lstStyle/>
        <a:p>
          <a:endParaRPr lang="en-US"/>
        </a:p>
      </dgm:t>
    </dgm:pt>
    <dgm:pt modelId="{0468490C-0F73-4246-99CE-D9DB419F91EF}" type="sibTrans" cxnId="{8E2E1813-D67C-439C-80DA-7BE30AF5476B}">
      <dgm:prSet/>
      <dgm:spPr/>
      <dgm:t>
        <a:bodyPr/>
        <a:lstStyle/>
        <a:p>
          <a:endParaRPr lang="en-US"/>
        </a:p>
      </dgm:t>
    </dgm:pt>
    <dgm:pt modelId="{B51501BC-DDBD-4756-9157-FD2AB86759EB}" type="pres">
      <dgm:prSet presAssocID="{40DE56CF-F85F-481F-B640-9E6555EA57A9}" presName="root" presStyleCnt="0">
        <dgm:presLayoutVars>
          <dgm:dir/>
          <dgm:resizeHandles val="exact"/>
        </dgm:presLayoutVars>
      </dgm:prSet>
      <dgm:spPr/>
    </dgm:pt>
    <dgm:pt modelId="{EA2109A0-9FEE-4D0B-8E39-631B168732B2}" type="pres">
      <dgm:prSet presAssocID="{F76AF9D5-976D-4493-94FC-3154ED11060C}" presName="compNode" presStyleCnt="0"/>
      <dgm:spPr/>
    </dgm:pt>
    <dgm:pt modelId="{D62701C9-97C3-46D8-890C-07C87E047AB4}" type="pres">
      <dgm:prSet presAssocID="{F76AF9D5-976D-4493-94FC-3154ED11060C}" presName="bgRect" presStyleLbl="bgShp" presStyleIdx="0" presStyleCnt="3"/>
      <dgm:spPr/>
    </dgm:pt>
    <dgm:pt modelId="{A36E8B10-4597-40F4-92D0-E860F9E1ADC7}" type="pres">
      <dgm:prSet presAssocID="{F76AF9D5-976D-4493-94FC-3154ED1106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untains"/>
        </a:ext>
      </dgm:extLst>
    </dgm:pt>
    <dgm:pt modelId="{41235E62-7EAD-4EFD-8C79-EEA4648C3178}" type="pres">
      <dgm:prSet presAssocID="{F76AF9D5-976D-4493-94FC-3154ED11060C}" presName="spaceRect" presStyleCnt="0"/>
      <dgm:spPr/>
    </dgm:pt>
    <dgm:pt modelId="{07DDF4C4-8DE9-4315-8770-360F33099ED5}" type="pres">
      <dgm:prSet presAssocID="{F76AF9D5-976D-4493-94FC-3154ED11060C}" presName="parTx" presStyleLbl="revTx" presStyleIdx="0" presStyleCnt="3">
        <dgm:presLayoutVars>
          <dgm:chMax val="0"/>
          <dgm:chPref val="0"/>
        </dgm:presLayoutVars>
      </dgm:prSet>
      <dgm:spPr/>
    </dgm:pt>
    <dgm:pt modelId="{42FE7139-3A9E-4E92-AD68-AF3F63602F04}" type="pres">
      <dgm:prSet presAssocID="{54F67563-044D-4951-A4B2-4D924637633F}" presName="sibTrans" presStyleCnt="0"/>
      <dgm:spPr/>
    </dgm:pt>
    <dgm:pt modelId="{BE0E4686-2BFE-454B-8A94-6406C56915CA}" type="pres">
      <dgm:prSet presAssocID="{12C0E27A-1B92-4D3D-B3A9-68E84C22440E}" presName="compNode" presStyleCnt="0"/>
      <dgm:spPr/>
    </dgm:pt>
    <dgm:pt modelId="{04805148-6B2E-4B8D-9567-F58F2AEEC247}" type="pres">
      <dgm:prSet presAssocID="{12C0E27A-1B92-4D3D-B3A9-68E84C22440E}" presName="bgRect" presStyleLbl="bgShp" presStyleIdx="1" presStyleCnt="3"/>
      <dgm:spPr/>
    </dgm:pt>
    <dgm:pt modelId="{4439ECCA-6FBE-4BA8-8434-258F78DB6269}" type="pres">
      <dgm:prSet presAssocID="{12C0E27A-1B92-4D3D-B3A9-68E84C22440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sert scene"/>
        </a:ext>
      </dgm:extLst>
    </dgm:pt>
    <dgm:pt modelId="{EC173C48-A10C-4161-A7EB-7C1E3FE1F01C}" type="pres">
      <dgm:prSet presAssocID="{12C0E27A-1B92-4D3D-B3A9-68E84C22440E}" presName="spaceRect" presStyleCnt="0"/>
      <dgm:spPr/>
    </dgm:pt>
    <dgm:pt modelId="{91DA2BD7-95B6-4D36-9AF4-F9F58FC971D0}" type="pres">
      <dgm:prSet presAssocID="{12C0E27A-1B92-4D3D-B3A9-68E84C22440E}" presName="parTx" presStyleLbl="revTx" presStyleIdx="1" presStyleCnt="3">
        <dgm:presLayoutVars>
          <dgm:chMax val="0"/>
          <dgm:chPref val="0"/>
        </dgm:presLayoutVars>
      </dgm:prSet>
      <dgm:spPr/>
    </dgm:pt>
    <dgm:pt modelId="{AC1DAAEA-ED60-43E0-AE02-E02B11122776}" type="pres">
      <dgm:prSet presAssocID="{85D3BF37-B992-45DC-AE6C-9CE15D6F3099}" presName="sibTrans" presStyleCnt="0"/>
      <dgm:spPr/>
    </dgm:pt>
    <dgm:pt modelId="{DB379F8D-9444-45C5-A658-BCE8490F9CA3}" type="pres">
      <dgm:prSet presAssocID="{C1A24662-5A16-4E51-9154-12DA72728D9C}" presName="compNode" presStyleCnt="0"/>
      <dgm:spPr/>
    </dgm:pt>
    <dgm:pt modelId="{DEA084B4-6ACD-4A11-AA32-DDCD550B0A01}" type="pres">
      <dgm:prSet presAssocID="{C1A24662-5A16-4E51-9154-12DA72728D9C}" presName="bgRect" presStyleLbl="bgShp" presStyleIdx="2" presStyleCnt="3"/>
      <dgm:spPr/>
    </dgm:pt>
    <dgm:pt modelId="{491835D2-E619-450B-9BC9-C874E0AE2FFC}" type="pres">
      <dgm:prSet presAssocID="{C1A24662-5A16-4E51-9154-12DA72728D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nset scene"/>
        </a:ext>
      </dgm:extLst>
    </dgm:pt>
    <dgm:pt modelId="{577902D8-5385-43A5-9639-1A7D5B6C0ED1}" type="pres">
      <dgm:prSet presAssocID="{C1A24662-5A16-4E51-9154-12DA72728D9C}" presName="spaceRect" presStyleCnt="0"/>
      <dgm:spPr/>
    </dgm:pt>
    <dgm:pt modelId="{366E7246-54D0-425F-ADA3-3B7715C1AED1}" type="pres">
      <dgm:prSet presAssocID="{C1A24662-5A16-4E51-9154-12DA72728D9C}" presName="parTx" presStyleLbl="revTx" presStyleIdx="2" presStyleCnt="3">
        <dgm:presLayoutVars>
          <dgm:chMax val="0"/>
          <dgm:chPref val="0"/>
        </dgm:presLayoutVars>
      </dgm:prSet>
      <dgm:spPr/>
    </dgm:pt>
  </dgm:ptLst>
  <dgm:cxnLst>
    <dgm:cxn modelId="{8E2E1813-D67C-439C-80DA-7BE30AF5476B}" srcId="{40DE56CF-F85F-481F-B640-9E6555EA57A9}" destId="{C1A24662-5A16-4E51-9154-12DA72728D9C}" srcOrd="2" destOrd="0" parTransId="{C49E6DE3-F6AD-4886-BC73-603BDDA2AA74}" sibTransId="{0468490C-0F73-4246-99CE-D9DB419F91EF}"/>
    <dgm:cxn modelId="{C85E405F-C1D6-42A9-AA4F-6225A19AB9F3}" type="presOf" srcId="{F76AF9D5-976D-4493-94FC-3154ED11060C}" destId="{07DDF4C4-8DE9-4315-8770-360F33099ED5}" srcOrd="0" destOrd="0" presId="urn:microsoft.com/office/officeart/2018/2/layout/IconVerticalSolidList"/>
    <dgm:cxn modelId="{0796F979-B552-4BCB-B603-577AA63ED58B}" type="presOf" srcId="{40DE56CF-F85F-481F-B640-9E6555EA57A9}" destId="{B51501BC-DDBD-4756-9157-FD2AB86759EB}" srcOrd="0" destOrd="0" presId="urn:microsoft.com/office/officeart/2018/2/layout/IconVerticalSolidList"/>
    <dgm:cxn modelId="{6959AC94-7A52-4E76-9A6C-B03A5A4312AE}" type="presOf" srcId="{12C0E27A-1B92-4D3D-B3A9-68E84C22440E}" destId="{91DA2BD7-95B6-4D36-9AF4-F9F58FC971D0}" srcOrd="0" destOrd="0" presId="urn:microsoft.com/office/officeart/2018/2/layout/IconVerticalSolidList"/>
    <dgm:cxn modelId="{317BFE9E-2E7E-473C-AF15-7D2BEA6A48FE}" type="presOf" srcId="{C1A24662-5A16-4E51-9154-12DA72728D9C}" destId="{366E7246-54D0-425F-ADA3-3B7715C1AED1}" srcOrd="0" destOrd="0" presId="urn:microsoft.com/office/officeart/2018/2/layout/IconVerticalSolidList"/>
    <dgm:cxn modelId="{0917FEA8-E81C-4BDB-BCA8-BC2BC8ADFE5B}" srcId="{40DE56CF-F85F-481F-B640-9E6555EA57A9}" destId="{F76AF9D5-976D-4493-94FC-3154ED11060C}" srcOrd="0" destOrd="0" parTransId="{6C3A885C-FCF8-41D7-B011-2DF333559ACC}" sibTransId="{54F67563-044D-4951-A4B2-4D924637633F}"/>
    <dgm:cxn modelId="{572B3FFE-50DD-4676-854E-2F73118429D4}" srcId="{40DE56CF-F85F-481F-B640-9E6555EA57A9}" destId="{12C0E27A-1B92-4D3D-B3A9-68E84C22440E}" srcOrd="1" destOrd="0" parTransId="{CC3A9E21-25FC-45B4-AD8A-2B1214C23EBF}" sibTransId="{85D3BF37-B992-45DC-AE6C-9CE15D6F3099}"/>
    <dgm:cxn modelId="{A6AAA367-6F47-403E-ACF8-6C1F5B858EC9}" type="presParOf" srcId="{B51501BC-DDBD-4756-9157-FD2AB86759EB}" destId="{EA2109A0-9FEE-4D0B-8E39-631B168732B2}" srcOrd="0" destOrd="0" presId="urn:microsoft.com/office/officeart/2018/2/layout/IconVerticalSolidList"/>
    <dgm:cxn modelId="{F1A07E7E-1337-4B5F-9F31-9C740BE04B4C}" type="presParOf" srcId="{EA2109A0-9FEE-4D0B-8E39-631B168732B2}" destId="{D62701C9-97C3-46D8-890C-07C87E047AB4}" srcOrd="0" destOrd="0" presId="urn:microsoft.com/office/officeart/2018/2/layout/IconVerticalSolidList"/>
    <dgm:cxn modelId="{F0A0AD4E-8326-4C1D-9459-22DEDE2F22F4}" type="presParOf" srcId="{EA2109A0-9FEE-4D0B-8E39-631B168732B2}" destId="{A36E8B10-4597-40F4-92D0-E860F9E1ADC7}" srcOrd="1" destOrd="0" presId="urn:microsoft.com/office/officeart/2018/2/layout/IconVerticalSolidList"/>
    <dgm:cxn modelId="{71189ADA-BF08-4281-8E9D-84E69AE4D0CC}" type="presParOf" srcId="{EA2109A0-9FEE-4D0B-8E39-631B168732B2}" destId="{41235E62-7EAD-4EFD-8C79-EEA4648C3178}" srcOrd="2" destOrd="0" presId="urn:microsoft.com/office/officeart/2018/2/layout/IconVerticalSolidList"/>
    <dgm:cxn modelId="{2D5D29BB-B28A-4714-911E-EB4F2602EA85}" type="presParOf" srcId="{EA2109A0-9FEE-4D0B-8E39-631B168732B2}" destId="{07DDF4C4-8DE9-4315-8770-360F33099ED5}" srcOrd="3" destOrd="0" presId="urn:microsoft.com/office/officeart/2018/2/layout/IconVerticalSolidList"/>
    <dgm:cxn modelId="{4472DE9B-B6F3-4AB4-987D-101C883D6CE4}" type="presParOf" srcId="{B51501BC-DDBD-4756-9157-FD2AB86759EB}" destId="{42FE7139-3A9E-4E92-AD68-AF3F63602F04}" srcOrd="1" destOrd="0" presId="urn:microsoft.com/office/officeart/2018/2/layout/IconVerticalSolidList"/>
    <dgm:cxn modelId="{2D072E4E-3DBA-4EE4-B270-16BF1EED0563}" type="presParOf" srcId="{B51501BC-DDBD-4756-9157-FD2AB86759EB}" destId="{BE0E4686-2BFE-454B-8A94-6406C56915CA}" srcOrd="2" destOrd="0" presId="urn:microsoft.com/office/officeart/2018/2/layout/IconVerticalSolidList"/>
    <dgm:cxn modelId="{5F460BD4-3E68-4B65-A477-850D8F8427F0}" type="presParOf" srcId="{BE0E4686-2BFE-454B-8A94-6406C56915CA}" destId="{04805148-6B2E-4B8D-9567-F58F2AEEC247}" srcOrd="0" destOrd="0" presId="urn:microsoft.com/office/officeart/2018/2/layout/IconVerticalSolidList"/>
    <dgm:cxn modelId="{F79F43A9-DEE8-4845-838E-AE81472E2DFC}" type="presParOf" srcId="{BE0E4686-2BFE-454B-8A94-6406C56915CA}" destId="{4439ECCA-6FBE-4BA8-8434-258F78DB6269}" srcOrd="1" destOrd="0" presId="urn:microsoft.com/office/officeart/2018/2/layout/IconVerticalSolidList"/>
    <dgm:cxn modelId="{16F07AD6-9C5C-4915-9D62-40240526D254}" type="presParOf" srcId="{BE0E4686-2BFE-454B-8A94-6406C56915CA}" destId="{EC173C48-A10C-4161-A7EB-7C1E3FE1F01C}" srcOrd="2" destOrd="0" presId="urn:microsoft.com/office/officeart/2018/2/layout/IconVerticalSolidList"/>
    <dgm:cxn modelId="{E10729E2-B7CB-45B3-8AF2-0A4115773D20}" type="presParOf" srcId="{BE0E4686-2BFE-454B-8A94-6406C56915CA}" destId="{91DA2BD7-95B6-4D36-9AF4-F9F58FC971D0}" srcOrd="3" destOrd="0" presId="urn:microsoft.com/office/officeart/2018/2/layout/IconVerticalSolidList"/>
    <dgm:cxn modelId="{F8789F7F-38EE-42FC-BC7E-C146281E48F4}" type="presParOf" srcId="{B51501BC-DDBD-4756-9157-FD2AB86759EB}" destId="{AC1DAAEA-ED60-43E0-AE02-E02B11122776}" srcOrd="3" destOrd="0" presId="urn:microsoft.com/office/officeart/2018/2/layout/IconVerticalSolidList"/>
    <dgm:cxn modelId="{820BFEB5-2F8B-4B72-A0A6-C605C1C4206E}" type="presParOf" srcId="{B51501BC-DDBD-4756-9157-FD2AB86759EB}" destId="{DB379F8D-9444-45C5-A658-BCE8490F9CA3}" srcOrd="4" destOrd="0" presId="urn:microsoft.com/office/officeart/2018/2/layout/IconVerticalSolidList"/>
    <dgm:cxn modelId="{E45D3123-4D72-47BE-BB7D-C588010C4CDB}" type="presParOf" srcId="{DB379F8D-9444-45C5-A658-BCE8490F9CA3}" destId="{DEA084B4-6ACD-4A11-AA32-DDCD550B0A01}" srcOrd="0" destOrd="0" presId="urn:microsoft.com/office/officeart/2018/2/layout/IconVerticalSolidList"/>
    <dgm:cxn modelId="{C6A531F3-0F6F-48CB-8630-D1A022AA41E0}" type="presParOf" srcId="{DB379F8D-9444-45C5-A658-BCE8490F9CA3}" destId="{491835D2-E619-450B-9BC9-C874E0AE2FFC}" srcOrd="1" destOrd="0" presId="urn:microsoft.com/office/officeart/2018/2/layout/IconVerticalSolidList"/>
    <dgm:cxn modelId="{FEA5910A-1750-4915-97E5-3D40885E3333}" type="presParOf" srcId="{DB379F8D-9444-45C5-A658-BCE8490F9CA3}" destId="{577902D8-5385-43A5-9639-1A7D5B6C0ED1}" srcOrd="2" destOrd="0" presId="urn:microsoft.com/office/officeart/2018/2/layout/IconVerticalSolidList"/>
    <dgm:cxn modelId="{7315F041-F3DA-46B5-B29C-0BBF5E0307DE}" type="presParOf" srcId="{DB379F8D-9444-45C5-A658-BCE8490F9CA3}" destId="{366E7246-54D0-425F-ADA3-3B7715C1AED1}"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56FACE-4E88-42A0-93F4-B812F6BE46F5}" type="doc">
      <dgm:prSet loTypeId="urn:microsoft.com/office/officeart/2005/8/layout/default" loCatId="list" qsTypeId="urn:microsoft.com/office/officeart/2005/8/quickstyle/simple2" qsCatId="simple" csTypeId="urn:microsoft.com/office/officeart/2005/8/colors/accent0_2" csCatId="mainScheme"/>
      <dgm:spPr/>
      <dgm:t>
        <a:bodyPr/>
        <a:lstStyle/>
        <a:p>
          <a:endParaRPr lang="en-US"/>
        </a:p>
      </dgm:t>
    </dgm:pt>
    <dgm:pt modelId="{3A788011-933C-4C13-8F90-C639E7AB78E0}">
      <dgm:prSet/>
      <dgm:spPr/>
      <dgm:t>
        <a:bodyPr/>
        <a:lstStyle/>
        <a:p>
          <a:r>
            <a:rPr lang="en-GB"/>
            <a:t>The Sharqiyah desalination plant is located on the north-east coast of Oman in the administrative governorate (</a:t>
          </a:r>
          <a:r>
            <a:rPr lang="en-GB" err="1"/>
            <a:t>muhafazah</a:t>
          </a:r>
          <a:r>
            <a:rPr lang="en-GB"/>
            <a:t>) of Sharqiyah.</a:t>
          </a:r>
          <a:endParaRPr lang="en-US"/>
        </a:p>
      </dgm:t>
    </dgm:pt>
    <dgm:pt modelId="{D7B4D879-D820-4251-961D-71CABC041024}" type="parTrans" cxnId="{C72BCB1D-9265-46E8-8466-416CC701D496}">
      <dgm:prSet/>
      <dgm:spPr/>
      <dgm:t>
        <a:bodyPr/>
        <a:lstStyle/>
        <a:p>
          <a:endParaRPr lang="en-US"/>
        </a:p>
      </dgm:t>
    </dgm:pt>
    <dgm:pt modelId="{C030D56E-18BB-4E4D-93B9-0F2073D0A2DC}" type="sibTrans" cxnId="{C72BCB1D-9265-46E8-8466-416CC701D496}">
      <dgm:prSet/>
      <dgm:spPr/>
      <dgm:t>
        <a:bodyPr/>
        <a:lstStyle/>
        <a:p>
          <a:endParaRPr lang="en-US"/>
        </a:p>
      </dgm:t>
    </dgm:pt>
    <dgm:pt modelId="{9468C04D-6F56-46B2-86B3-76D0652D60E7}">
      <dgm:prSet/>
      <dgm:spPr/>
      <dgm:t>
        <a:bodyPr/>
        <a:lstStyle/>
        <a:p>
          <a:r>
            <a:rPr lang="en-GB"/>
            <a:t>The desalination plant first opened in 2007 and has produced over 200 million m³ of water. The water is primarily used to supply drinking water to more than 600,000 inhabitants across Sharqiyah. Desalination is important for this part of the country because 50% of the population live in the neighbouring Muscat region.</a:t>
          </a:r>
          <a:endParaRPr lang="en-US"/>
        </a:p>
      </dgm:t>
    </dgm:pt>
    <dgm:pt modelId="{B4E61A40-9385-42DA-91FE-757F29ADCAC6}" type="parTrans" cxnId="{B6AC98EF-37AC-4960-9133-8E95DA82F4FF}">
      <dgm:prSet/>
      <dgm:spPr/>
      <dgm:t>
        <a:bodyPr/>
        <a:lstStyle/>
        <a:p>
          <a:endParaRPr lang="en-US"/>
        </a:p>
      </dgm:t>
    </dgm:pt>
    <dgm:pt modelId="{B1264824-CD50-4E33-82E3-091C5FA36577}" type="sibTrans" cxnId="{B6AC98EF-37AC-4960-9133-8E95DA82F4FF}">
      <dgm:prSet/>
      <dgm:spPr/>
      <dgm:t>
        <a:bodyPr/>
        <a:lstStyle/>
        <a:p>
          <a:endParaRPr lang="en-US"/>
        </a:p>
      </dgm:t>
    </dgm:pt>
    <dgm:pt modelId="{4B983CCC-F175-4418-BA04-311FDF2FD5AE}">
      <dgm:prSet/>
      <dgm:spPr/>
      <dgm:t>
        <a:bodyPr/>
        <a:lstStyle/>
        <a:p>
          <a:r>
            <a:rPr lang="en-GB"/>
            <a:t>A crucial component is energy efficiency. The desalination plant incorporates advanced technology called ERDs (Energy Recovery Devices) to enhance efficiency and lower costs. An example of ERDs are devices which recover energy from the high-pressure reject brine water.</a:t>
          </a:r>
          <a:endParaRPr lang="en-US"/>
        </a:p>
      </dgm:t>
    </dgm:pt>
    <dgm:pt modelId="{D30BDBC6-7668-434D-986B-C2DD7A55DBCE}" type="parTrans" cxnId="{AE451B7C-6D1E-4923-954B-6AD238B4A19A}">
      <dgm:prSet/>
      <dgm:spPr/>
      <dgm:t>
        <a:bodyPr/>
        <a:lstStyle/>
        <a:p>
          <a:endParaRPr lang="en-US"/>
        </a:p>
      </dgm:t>
    </dgm:pt>
    <dgm:pt modelId="{32C0C6FA-4930-4651-B43C-61D638C64B42}" type="sibTrans" cxnId="{AE451B7C-6D1E-4923-954B-6AD238B4A19A}">
      <dgm:prSet/>
      <dgm:spPr/>
      <dgm:t>
        <a:bodyPr/>
        <a:lstStyle/>
        <a:p>
          <a:endParaRPr lang="en-US"/>
        </a:p>
      </dgm:t>
    </dgm:pt>
    <dgm:pt modelId="{49608A2A-6EE0-46A6-A7AF-32FBB92DD6FE}">
      <dgm:prSet/>
      <dgm:spPr/>
      <dgm:t>
        <a:bodyPr/>
        <a:lstStyle/>
        <a:p>
          <a:r>
            <a:rPr lang="en-GB"/>
            <a:t>In 2022 Veolia and TotalEnergies announced an agreement to start the construction of a solar photovoltaic system for the desalination plant. It is the largest solar power plant in Oman, and started commercial operations in 2023, providing 100% of the desalination plant’s energy needs during daylight hours, significantly reducing CO₂ emission in the region.</a:t>
          </a:r>
          <a:endParaRPr lang="en-US"/>
        </a:p>
      </dgm:t>
    </dgm:pt>
    <dgm:pt modelId="{50C3EB40-F9F2-4137-B7BE-FBE14F93ACFC}" type="parTrans" cxnId="{47649BA6-C1EB-42AD-960F-52AA19346A8E}">
      <dgm:prSet/>
      <dgm:spPr/>
      <dgm:t>
        <a:bodyPr/>
        <a:lstStyle/>
        <a:p>
          <a:endParaRPr lang="en-US"/>
        </a:p>
      </dgm:t>
    </dgm:pt>
    <dgm:pt modelId="{1DA73546-6158-4623-B657-A55469A833ED}" type="sibTrans" cxnId="{47649BA6-C1EB-42AD-960F-52AA19346A8E}">
      <dgm:prSet/>
      <dgm:spPr/>
      <dgm:t>
        <a:bodyPr/>
        <a:lstStyle/>
        <a:p>
          <a:endParaRPr lang="en-US"/>
        </a:p>
      </dgm:t>
    </dgm:pt>
    <dgm:pt modelId="{2903E5F0-EEAC-44FB-B5D8-784970DD95DD}" type="pres">
      <dgm:prSet presAssocID="{4456FACE-4E88-42A0-93F4-B812F6BE46F5}" presName="diagram" presStyleCnt="0">
        <dgm:presLayoutVars>
          <dgm:dir/>
          <dgm:resizeHandles val="exact"/>
        </dgm:presLayoutVars>
      </dgm:prSet>
      <dgm:spPr/>
    </dgm:pt>
    <dgm:pt modelId="{846035DD-0E99-40C0-A66F-DDE4FB39B6D9}" type="pres">
      <dgm:prSet presAssocID="{3A788011-933C-4C13-8F90-C639E7AB78E0}" presName="node" presStyleLbl="node1" presStyleIdx="0" presStyleCnt="4">
        <dgm:presLayoutVars>
          <dgm:bulletEnabled val="1"/>
        </dgm:presLayoutVars>
      </dgm:prSet>
      <dgm:spPr/>
    </dgm:pt>
    <dgm:pt modelId="{39E0B7B6-B7A5-4604-A704-69F6935FC3C0}" type="pres">
      <dgm:prSet presAssocID="{C030D56E-18BB-4E4D-93B9-0F2073D0A2DC}" presName="sibTrans" presStyleCnt="0"/>
      <dgm:spPr/>
    </dgm:pt>
    <dgm:pt modelId="{554E98FA-66B7-4AAB-B6CD-9D0C44C295F6}" type="pres">
      <dgm:prSet presAssocID="{9468C04D-6F56-46B2-86B3-76D0652D60E7}" presName="node" presStyleLbl="node1" presStyleIdx="1" presStyleCnt="4">
        <dgm:presLayoutVars>
          <dgm:bulletEnabled val="1"/>
        </dgm:presLayoutVars>
      </dgm:prSet>
      <dgm:spPr/>
    </dgm:pt>
    <dgm:pt modelId="{E0A05A95-EA45-4FCE-B39A-E39E30EC19EA}" type="pres">
      <dgm:prSet presAssocID="{B1264824-CD50-4E33-82E3-091C5FA36577}" presName="sibTrans" presStyleCnt="0"/>
      <dgm:spPr/>
    </dgm:pt>
    <dgm:pt modelId="{9E136E9F-EC7B-4A2D-A07C-1140CF0F74A5}" type="pres">
      <dgm:prSet presAssocID="{4B983CCC-F175-4418-BA04-311FDF2FD5AE}" presName="node" presStyleLbl="node1" presStyleIdx="2" presStyleCnt="4">
        <dgm:presLayoutVars>
          <dgm:bulletEnabled val="1"/>
        </dgm:presLayoutVars>
      </dgm:prSet>
      <dgm:spPr/>
    </dgm:pt>
    <dgm:pt modelId="{91034FE4-AE9A-4CBF-8C81-E657ED26CC74}" type="pres">
      <dgm:prSet presAssocID="{32C0C6FA-4930-4651-B43C-61D638C64B42}" presName="sibTrans" presStyleCnt="0"/>
      <dgm:spPr/>
    </dgm:pt>
    <dgm:pt modelId="{20A9D050-96D6-48CE-A3BF-5B3273996B29}" type="pres">
      <dgm:prSet presAssocID="{49608A2A-6EE0-46A6-A7AF-32FBB92DD6FE}" presName="node" presStyleLbl="node1" presStyleIdx="3" presStyleCnt="4">
        <dgm:presLayoutVars>
          <dgm:bulletEnabled val="1"/>
        </dgm:presLayoutVars>
      </dgm:prSet>
      <dgm:spPr/>
    </dgm:pt>
  </dgm:ptLst>
  <dgm:cxnLst>
    <dgm:cxn modelId="{C72BCB1D-9265-46E8-8466-416CC701D496}" srcId="{4456FACE-4E88-42A0-93F4-B812F6BE46F5}" destId="{3A788011-933C-4C13-8F90-C639E7AB78E0}" srcOrd="0" destOrd="0" parTransId="{D7B4D879-D820-4251-961D-71CABC041024}" sibTransId="{C030D56E-18BB-4E4D-93B9-0F2073D0A2DC}"/>
    <dgm:cxn modelId="{1AC93C3A-A98C-4572-B5E2-B515E1436790}" type="presOf" srcId="{49608A2A-6EE0-46A6-A7AF-32FBB92DD6FE}" destId="{20A9D050-96D6-48CE-A3BF-5B3273996B29}" srcOrd="0" destOrd="0" presId="urn:microsoft.com/office/officeart/2005/8/layout/default"/>
    <dgm:cxn modelId="{AE451B7C-6D1E-4923-954B-6AD238B4A19A}" srcId="{4456FACE-4E88-42A0-93F4-B812F6BE46F5}" destId="{4B983CCC-F175-4418-BA04-311FDF2FD5AE}" srcOrd="2" destOrd="0" parTransId="{D30BDBC6-7668-434D-986B-C2DD7A55DBCE}" sibTransId="{32C0C6FA-4930-4651-B43C-61D638C64B42}"/>
    <dgm:cxn modelId="{1940917E-4050-4932-B158-C06BD9C13B32}" type="presOf" srcId="{4B983CCC-F175-4418-BA04-311FDF2FD5AE}" destId="{9E136E9F-EC7B-4A2D-A07C-1140CF0F74A5}" srcOrd="0" destOrd="0" presId="urn:microsoft.com/office/officeart/2005/8/layout/default"/>
    <dgm:cxn modelId="{08B4159B-6FD3-449B-8E49-15AC6C4EFC0E}" type="presOf" srcId="{3A788011-933C-4C13-8F90-C639E7AB78E0}" destId="{846035DD-0E99-40C0-A66F-DDE4FB39B6D9}" srcOrd="0" destOrd="0" presId="urn:microsoft.com/office/officeart/2005/8/layout/default"/>
    <dgm:cxn modelId="{4FA7B7A0-1135-45C6-9BCF-74863D92E496}" type="presOf" srcId="{4456FACE-4E88-42A0-93F4-B812F6BE46F5}" destId="{2903E5F0-EEAC-44FB-B5D8-784970DD95DD}" srcOrd="0" destOrd="0" presId="urn:microsoft.com/office/officeart/2005/8/layout/default"/>
    <dgm:cxn modelId="{47649BA6-C1EB-42AD-960F-52AA19346A8E}" srcId="{4456FACE-4E88-42A0-93F4-B812F6BE46F5}" destId="{49608A2A-6EE0-46A6-A7AF-32FBB92DD6FE}" srcOrd="3" destOrd="0" parTransId="{50C3EB40-F9F2-4137-B7BE-FBE14F93ACFC}" sibTransId="{1DA73546-6158-4623-B657-A55469A833ED}"/>
    <dgm:cxn modelId="{36ED55CC-9BCA-413A-BCE4-DC9AAF5EFF21}" type="presOf" srcId="{9468C04D-6F56-46B2-86B3-76D0652D60E7}" destId="{554E98FA-66B7-4AAB-B6CD-9D0C44C295F6}" srcOrd="0" destOrd="0" presId="urn:microsoft.com/office/officeart/2005/8/layout/default"/>
    <dgm:cxn modelId="{B6AC98EF-37AC-4960-9133-8E95DA82F4FF}" srcId="{4456FACE-4E88-42A0-93F4-B812F6BE46F5}" destId="{9468C04D-6F56-46B2-86B3-76D0652D60E7}" srcOrd="1" destOrd="0" parTransId="{B4E61A40-9385-42DA-91FE-757F29ADCAC6}" sibTransId="{B1264824-CD50-4E33-82E3-091C5FA36577}"/>
    <dgm:cxn modelId="{1679151D-2FA0-4219-9AFD-564AE2EA3C70}" type="presParOf" srcId="{2903E5F0-EEAC-44FB-B5D8-784970DD95DD}" destId="{846035DD-0E99-40C0-A66F-DDE4FB39B6D9}" srcOrd="0" destOrd="0" presId="urn:microsoft.com/office/officeart/2005/8/layout/default"/>
    <dgm:cxn modelId="{E64C2DC2-FD01-4810-9E68-0B9C28C5997A}" type="presParOf" srcId="{2903E5F0-EEAC-44FB-B5D8-784970DD95DD}" destId="{39E0B7B6-B7A5-4604-A704-69F6935FC3C0}" srcOrd="1" destOrd="0" presId="urn:microsoft.com/office/officeart/2005/8/layout/default"/>
    <dgm:cxn modelId="{3C0B082B-F786-4869-9328-B738A5737B05}" type="presParOf" srcId="{2903E5F0-EEAC-44FB-B5D8-784970DD95DD}" destId="{554E98FA-66B7-4AAB-B6CD-9D0C44C295F6}" srcOrd="2" destOrd="0" presId="urn:microsoft.com/office/officeart/2005/8/layout/default"/>
    <dgm:cxn modelId="{AE235B44-774B-4E39-A990-473BFF46932A}" type="presParOf" srcId="{2903E5F0-EEAC-44FB-B5D8-784970DD95DD}" destId="{E0A05A95-EA45-4FCE-B39A-E39E30EC19EA}" srcOrd="3" destOrd="0" presId="urn:microsoft.com/office/officeart/2005/8/layout/default"/>
    <dgm:cxn modelId="{290F8022-4087-4D5E-AB77-BB71FFA17AEC}" type="presParOf" srcId="{2903E5F0-EEAC-44FB-B5D8-784970DD95DD}" destId="{9E136E9F-EC7B-4A2D-A07C-1140CF0F74A5}" srcOrd="4" destOrd="0" presId="urn:microsoft.com/office/officeart/2005/8/layout/default"/>
    <dgm:cxn modelId="{436E3F7C-2F9D-4998-938E-13232DA2CA91}" type="presParOf" srcId="{2903E5F0-EEAC-44FB-B5D8-784970DD95DD}" destId="{91034FE4-AE9A-4CBF-8C81-E657ED26CC74}" srcOrd="5" destOrd="0" presId="urn:microsoft.com/office/officeart/2005/8/layout/default"/>
    <dgm:cxn modelId="{21C3156A-E687-4C90-85FA-48A7C9B0340B}" type="presParOf" srcId="{2903E5F0-EEAC-44FB-B5D8-784970DD95DD}" destId="{20A9D050-96D6-48CE-A3BF-5B3273996B2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701C9-97C3-46D8-890C-07C87E047AB4}">
      <dsp:nvSpPr>
        <dsp:cNvPr id="0" name=""/>
        <dsp:cNvSpPr/>
      </dsp:nvSpPr>
      <dsp:spPr>
        <a:xfrm>
          <a:off x="0" y="2153"/>
          <a:ext cx="7368480" cy="976445"/>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E8B10-4597-40F4-92D0-E860F9E1ADC7}">
      <dsp:nvSpPr>
        <dsp:cNvPr id="0" name=""/>
        <dsp:cNvSpPr/>
      </dsp:nvSpPr>
      <dsp:spPr>
        <a:xfrm>
          <a:off x="295374" y="221853"/>
          <a:ext cx="537570" cy="5370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DDF4C4-8DE9-4315-8770-360F33099ED5}">
      <dsp:nvSpPr>
        <dsp:cNvPr id="0" name=""/>
        <dsp:cNvSpPr/>
      </dsp:nvSpPr>
      <dsp:spPr>
        <a:xfrm>
          <a:off x="1128319" y="2153"/>
          <a:ext cx="6222783" cy="100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70" tIns="106570" rIns="106570" bIns="106570" numCol="1" spcCol="1270" anchor="ctr" anchorCtr="0">
          <a:noAutofit/>
        </a:bodyPr>
        <a:lstStyle/>
        <a:p>
          <a:pPr marL="0" lvl="0" indent="0" algn="l" defTabSz="622300">
            <a:lnSpc>
              <a:spcPct val="100000"/>
            </a:lnSpc>
            <a:spcBef>
              <a:spcPct val="0"/>
            </a:spcBef>
            <a:spcAft>
              <a:spcPct val="35000"/>
            </a:spcAft>
            <a:buNone/>
          </a:pPr>
          <a:r>
            <a:rPr lang="en-GB" sz="1400" kern="1200"/>
            <a:t>The elevation profile of Oman is a key influence on water availability in the country. The Hajar Mountains run parallel to the northern coast, creating a dramatic landscape with peaks reaching up to 3,000 meters. </a:t>
          </a:r>
          <a:endParaRPr lang="en-US" sz="1400" kern="1200"/>
        </a:p>
      </dsp:txBody>
      <dsp:txXfrm>
        <a:off x="1128319" y="2153"/>
        <a:ext cx="6222783" cy="1006959"/>
      </dsp:txXfrm>
    </dsp:sp>
    <dsp:sp modelId="{04805148-6B2E-4B8D-9567-F58F2AEEC247}">
      <dsp:nvSpPr>
        <dsp:cNvPr id="0" name=""/>
        <dsp:cNvSpPr/>
      </dsp:nvSpPr>
      <dsp:spPr>
        <a:xfrm>
          <a:off x="0" y="1260852"/>
          <a:ext cx="7368480" cy="976445"/>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39ECCA-6FBE-4BA8-8434-258F78DB6269}">
      <dsp:nvSpPr>
        <dsp:cNvPr id="0" name=""/>
        <dsp:cNvSpPr/>
      </dsp:nvSpPr>
      <dsp:spPr>
        <a:xfrm>
          <a:off x="295374" y="1480552"/>
          <a:ext cx="537570" cy="5370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A2BD7-95B6-4D36-9AF4-F9F58FC971D0}">
      <dsp:nvSpPr>
        <dsp:cNvPr id="0" name=""/>
        <dsp:cNvSpPr/>
      </dsp:nvSpPr>
      <dsp:spPr>
        <a:xfrm>
          <a:off x="1128319" y="1260852"/>
          <a:ext cx="6222783" cy="100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70" tIns="106570" rIns="106570" bIns="106570" numCol="1" spcCol="1270" anchor="ctr" anchorCtr="0">
          <a:noAutofit/>
        </a:bodyPr>
        <a:lstStyle/>
        <a:p>
          <a:pPr marL="0" lvl="0" indent="0" algn="l" defTabSz="622300">
            <a:lnSpc>
              <a:spcPct val="100000"/>
            </a:lnSpc>
            <a:spcBef>
              <a:spcPct val="0"/>
            </a:spcBef>
            <a:spcAft>
              <a:spcPct val="35000"/>
            </a:spcAft>
            <a:buNone/>
          </a:pPr>
          <a:r>
            <a:rPr lang="en-GB" sz="1400" kern="1200"/>
            <a:t>The interior of Oman is dominated by the Rub' al Khali, also known as the Empty Quarter, which is one of the largest deserts in the world.</a:t>
          </a:r>
          <a:endParaRPr lang="en-US" sz="1400" kern="1200"/>
        </a:p>
      </dsp:txBody>
      <dsp:txXfrm>
        <a:off x="1128319" y="1260852"/>
        <a:ext cx="6222783" cy="1006959"/>
      </dsp:txXfrm>
    </dsp:sp>
    <dsp:sp modelId="{DEA084B4-6ACD-4A11-AA32-DDCD550B0A01}">
      <dsp:nvSpPr>
        <dsp:cNvPr id="0" name=""/>
        <dsp:cNvSpPr/>
      </dsp:nvSpPr>
      <dsp:spPr>
        <a:xfrm>
          <a:off x="0" y="2519552"/>
          <a:ext cx="7368480" cy="976445"/>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1835D2-E619-450B-9BC9-C874E0AE2FFC}">
      <dsp:nvSpPr>
        <dsp:cNvPr id="0" name=""/>
        <dsp:cNvSpPr/>
      </dsp:nvSpPr>
      <dsp:spPr>
        <a:xfrm>
          <a:off x="295663" y="2739252"/>
          <a:ext cx="537570" cy="5370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6E7246-54D0-425F-ADA3-3B7715C1AED1}">
      <dsp:nvSpPr>
        <dsp:cNvPr id="0" name=""/>
        <dsp:cNvSpPr/>
      </dsp:nvSpPr>
      <dsp:spPr>
        <a:xfrm>
          <a:off x="1128897" y="2519552"/>
          <a:ext cx="6204304" cy="100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70" tIns="106570" rIns="106570" bIns="106570" numCol="1" spcCol="1270" anchor="ctr" anchorCtr="0">
          <a:noAutofit/>
        </a:bodyPr>
        <a:lstStyle/>
        <a:p>
          <a:pPr marL="0" lvl="0" indent="0" algn="l" defTabSz="622300">
            <a:lnSpc>
              <a:spcPct val="100000"/>
            </a:lnSpc>
            <a:spcBef>
              <a:spcPct val="0"/>
            </a:spcBef>
            <a:spcAft>
              <a:spcPct val="35000"/>
            </a:spcAft>
            <a:buNone/>
          </a:pPr>
          <a:r>
            <a:rPr lang="en-GB" sz="1400" kern="1200"/>
            <a:t>In the Dhofar region to the south, land is more fertile and supports agriculture. The Dhofar region benefits from the Khareef (southwest monsoon), which brings seasonal rains and creates a unique, green environment compared to the arid interior.</a:t>
          </a:r>
          <a:endParaRPr lang="en-US" sz="1400" kern="1200"/>
        </a:p>
      </dsp:txBody>
      <dsp:txXfrm>
        <a:off x="1128897" y="2519552"/>
        <a:ext cx="6204304" cy="1006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035DD-0E99-40C0-A66F-DDE4FB39B6D9}">
      <dsp:nvSpPr>
        <dsp:cNvPr id="0" name=""/>
        <dsp:cNvSpPr/>
      </dsp:nvSpPr>
      <dsp:spPr>
        <a:xfrm>
          <a:off x="763538" y="1991"/>
          <a:ext cx="2850199" cy="171011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The Sharqiyah desalination plant is located on the north-east coast of Oman in the administrative governorate (</a:t>
          </a:r>
          <a:r>
            <a:rPr lang="en-GB" sz="1200" kern="1200" err="1"/>
            <a:t>muhafazah</a:t>
          </a:r>
          <a:r>
            <a:rPr lang="en-GB" sz="1200" kern="1200"/>
            <a:t>) of Sharqiyah.</a:t>
          </a:r>
          <a:endParaRPr lang="en-US" sz="1200" kern="1200"/>
        </a:p>
      </dsp:txBody>
      <dsp:txXfrm>
        <a:off x="763538" y="1991"/>
        <a:ext cx="2850199" cy="1710119"/>
      </dsp:txXfrm>
    </dsp:sp>
    <dsp:sp modelId="{554E98FA-66B7-4AAB-B6CD-9D0C44C295F6}">
      <dsp:nvSpPr>
        <dsp:cNvPr id="0" name=""/>
        <dsp:cNvSpPr/>
      </dsp:nvSpPr>
      <dsp:spPr>
        <a:xfrm>
          <a:off x="3898757" y="1991"/>
          <a:ext cx="2850199" cy="171011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The desalination plant first opened in 2007 and has produced over 200 million m³ of water. The water is primarily used to supply drinking water to more than 600,000 inhabitants across Sharqiyah. Desalination is important for this part of the country because 50% of the population live in the neighbouring Muscat region.</a:t>
          </a:r>
          <a:endParaRPr lang="en-US" sz="1200" kern="1200"/>
        </a:p>
      </dsp:txBody>
      <dsp:txXfrm>
        <a:off x="3898757" y="1991"/>
        <a:ext cx="2850199" cy="1710119"/>
      </dsp:txXfrm>
    </dsp:sp>
    <dsp:sp modelId="{9E136E9F-EC7B-4A2D-A07C-1140CF0F74A5}">
      <dsp:nvSpPr>
        <dsp:cNvPr id="0" name=""/>
        <dsp:cNvSpPr/>
      </dsp:nvSpPr>
      <dsp:spPr>
        <a:xfrm>
          <a:off x="763538" y="1997130"/>
          <a:ext cx="2850199" cy="171011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A crucial component is energy efficiency. The desalination plant incorporates advanced technology called ERDs (Energy Recovery Devices) to enhance efficiency and lower costs. An example of ERDs are devices which recover energy from the high-pressure reject brine water.</a:t>
          </a:r>
          <a:endParaRPr lang="en-US" sz="1200" kern="1200"/>
        </a:p>
      </dsp:txBody>
      <dsp:txXfrm>
        <a:off x="763538" y="1997130"/>
        <a:ext cx="2850199" cy="1710119"/>
      </dsp:txXfrm>
    </dsp:sp>
    <dsp:sp modelId="{20A9D050-96D6-48CE-A3BF-5B3273996B29}">
      <dsp:nvSpPr>
        <dsp:cNvPr id="0" name=""/>
        <dsp:cNvSpPr/>
      </dsp:nvSpPr>
      <dsp:spPr>
        <a:xfrm>
          <a:off x="3898757" y="1997130"/>
          <a:ext cx="2850199" cy="171011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In 2022 Veolia and TotalEnergies announced an agreement to start the construction of a solar photovoltaic system for the desalination plant. It is the largest solar power plant in Oman, and started commercial operations in 2023, providing 100% of the desalination plant’s energy needs during daylight hours, significantly reducing CO₂ emission in the region.</a:t>
          </a:r>
          <a:endParaRPr lang="en-US" sz="1200" kern="1200"/>
        </a:p>
      </dsp:txBody>
      <dsp:txXfrm>
        <a:off x="3898757" y="1997130"/>
        <a:ext cx="2850199" cy="17101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7C379-366F-4835-8629-83E34BDCAADB}" type="datetimeFigureOut">
              <a:rPr lang="en-GB" smtClean="0"/>
              <a:t>18/06/2025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0704E-F1D8-45C3-BAA6-9746C27F53A8}" type="slidenum">
              <a:rPr lang="en-GB" smtClean="0"/>
              <a:t>‹#›</a:t>
            </a:fld>
            <a:endParaRPr lang="en-GB"/>
          </a:p>
        </p:txBody>
      </p:sp>
    </p:spTree>
    <p:extLst>
      <p:ext uri="{BB962C8B-B14F-4D97-AF65-F5344CB8AC3E}">
        <p14:creationId xmlns:p14="http://schemas.microsoft.com/office/powerpoint/2010/main" val="368043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Oman is a hot, dry, country in the Middle East. Freshwater is limited to areas of high elevation, in the northern and southern extremities of the country. </a:t>
            </a:r>
          </a:p>
          <a:p>
            <a:pPr marL="0" indent="0">
              <a:buNone/>
            </a:pPr>
            <a:endParaRPr lang="en-GB"/>
          </a:p>
          <a:p>
            <a:pPr marL="0" indent="0">
              <a:buNone/>
            </a:pPr>
            <a:r>
              <a:rPr lang="en-GB"/>
              <a:t>Oman, therefore, relies on aquifers, in the Dhofar (Najd), Al </a:t>
            </a:r>
            <a:r>
              <a:rPr lang="en-GB" err="1"/>
              <a:t>Dahra</a:t>
            </a:r>
            <a:r>
              <a:rPr lang="en-GB"/>
              <a:t> (Al </a:t>
            </a:r>
            <a:r>
              <a:rPr lang="en-GB" err="1"/>
              <a:t>Massrat</a:t>
            </a:r>
            <a:r>
              <a:rPr lang="en-GB"/>
              <a:t>) and </a:t>
            </a:r>
            <a:r>
              <a:rPr lang="en-GB" err="1"/>
              <a:t>Sharqia</a:t>
            </a:r>
            <a:r>
              <a:rPr lang="en-GB"/>
              <a:t> (Rimal al </a:t>
            </a:r>
            <a:r>
              <a:rPr lang="en-GB" err="1"/>
              <a:t>Sharqia</a:t>
            </a:r>
            <a:r>
              <a:rPr lang="en-GB"/>
              <a:t>) regions, and the process of desalination. </a:t>
            </a:r>
          </a:p>
          <a:p>
            <a:pPr marL="0" indent="0">
              <a:buNone/>
            </a:pPr>
            <a:endParaRPr lang="en-GB"/>
          </a:p>
          <a:p>
            <a:pPr marL="0" indent="0">
              <a:buNone/>
            </a:pPr>
            <a:r>
              <a:rPr lang="en-GB"/>
              <a:t>Desalination makes an important contribution to Oman’s water resources, particularly in areas which lack reliable access to water. Desalinised water, as a share of the overall country’s water budget, is therefore increasing.</a:t>
            </a:r>
          </a:p>
          <a:p>
            <a:endParaRPr lang="en-GB"/>
          </a:p>
        </p:txBody>
      </p:sp>
      <p:sp>
        <p:nvSpPr>
          <p:cNvPr id="4" name="Slide Number Placeholder 3"/>
          <p:cNvSpPr>
            <a:spLocks noGrp="1"/>
          </p:cNvSpPr>
          <p:nvPr>
            <p:ph type="sldNum" sz="quarter" idx="5"/>
          </p:nvPr>
        </p:nvSpPr>
        <p:spPr/>
        <p:txBody>
          <a:bodyPr/>
          <a:lstStyle/>
          <a:p>
            <a:fld id="{B970704E-F1D8-45C3-BAA6-9746C27F53A8}" type="slidenum">
              <a:rPr lang="en-GB" smtClean="0"/>
              <a:t>1</a:t>
            </a:fld>
            <a:endParaRPr lang="en-GB"/>
          </a:p>
        </p:txBody>
      </p:sp>
    </p:spTree>
    <p:extLst>
      <p:ext uri="{BB962C8B-B14F-4D97-AF65-F5344CB8AC3E}">
        <p14:creationId xmlns:p14="http://schemas.microsoft.com/office/powerpoint/2010/main" val="151644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970704E-F1D8-45C3-BAA6-9746C27F53A8}" type="slidenum">
              <a:rPr lang="en-GB" smtClean="0"/>
              <a:t>2</a:t>
            </a:fld>
            <a:endParaRPr lang="en-GB"/>
          </a:p>
        </p:txBody>
      </p:sp>
    </p:spTree>
    <p:extLst>
      <p:ext uri="{BB962C8B-B14F-4D97-AF65-F5344CB8AC3E}">
        <p14:creationId xmlns:p14="http://schemas.microsoft.com/office/powerpoint/2010/main" val="290689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t>Desalination is the process of removing salt and other impurities from seawater to produce fresh water for human consumption, irrigation, and industrial use. This is particularly important in Oman where freshwater resources are scarce.</a:t>
            </a:r>
            <a:endParaRPr lang="en-GB" sz="1200"/>
          </a:p>
          <a:p>
            <a:endParaRPr lang="en-GB"/>
          </a:p>
        </p:txBody>
      </p:sp>
      <p:sp>
        <p:nvSpPr>
          <p:cNvPr id="4" name="Slide Number Placeholder 3"/>
          <p:cNvSpPr>
            <a:spLocks noGrp="1"/>
          </p:cNvSpPr>
          <p:nvPr>
            <p:ph type="sldNum" sz="quarter" idx="5"/>
          </p:nvPr>
        </p:nvSpPr>
        <p:spPr/>
        <p:txBody>
          <a:bodyPr/>
          <a:lstStyle/>
          <a:p>
            <a:fld id="{B970704E-F1D8-45C3-BAA6-9746C27F53A8}" type="slidenum">
              <a:rPr lang="en-GB" smtClean="0"/>
              <a:t>11</a:t>
            </a:fld>
            <a:endParaRPr lang="en-GB"/>
          </a:p>
        </p:txBody>
      </p:sp>
    </p:spTree>
    <p:extLst>
      <p:ext uri="{BB962C8B-B14F-4D97-AF65-F5344CB8AC3E}">
        <p14:creationId xmlns:p14="http://schemas.microsoft.com/office/powerpoint/2010/main" val="87098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source: </a:t>
            </a:r>
            <a:r>
              <a:rPr lang="en-GB" sz="1200" kern="1200">
                <a:solidFill>
                  <a:schemeClr val="tx1"/>
                </a:solidFill>
                <a:effectLst/>
                <a:latin typeface="+mn-lt"/>
                <a:ea typeface="+mn-ea"/>
                <a:cs typeface="+mn-cs"/>
              </a:rPr>
              <a:t>Wikimedia CC BY-SA 4.0</a:t>
            </a:r>
            <a:endParaRPr lang="en-GB"/>
          </a:p>
        </p:txBody>
      </p:sp>
      <p:sp>
        <p:nvSpPr>
          <p:cNvPr id="4" name="Slide Number Placeholder 3"/>
          <p:cNvSpPr>
            <a:spLocks noGrp="1"/>
          </p:cNvSpPr>
          <p:nvPr>
            <p:ph type="sldNum" sz="quarter" idx="5"/>
          </p:nvPr>
        </p:nvSpPr>
        <p:spPr/>
        <p:txBody>
          <a:bodyPr/>
          <a:lstStyle/>
          <a:p>
            <a:fld id="{B970704E-F1D8-45C3-BAA6-9746C27F53A8}" type="slidenum">
              <a:rPr lang="en-GB" smtClean="0"/>
              <a:t>12</a:t>
            </a:fld>
            <a:endParaRPr lang="en-GB"/>
          </a:p>
        </p:txBody>
      </p:sp>
    </p:spTree>
    <p:extLst>
      <p:ext uri="{BB962C8B-B14F-4D97-AF65-F5344CB8AC3E}">
        <p14:creationId xmlns:p14="http://schemas.microsoft.com/office/powerpoint/2010/main" val="294242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188640"/>
            <a:ext cx="5542334" cy="1542033"/>
          </a:xfrm>
        </p:spPr>
        <p:txBody>
          <a:bodyPr anchor="t"/>
          <a:lstStyle>
            <a:lvl1pPr>
              <a:defRPr sz="4000"/>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566D574-CA4E-41EC-BFB7-1A2028318263}" type="slidenum">
              <a:rPr lang="en-GB" altLang="en-US"/>
              <a:pPr/>
              <a:t>‹#›</a:t>
            </a:fld>
            <a:endParaRPr lang="en-GB" altLang="en-US"/>
          </a:p>
        </p:txBody>
      </p:sp>
    </p:spTree>
    <p:extLst>
      <p:ext uri="{BB962C8B-B14F-4D97-AF65-F5344CB8AC3E}">
        <p14:creationId xmlns:p14="http://schemas.microsoft.com/office/powerpoint/2010/main" val="426988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1"/>
            <a:ext cx="5496272" cy="1438299"/>
          </a:xfrm>
        </p:spPr>
        <p:txBody>
          <a:bodyPr anchor="t"/>
          <a:lstStyle>
            <a:lvl1pPr>
              <a:defRPr sz="4000"/>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39D9BD6-16DF-460D-8818-BAFF0451FD4D}" type="slidenum">
              <a:rPr lang="en-GB" altLang="en-US"/>
              <a:pPr/>
              <a:t>‹#›</a:t>
            </a:fld>
            <a:endParaRPr lang="en-GB" altLang="en-US"/>
          </a:p>
        </p:txBody>
      </p:sp>
      <p:pic>
        <p:nvPicPr>
          <p:cNvPr id="7"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705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0"/>
            <a:ext cx="5424264" cy="1438300"/>
          </a:xfrm>
        </p:spPr>
        <p:txBody>
          <a:bodyPr anchor="t"/>
          <a:lstStyle>
            <a:lvl1pPr>
              <a:defRPr sz="4000"/>
            </a:lvl1pPr>
          </a:lstStyle>
          <a:p>
            <a:r>
              <a:rPr lang="en-US"/>
              <a:t>Click to edit Master title style</a:t>
            </a:r>
            <a:endParaRPr lang="en-GB"/>
          </a:p>
        </p:txBody>
      </p:sp>
      <p:sp>
        <p:nvSpPr>
          <p:cNvPr id="3" name="Content Placeholder 2"/>
          <p:cNvSpPr>
            <a:spLocks noGrp="1"/>
          </p:cNvSpPr>
          <p:nvPr>
            <p:ph sz="half" idx="1"/>
          </p:nvPr>
        </p:nvSpPr>
        <p:spPr>
          <a:xfrm>
            <a:off x="15240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054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994E1A6E-B03C-4BA9-BCC3-75FC69A50594}" type="slidenum">
              <a:rPr lang="en-GB" altLang="en-US"/>
              <a:pPr/>
              <a:t>‹#›</a:t>
            </a:fld>
            <a:endParaRPr lang="en-GB" altLang="en-US"/>
          </a:p>
        </p:txBody>
      </p:sp>
      <p:pic>
        <p:nvPicPr>
          <p:cNvPr id="8"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022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2"/>
            <a:ext cx="5472608" cy="1439887"/>
          </a:xfrm>
        </p:spPr>
        <p:txBody>
          <a:bodyPr anchor="t"/>
          <a:lstStyle>
            <a:lvl1pPr>
              <a:defRPr sz="4000"/>
            </a:lvl1pPr>
          </a:lstStyle>
          <a:p>
            <a:r>
              <a:rPr lang="en-US"/>
              <a:t>Click to edit Master title style</a:t>
            </a:r>
            <a:endParaRPr lang="en-GB"/>
          </a:p>
        </p:txBody>
      </p:sp>
      <p:sp>
        <p:nvSpPr>
          <p:cNvPr id="3" name="Text Placeholder 2"/>
          <p:cNvSpPr>
            <a:spLocks noGrp="1"/>
          </p:cNvSpPr>
          <p:nvPr>
            <p:ph type="body" idx="1"/>
          </p:nvPr>
        </p:nvSpPr>
        <p:spPr>
          <a:xfrm>
            <a:off x="457200" y="17728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12578"/>
            <a:ext cx="4040188"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7728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12578"/>
            <a:ext cx="4041775"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77BC778C-4985-4B87-A566-26D203ABF273}" type="slidenum">
              <a:rPr lang="en-GB" altLang="en-US"/>
              <a:pPr/>
              <a:t>‹#›</a:t>
            </a:fld>
            <a:endParaRPr lang="en-GB" altLang="en-US"/>
          </a:p>
        </p:txBody>
      </p:sp>
      <p:pic>
        <p:nvPicPr>
          <p:cNvPr id="10"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748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375" y="206902"/>
            <a:ext cx="5424264" cy="1421898"/>
          </a:xfrm>
        </p:spPr>
        <p:txBody>
          <a:bodyPr anchor="t"/>
          <a:lstStyle>
            <a:lvl1pPr>
              <a:defRPr sz="4000"/>
            </a:lvl1p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1147EEAF-DD4E-4CF4-BBA0-EAA76F911A92}" type="slidenum">
              <a:rPr lang="en-GB" altLang="en-US"/>
              <a:pPr/>
              <a:t>‹#›</a:t>
            </a:fld>
            <a:endParaRPr lang="en-GB" altLang="en-US"/>
          </a:p>
        </p:txBody>
      </p:sp>
      <p:pic>
        <p:nvPicPr>
          <p:cNvPr id="6"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517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C3D577BE-B60F-4443-89BA-AC6850FF3B72}" type="slidenum">
              <a:rPr lang="en-GB" altLang="en-US"/>
              <a:pPr/>
              <a:t>‹#›</a:t>
            </a:fld>
            <a:endParaRPr lang="en-GB" altLang="en-US"/>
          </a:p>
        </p:txBody>
      </p:sp>
    </p:spTree>
    <p:extLst>
      <p:ext uri="{BB962C8B-B14F-4D97-AF65-F5344CB8AC3E}">
        <p14:creationId xmlns:p14="http://schemas.microsoft.com/office/powerpoint/2010/main" val="184364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7028184"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188913"/>
            <a:ext cx="5227984" cy="4538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7028184"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94CE6AA-BD4D-4B50-801E-5FC26DDB2F13}" type="slidenum">
              <a:rPr lang="en-GB" altLang="en-US"/>
              <a:pPr/>
              <a:t>‹#›</a:t>
            </a:fld>
            <a:endParaRPr lang="en-GB" altLang="en-US"/>
          </a:p>
        </p:txBody>
      </p:sp>
    </p:spTree>
    <p:extLst>
      <p:ext uri="{BB962C8B-B14F-4D97-AF65-F5344CB8AC3E}">
        <p14:creationId xmlns:p14="http://schemas.microsoft.com/office/powerpoint/2010/main" val="291521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A00CBFF-0372-4B6D-9726-814647025C50}" type="slidenum">
              <a:rPr lang="en-GB" altLang="en-US"/>
              <a:pPr/>
              <a:t>‹#›</a:t>
            </a:fld>
            <a:endParaRPr lang="en-GB" altLang="en-US"/>
          </a:p>
        </p:txBody>
      </p:sp>
    </p:spTree>
    <p:extLst>
      <p:ext uri="{BB962C8B-B14F-4D97-AF65-F5344CB8AC3E}">
        <p14:creationId xmlns:p14="http://schemas.microsoft.com/office/powerpoint/2010/main" val="309023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3"/>
            <a:ext cx="5471889" cy="1439887"/>
          </a:xfrm>
        </p:spPr>
        <p:txBody>
          <a:bodyPr/>
          <a:lstStyle/>
          <a:p>
            <a:r>
              <a:rPr lang="en-US"/>
              <a:t>Click to edit Master title style</a:t>
            </a:r>
            <a:endParaRPr lang="en-GB"/>
          </a:p>
        </p:txBody>
      </p:sp>
      <p:sp>
        <p:nvSpPr>
          <p:cNvPr id="3" name="Text Placeholder 2"/>
          <p:cNvSpPr>
            <a:spLocks noGrp="1"/>
          </p:cNvSpPr>
          <p:nvPr>
            <p:ph type="body" sz="half" idx="1"/>
          </p:nvPr>
        </p:nvSpPr>
        <p:spPr>
          <a:xfrm>
            <a:off x="1485925" y="1844824"/>
            <a:ext cx="3429000" cy="4174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67325" y="1844824"/>
            <a:ext cx="3429000" cy="4174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629400" y="6248400"/>
            <a:ext cx="1905000" cy="457200"/>
          </a:xfrm>
        </p:spPr>
        <p:txBody>
          <a:bodyPr/>
          <a:lstStyle>
            <a:lvl1pPr>
              <a:defRPr/>
            </a:lvl1pPr>
          </a:lstStyle>
          <a:p>
            <a:endParaRPr lang="en-GB" altLang="en-US"/>
          </a:p>
        </p:txBody>
      </p:sp>
      <p:sp>
        <p:nvSpPr>
          <p:cNvPr id="6" name="Footer Placeholder 5"/>
          <p:cNvSpPr>
            <a:spLocks noGrp="1"/>
          </p:cNvSpPr>
          <p:nvPr>
            <p:ph type="ftr" sz="quarter" idx="11"/>
          </p:nvPr>
        </p:nvSpPr>
        <p:spPr>
          <a:xfrm>
            <a:off x="3276600" y="6248400"/>
            <a:ext cx="2895600" cy="457200"/>
          </a:xfrm>
        </p:spPr>
        <p:txBody>
          <a:bodyPr/>
          <a:lstStyle>
            <a:lvl1pPr>
              <a:defRPr/>
            </a:lvl1pPr>
          </a:lstStyle>
          <a:p>
            <a:endParaRPr lang="en-GB" altLang="en-US"/>
          </a:p>
        </p:txBody>
      </p:sp>
      <p:sp>
        <p:nvSpPr>
          <p:cNvPr id="7" name="Slide Number Placeholder 6"/>
          <p:cNvSpPr>
            <a:spLocks noGrp="1"/>
          </p:cNvSpPr>
          <p:nvPr>
            <p:ph type="sldNum" sz="quarter" idx="12"/>
          </p:nvPr>
        </p:nvSpPr>
        <p:spPr>
          <a:xfrm>
            <a:off x="1524000" y="6248400"/>
            <a:ext cx="1295400" cy="457200"/>
          </a:xfrm>
        </p:spPr>
        <p:txBody>
          <a:bodyPr/>
          <a:lstStyle>
            <a:lvl1pPr>
              <a:defRPr/>
            </a:lvl1pPr>
          </a:lstStyle>
          <a:p>
            <a:fld id="{99EC163C-451A-4E6F-ACF7-668EB3869707}" type="slidenum">
              <a:rPr lang="en-GB" altLang="en-US"/>
              <a:pPr/>
              <a:t>‹#›</a:t>
            </a:fld>
            <a:endParaRPr lang="en-GB" altLang="en-US"/>
          </a:p>
        </p:txBody>
      </p:sp>
    </p:spTree>
    <p:extLst>
      <p:ext uri="{BB962C8B-B14F-4D97-AF65-F5344CB8AC3E}">
        <p14:creationId xmlns:p14="http://schemas.microsoft.com/office/powerpoint/2010/main" val="364372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476375" y="188640"/>
            <a:ext cx="5471889" cy="141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46083" name="Rectangle 3"/>
          <p:cNvSpPr>
            <a:spLocks noGrp="1" noChangeArrowheads="1"/>
          </p:cNvSpPr>
          <p:nvPr>
            <p:ph type="body" idx="1"/>
          </p:nvPr>
        </p:nvSpPr>
        <p:spPr bwMode="auto">
          <a:xfrm>
            <a:off x="1524000" y="2060575"/>
            <a:ext cx="70104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6084" name="Rectangle 4"/>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endParaRPr lang="en-GB" altLang="en-US"/>
          </a:p>
        </p:txBody>
      </p:sp>
      <p:sp>
        <p:nvSpPr>
          <p:cNvPr id="46085"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GB" altLang="en-US"/>
          </a:p>
        </p:txBody>
      </p:sp>
      <p:sp>
        <p:nvSpPr>
          <p:cNvPr id="46086" name="Rectangle 6"/>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FE48AF-ABF3-40F6-B23F-7A4E1289867F}" type="slidenum">
              <a:rPr lang="en-GB" altLang="en-US"/>
              <a:pPr/>
              <a:t>‹#›</a:t>
            </a:fld>
            <a:endParaRPr lang="en-GB" altLang="en-US"/>
          </a:p>
        </p:txBody>
      </p:sp>
      <p:sp>
        <p:nvSpPr>
          <p:cNvPr id="46087" name="Line 7"/>
          <p:cNvSpPr>
            <a:spLocks noChangeShapeType="1"/>
          </p:cNvSpPr>
          <p:nvPr userDrawn="1"/>
        </p:nvSpPr>
        <p:spPr bwMode="auto">
          <a:xfrm flipV="1">
            <a:off x="13716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8" name="Oval 8"/>
          <p:cNvSpPr>
            <a:spLocks noChangeArrowheads="1"/>
          </p:cNvSpPr>
          <p:nvPr userDrawn="1"/>
        </p:nvSpPr>
        <p:spPr bwMode="auto">
          <a:xfrm>
            <a:off x="152400" y="838200"/>
            <a:ext cx="228600" cy="228600"/>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89" name="Oval 9"/>
          <p:cNvSpPr>
            <a:spLocks noChangeArrowheads="1"/>
          </p:cNvSpPr>
          <p:nvPr userDrawn="1"/>
        </p:nvSpPr>
        <p:spPr bwMode="auto">
          <a:xfrm>
            <a:off x="539750" y="838200"/>
            <a:ext cx="228600" cy="228600"/>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90" name="Oval 10"/>
          <p:cNvSpPr>
            <a:spLocks noChangeArrowheads="1"/>
          </p:cNvSpPr>
          <p:nvPr userDrawn="1"/>
        </p:nvSpPr>
        <p:spPr bwMode="auto">
          <a:xfrm>
            <a:off x="927100" y="838200"/>
            <a:ext cx="228600" cy="228600"/>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pic>
        <p:nvPicPr>
          <p:cNvPr id="23" name="Picture 15" descr="rgs"/>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8" r:id="rId7"/>
    <p:sldLayoutId id="2147483659" r:id="rId8"/>
    <p:sldLayoutId id="2147483661" r:id="rId9"/>
  </p:sldLayoutIdLst>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p:titleStyle>
    <p:body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loodmap.net/Elevation/CountryElevationMap/?ct=OM" TargetMode="Externa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V80Oisz3F6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https://www.veolia.co.uk/press-releases/veolia-and-totalenergies-partner-build-largest-solar-system-desalination-plant-oman" TargetMode="External"/><Relationship Id="rId2" Type="http://schemas.openxmlformats.org/officeDocument/2006/relationships/hyperlink" Target="https://water.fanack.com/oman/water-resources-oman/" TargetMode="Externa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www.sciencedirect.com/science/article/abs/pii/S030626191931339X"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teachwithgis.co.uk/pages/quick-launcher" TargetMode="External"/><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www.worldometers.info/world-population/oman-population/" TargetMode="External"/><Relationship Id="rId7" Type="http://schemas.openxmlformats.org/officeDocument/2006/relationships/image" Target="../media/image2.png"/><Relationship Id="rId2" Type="http://schemas.openxmlformats.org/officeDocument/2006/relationships/hyperlink" Target="https://education.nationalgeographic.org/resource/five-major-types-biomes/" TargetMode="External"/><Relationship Id="rId1" Type="http://schemas.openxmlformats.org/officeDocument/2006/relationships/slideLayout" Target="../slideLayouts/slideLayout2.xml"/><Relationship Id="rId6" Type="http://schemas.openxmlformats.org/officeDocument/2006/relationships/hyperlink" Target="https://data.worldbank.org/indicator/ER.H2O.FWTL.K3?locations=OM" TargetMode="External"/><Relationship Id="rId5" Type="http://schemas.openxmlformats.org/officeDocument/2006/relationships/hyperlink" Target="https://tradingeconomics.com/oman/precipitation" TargetMode="External"/><Relationship Id="rId4" Type="http://schemas.openxmlformats.org/officeDocument/2006/relationships/hyperlink" Target="https://climateknowledgeportal.worldbank.org/country/oman/climate-data-historical#:~:text=Oman%20has%20a%20subtropical%2C%20dry,150%20mm%20in%20the%20south."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climateknowledgeportal.worldbank.org/country/united-kingdom" TargetMode="External"/><Relationship Id="rId4" Type="http://schemas.openxmlformats.org/officeDocument/2006/relationships/hyperlink" Target="https://climateknowledgeportal.worldbank.org/country/oman/climate-data-historica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6095-0A46-E326-1D44-FE81CB13CCF4}"/>
              </a:ext>
            </a:extLst>
          </p:cNvPr>
          <p:cNvSpPr>
            <a:spLocks noGrp="1"/>
          </p:cNvSpPr>
          <p:nvPr>
            <p:ph type="ctrTitle"/>
          </p:nvPr>
        </p:nvSpPr>
        <p:spPr/>
        <p:txBody>
          <a:bodyPr anchor="ctr">
            <a:normAutofit/>
          </a:bodyPr>
          <a:lstStyle/>
          <a:p>
            <a:r>
              <a:rPr lang="en-GB" b="1">
                <a:effectLst/>
                <a:latin typeface="Arial" panose="020B0604020202020204" pitchFamily="34" charset="0"/>
                <a:ea typeface="Times New Roman" panose="02020603050405020304" pitchFamily="18" charset="0"/>
                <a:cs typeface="Times New Roman" panose="02020603050405020304" pitchFamily="18" charset="0"/>
              </a:rPr>
              <a:t>Water sources in Oman</a:t>
            </a:r>
            <a:endParaRPr lang="en-GB" b="1"/>
          </a:p>
        </p:txBody>
      </p:sp>
      <p:sp>
        <p:nvSpPr>
          <p:cNvPr id="4" name="Subtitle 3">
            <a:extLst>
              <a:ext uri="{FF2B5EF4-FFF2-40B4-BE49-F238E27FC236}">
                <a16:creationId xmlns:a16="http://schemas.microsoft.com/office/drawing/2014/main" id="{94C949EC-26D8-BE92-D4FB-8E0B1096CFAC}"/>
              </a:ext>
            </a:extLst>
          </p:cNvPr>
          <p:cNvSpPr>
            <a:spLocks noGrp="1"/>
          </p:cNvSpPr>
          <p:nvPr>
            <p:ph type="subTitle" idx="1"/>
          </p:nvPr>
        </p:nvSpPr>
        <p:spPr/>
        <p:txBody>
          <a:bodyPr>
            <a:normAutofit fontScale="62500" lnSpcReduction="20000"/>
          </a:bodyPr>
          <a:lstStyle/>
          <a:p>
            <a:r>
              <a:rPr lang="en-GB" u="sng"/>
              <a:t>Learning Goals</a:t>
            </a:r>
          </a:p>
          <a:p>
            <a:pPr marL="257175" indent="-257175">
              <a:buFont typeface="+mj-lt"/>
              <a:buAutoNum type="arabicPeriod"/>
            </a:pPr>
            <a:r>
              <a:rPr lang="en-GB" sz="3200">
                <a:ea typeface="Times New Roman" panose="02020603050405020304" pitchFamily="18" charset="0"/>
                <a:cs typeface="Times New Roman" panose="02020603050405020304" pitchFamily="18" charset="0"/>
              </a:rPr>
              <a:t>Know what desalination is.</a:t>
            </a:r>
          </a:p>
          <a:p>
            <a:pPr marL="257175" indent="-257175">
              <a:buFont typeface="+mj-lt"/>
              <a:buAutoNum type="arabicPeriod"/>
            </a:pPr>
            <a:r>
              <a:rPr lang="en-GB" sz="3200">
                <a:ea typeface="Times New Roman" panose="02020603050405020304" pitchFamily="18" charset="0"/>
                <a:cs typeface="Times New Roman" panose="02020603050405020304" pitchFamily="18" charset="0"/>
              </a:rPr>
              <a:t>Describe the physical context of Oman, in particular the arid climate of the country.</a:t>
            </a:r>
          </a:p>
          <a:p>
            <a:pPr marL="257175" indent="-257175">
              <a:buFont typeface="+mj-lt"/>
              <a:buAutoNum type="arabicPeriod"/>
            </a:pPr>
            <a:r>
              <a:rPr lang="en-GB" sz="3200">
                <a:ea typeface="Times New Roman" panose="02020603050405020304" pitchFamily="18" charset="0"/>
                <a:cs typeface="Times New Roman" panose="02020603050405020304" pitchFamily="18" charset="0"/>
              </a:rPr>
              <a:t>Evaluate the policies and management strategies Oman employs to ensure reliable water supply.</a:t>
            </a:r>
          </a:p>
          <a:p>
            <a:endParaRPr lang="en-GB"/>
          </a:p>
        </p:txBody>
      </p:sp>
      <p:sp>
        <p:nvSpPr>
          <p:cNvPr id="6" name="TextBox 5">
            <a:extLst>
              <a:ext uri="{FF2B5EF4-FFF2-40B4-BE49-F238E27FC236}">
                <a16:creationId xmlns:a16="http://schemas.microsoft.com/office/drawing/2014/main" id="{00D2DC7E-9AD8-A535-7E2E-714EF70ED396}"/>
              </a:ext>
            </a:extLst>
          </p:cNvPr>
          <p:cNvSpPr txBox="1"/>
          <p:nvPr/>
        </p:nvSpPr>
        <p:spPr>
          <a:xfrm>
            <a:off x="179512" y="2082084"/>
            <a:ext cx="4572000" cy="290336"/>
          </a:xfrm>
          <a:prstGeom prst="rect">
            <a:avLst/>
          </a:prstGeom>
          <a:noFill/>
        </p:spPr>
        <p:txBody>
          <a:bodyPr wrap="square">
            <a:spAutoFit/>
          </a:bodyPr>
          <a:lstStyle/>
          <a:p>
            <a:pPr>
              <a:lnSpc>
                <a:spcPct val="70000"/>
              </a:lnSpc>
            </a:pPr>
            <a:r>
              <a:rPr lang="en-GB" sz="1800"/>
              <a:t>What are the main sources of freshwater? </a:t>
            </a:r>
          </a:p>
        </p:txBody>
      </p:sp>
      <p:sp>
        <p:nvSpPr>
          <p:cNvPr id="7" name="Date Placeholder 6">
            <a:extLst>
              <a:ext uri="{FF2B5EF4-FFF2-40B4-BE49-F238E27FC236}">
                <a16:creationId xmlns:a16="http://schemas.microsoft.com/office/drawing/2014/main" id="{F5238F5D-1805-9CBB-5FD2-4C9663F7F19C}"/>
              </a:ext>
            </a:extLst>
          </p:cNvPr>
          <p:cNvSpPr>
            <a:spLocks noGrp="1"/>
          </p:cNvSpPr>
          <p:nvPr>
            <p:ph type="dt" sz="half" idx="10"/>
          </p:nvPr>
        </p:nvSpPr>
        <p:spPr>
          <a:xfrm>
            <a:off x="5076056" y="2672110"/>
            <a:ext cx="3242320" cy="457200"/>
          </a:xfrm>
        </p:spPr>
        <p:txBody>
          <a:bodyPr/>
          <a:lstStyle/>
          <a:p>
            <a:fld id="{5D7FD9DF-0F97-48A3-A29C-578E04E3BFDF}" type="datetime2">
              <a:rPr lang="en-US" altLang="en-US" sz="1600" smtClean="0"/>
              <a:t>Wednesday, June 18, 2025</a:t>
            </a:fld>
            <a:endParaRPr lang="en-GB" altLang="en-US" sz="1600"/>
          </a:p>
        </p:txBody>
      </p:sp>
      <p:pic>
        <p:nvPicPr>
          <p:cNvPr id="5" name="Picture 4" descr="A close up of a logo&#10;&#10;AI-generated content may be incorrect.">
            <a:extLst>
              <a:ext uri="{FF2B5EF4-FFF2-40B4-BE49-F238E27FC236}">
                <a16:creationId xmlns:a16="http://schemas.microsoft.com/office/drawing/2014/main" id="{030076E2-F8AF-3E7E-7C53-D928A9B95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280281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1E3B-CA5F-F773-7D6E-3B2213912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AFCB7-AE26-DC2F-7502-6134834D09F2}"/>
              </a:ext>
            </a:extLst>
          </p:cNvPr>
          <p:cNvSpPr>
            <a:spLocks noGrp="1"/>
          </p:cNvSpPr>
          <p:nvPr>
            <p:ph type="title"/>
          </p:nvPr>
        </p:nvSpPr>
        <p:spPr>
          <a:xfrm>
            <a:off x="1476375" y="188912"/>
            <a:ext cx="5472608" cy="1439887"/>
          </a:xfrm>
          <a:solidFill>
            <a:srgbClr val="797E01"/>
          </a:solidFill>
        </p:spPr>
        <p:txBody>
          <a:bodyPr wrap="square" anchor="t">
            <a:normAutofit/>
          </a:bodyPr>
          <a:lstStyle/>
          <a:p>
            <a:r>
              <a:rPr lang="en-GB" b="1">
                <a:solidFill>
                  <a:schemeClr val="bg1"/>
                </a:solidFill>
              </a:rPr>
              <a:t>Water source: altitude</a:t>
            </a:r>
          </a:p>
        </p:txBody>
      </p:sp>
      <p:sp>
        <p:nvSpPr>
          <p:cNvPr id="3" name="Content Placeholder 2">
            <a:extLst>
              <a:ext uri="{FF2B5EF4-FFF2-40B4-BE49-F238E27FC236}">
                <a16:creationId xmlns:a16="http://schemas.microsoft.com/office/drawing/2014/main" id="{87E8A6B8-2A60-6E51-5C63-10381B68F3B5}"/>
              </a:ext>
            </a:extLst>
          </p:cNvPr>
          <p:cNvSpPr>
            <a:spLocks noGrp="1"/>
          </p:cNvSpPr>
          <p:nvPr>
            <p:ph sz="half" idx="2"/>
          </p:nvPr>
        </p:nvSpPr>
        <p:spPr>
          <a:xfrm>
            <a:off x="457200" y="2412578"/>
            <a:ext cx="4040188" cy="3104654"/>
          </a:xfrm>
        </p:spPr>
        <p:txBody>
          <a:bodyPr wrap="square" anchor="t">
            <a:normAutofit fontScale="92500" lnSpcReduction="20000"/>
          </a:bodyPr>
          <a:lstStyle/>
          <a:p>
            <a:pPr marL="0" indent="0">
              <a:lnSpc>
                <a:spcPct val="90000"/>
              </a:lnSpc>
              <a:buNone/>
            </a:pPr>
            <a:r>
              <a:rPr lang="en-GB" sz="1700"/>
              <a:t>Elevation varies considerably across Oman. Use the map to answer the following:</a:t>
            </a:r>
          </a:p>
          <a:p>
            <a:pPr marL="0" indent="0">
              <a:lnSpc>
                <a:spcPct val="90000"/>
              </a:lnSpc>
              <a:buNone/>
            </a:pPr>
            <a:endParaRPr lang="en-GB" sz="1700"/>
          </a:p>
          <a:p>
            <a:pPr marL="457200" indent="-457200">
              <a:lnSpc>
                <a:spcPct val="90000"/>
              </a:lnSpc>
              <a:buFont typeface="+mj-lt"/>
              <a:buAutoNum type="arabicPeriod"/>
            </a:pPr>
            <a:r>
              <a:rPr lang="en-GB" sz="1700"/>
              <a:t>What is the highest point in Oman, and what is its elevation?</a:t>
            </a:r>
          </a:p>
          <a:p>
            <a:pPr marL="457200" indent="-457200">
              <a:lnSpc>
                <a:spcPct val="90000"/>
              </a:lnSpc>
              <a:buFont typeface="+mj-lt"/>
              <a:buAutoNum type="arabicPeriod"/>
            </a:pPr>
            <a:endParaRPr lang="en-GB" sz="1700"/>
          </a:p>
          <a:p>
            <a:pPr marL="457200" indent="-457200">
              <a:lnSpc>
                <a:spcPct val="90000"/>
              </a:lnSpc>
              <a:buFont typeface="+mj-lt"/>
              <a:buAutoNum type="arabicPeriod"/>
            </a:pPr>
            <a:r>
              <a:rPr lang="en-GB" sz="1700"/>
              <a:t>Describe the variation in elevation across Oman, from its lowest to highest points.</a:t>
            </a:r>
          </a:p>
          <a:p>
            <a:pPr marL="457200" indent="-457200">
              <a:lnSpc>
                <a:spcPct val="90000"/>
              </a:lnSpc>
              <a:buFont typeface="+mj-lt"/>
              <a:buAutoNum type="arabicPeriod"/>
            </a:pPr>
            <a:endParaRPr lang="en-GB" sz="1700"/>
          </a:p>
          <a:p>
            <a:pPr marL="457200" indent="-457200">
              <a:lnSpc>
                <a:spcPct val="90000"/>
              </a:lnSpc>
              <a:buFont typeface="+mj-lt"/>
              <a:buAutoNum type="arabicPeriod"/>
            </a:pPr>
            <a:r>
              <a:rPr lang="en-GB" sz="1700"/>
              <a:t>How does the altitude of the Hajar Mountains influence the climate and vegetation in Oman?</a:t>
            </a:r>
          </a:p>
          <a:p>
            <a:pPr marL="0" indent="0">
              <a:lnSpc>
                <a:spcPct val="90000"/>
              </a:lnSpc>
              <a:buNone/>
            </a:pPr>
            <a:endParaRPr lang="en-GB" sz="1700"/>
          </a:p>
        </p:txBody>
      </p:sp>
      <p:sp>
        <p:nvSpPr>
          <p:cNvPr id="4" name="TextBox 3">
            <a:extLst>
              <a:ext uri="{FF2B5EF4-FFF2-40B4-BE49-F238E27FC236}">
                <a16:creationId xmlns:a16="http://schemas.microsoft.com/office/drawing/2014/main" id="{8BFFE741-69FC-AFEC-B6EE-583861BAED98}"/>
              </a:ext>
            </a:extLst>
          </p:cNvPr>
          <p:cNvSpPr txBox="1"/>
          <p:nvPr/>
        </p:nvSpPr>
        <p:spPr bwMode="auto">
          <a:xfrm>
            <a:off x="5580112" y="6366721"/>
            <a:ext cx="3100289" cy="294927"/>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Bef>
                <a:spcPct val="20000"/>
              </a:spcBef>
              <a:buClr>
                <a:srgbClr val="F54C00"/>
              </a:buClr>
              <a:buSzPct val="70000"/>
            </a:pPr>
            <a:r>
              <a:rPr lang="en-US" sz="1000" b="1" i="1">
                <a:solidFill>
                  <a:schemeClr val="tx2"/>
                </a:solidFill>
              </a:rPr>
              <a:t>Source: </a:t>
            </a:r>
            <a:r>
              <a:rPr lang="en-US" sz="1000" b="1" i="1" err="1">
                <a:solidFill>
                  <a:schemeClr val="tx2"/>
                </a:solidFill>
                <a:hlinkClick r:id="rId2">
                  <a:extLst>
                    <a:ext uri="{A12FA001-AC4F-418D-AE19-62706E023703}">
                      <ahyp:hlinkClr xmlns:ahyp="http://schemas.microsoft.com/office/drawing/2018/hyperlinkcolor" val="tx"/>
                    </a:ext>
                  </a:extLst>
                </a:hlinkClick>
              </a:rPr>
              <a:t>FloodMap</a:t>
            </a:r>
            <a:r>
              <a:rPr lang="en-US" sz="1000" b="1" i="1">
                <a:solidFill>
                  <a:schemeClr val="tx2"/>
                </a:solidFill>
              </a:rPr>
              <a:t> Oman elevation map</a:t>
            </a:r>
          </a:p>
        </p:txBody>
      </p:sp>
      <p:pic>
        <p:nvPicPr>
          <p:cNvPr id="5" name="Picture 4" descr="A map of the united arab emirates&#10;&#10;Description automatically generated">
            <a:extLst>
              <a:ext uri="{FF2B5EF4-FFF2-40B4-BE49-F238E27FC236}">
                <a16:creationId xmlns:a16="http://schemas.microsoft.com/office/drawing/2014/main" id="{03643566-B08B-9E0C-9E99-8B9909AB3643}"/>
              </a:ext>
            </a:extLst>
          </p:cNvPr>
          <p:cNvPicPr>
            <a:picLocks noChangeAspect="1"/>
          </p:cNvPicPr>
          <p:nvPr/>
        </p:nvPicPr>
        <p:blipFill>
          <a:blip r:embed="rId3"/>
          <a:stretch>
            <a:fillRect/>
          </a:stretch>
        </p:blipFill>
        <p:spPr>
          <a:xfrm>
            <a:off x="4572000" y="1823944"/>
            <a:ext cx="3743087" cy="4253509"/>
          </a:xfrm>
          <a:prstGeom prst="rect">
            <a:avLst/>
          </a:prstGeom>
          <a:noFill/>
        </p:spPr>
      </p:pic>
      <p:pic>
        <p:nvPicPr>
          <p:cNvPr id="6" name="Picture 5" descr="A close up of a logo&#10;&#10;AI-generated content may be incorrect.">
            <a:extLst>
              <a:ext uri="{FF2B5EF4-FFF2-40B4-BE49-F238E27FC236}">
                <a16:creationId xmlns:a16="http://schemas.microsoft.com/office/drawing/2014/main" id="{A6735523-6A36-C653-3445-669E17B75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427894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1AB3-B6A8-CE95-5A3F-8CA3ED4BE511}"/>
              </a:ext>
            </a:extLst>
          </p:cNvPr>
          <p:cNvSpPr>
            <a:spLocks noGrp="1"/>
          </p:cNvSpPr>
          <p:nvPr>
            <p:ph type="title"/>
          </p:nvPr>
        </p:nvSpPr>
        <p:spPr>
          <a:solidFill>
            <a:srgbClr val="740160"/>
          </a:solidFill>
        </p:spPr>
        <p:txBody>
          <a:bodyPr/>
          <a:lstStyle/>
          <a:p>
            <a:r>
              <a:rPr lang="en-GB" b="1">
                <a:solidFill>
                  <a:schemeClr val="bg1"/>
                </a:solidFill>
              </a:rPr>
              <a:t>Water source: desalination</a:t>
            </a:r>
          </a:p>
        </p:txBody>
      </p:sp>
      <p:sp>
        <p:nvSpPr>
          <p:cNvPr id="3" name="Content Placeholder 2">
            <a:extLst>
              <a:ext uri="{FF2B5EF4-FFF2-40B4-BE49-F238E27FC236}">
                <a16:creationId xmlns:a16="http://schemas.microsoft.com/office/drawing/2014/main" id="{4F98C203-44D4-FE09-BAC4-62CA0D1CC6D9}"/>
              </a:ext>
            </a:extLst>
          </p:cNvPr>
          <p:cNvSpPr>
            <a:spLocks noGrp="1"/>
          </p:cNvSpPr>
          <p:nvPr>
            <p:ph idx="1"/>
          </p:nvPr>
        </p:nvSpPr>
        <p:spPr/>
        <p:txBody>
          <a:bodyPr vert="horz" wrap="square" lIns="68580" tIns="34290" rIns="68580" bIns="34290" numCol="1" rtlCol="0" anchor="t" anchorCtr="0" compatLnSpc="1">
            <a:prstTxWarp prst="textNoShape">
              <a:avLst/>
            </a:prstTxWarp>
            <a:normAutofit/>
          </a:bodyPr>
          <a:lstStyle/>
          <a:p>
            <a:pPr marL="0" indent="0">
              <a:lnSpc>
                <a:spcPct val="80000"/>
              </a:lnSpc>
              <a:buNone/>
            </a:pPr>
            <a:r>
              <a:rPr lang="en-GB" sz="1950"/>
              <a:t>Watch </a:t>
            </a:r>
            <a:r>
              <a:rPr lang="en-GB" sz="1950">
                <a:hlinkClick r:id="rId3"/>
              </a:rPr>
              <a:t>How desalination plants keep water flowing in Oman</a:t>
            </a:r>
            <a:r>
              <a:rPr lang="en-GB" sz="1950"/>
              <a:t>. </a:t>
            </a:r>
            <a:endParaRPr lang="en-US"/>
          </a:p>
          <a:p>
            <a:pPr marL="0" indent="0">
              <a:lnSpc>
                <a:spcPct val="80000"/>
              </a:lnSpc>
              <a:buNone/>
            </a:pPr>
            <a:endParaRPr lang="en-GB" sz="1950"/>
          </a:p>
          <a:p>
            <a:pPr marL="0" indent="0">
              <a:lnSpc>
                <a:spcPct val="80000"/>
              </a:lnSpc>
              <a:buNone/>
            </a:pPr>
            <a:r>
              <a:rPr lang="en-GB" sz="1950"/>
              <a:t>Answer the questions below.</a:t>
            </a:r>
            <a:endParaRPr lang="en-GB"/>
          </a:p>
          <a:p>
            <a:pPr marL="0" indent="0">
              <a:lnSpc>
                <a:spcPct val="80000"/>
              </a:lnSpc>
              <a:buNone/>
            </a:pPr>
            <a:r>
              <a:rPr lang="en-GB" sz="1950"/>
              <a:t>  </a:t>
            </a:r>
          </a:p>
          <a:p>
            <a:pPr marL="385763" indent="-385763">
              <a:lnSpc>
                <a:spcPct val="80000"/>
              </a:lnSpc>
              <a:buFont typeface="Arial" panose="020B0604020202020204" pitchFamily="34" charset="0"/>
              <a:buAutoNum type="arabicPeriod"/>
            </a:pPr>
            <a:r>
              <a:rPr lang="en-GB" sz="1950"/>
              <a:t>What does the word </a:t>
            </a:r>
            <a:r>
              <a:rPr lang="en-GB" sz="1950" i="1"/>
              <a:t>desalination </a:t>
            </a:r>
            <a:r>
              <a:rPr lang="en-GB" sz="1950"/>
              <a:t>mean. Why does Oman rely on desalinated water?</a:t>
            </a:r>
          </a:p>
          <a:p>
            <a:pPr marL="385763" indent="-385763">
              <a:lnSpc>
                <a:spcPct val="80000"/>
              </a:lnSpc>
              <a:buAutoNum type="arabicPeriod"/>
            </a:pPr>
            <a:r>
              <a:rPr lang="en-GB" sz="1950"/>
              <a:t>How many desalination plants are there?</a:t>
            </a:r>
          </a:p>
          <a:p>
            <a:pPr marL="385763" indent="-385763">
              <a:lnSpc>
                <a:spcPct val="80000"/>
              </a:lnSpc>
              <a:buAutoNum type="arabicPeriod"/>
            </a:pPr>
            <a:r>
              <a:rPr lang="en-GB" sz="1950"/>
              <a:t>What are the costs?</a:t>
            </a:r>
          </a:p>
          <a:p>
            <a:pPr marL="385763" indent="-385763">
              <a:lnSpc>
                <a:spcPct val="80000"/>
              </a:lnSpc>
              <a:buAutoNum type="arabicPeriod"/>
            </a:pPr>
            <a:r>
              <a:rPr lang="en-GB" sz="1950"/>
              <a:t>On the next slide is a diagram illustrating how desalination plants in Oman use reverse osmosis (RO). There are 11 steps to the process. Annotate the diagram using the sentences provided.</a:t>
            </a:r>
            <a:endParaRPr lang="en-GB"/>
          </a:p>
          <a:p>
            <a:pPr marL="0" indent="0">
              <a:buNone/>
            </a:pPr>
            <a:endParaRPr lang="en-GB"/>
          </a:p>
        </p:txBody>
      </p:sp>
      <p:pic>
        <p:nvPicPr>
          <p:cNvPr id="4" name="Picture 3" descr="A close up of a logo&#10;&#10;AI-generated content may be incorrect.">
            <a:extLst>
              <a:ext uri="{FF2B5EF4-FFF2-40B4-BE49-F238E27FC236}">
                <a16:creationId xmlns:a16="http://schemas.microsoft.com/office/drawing/2014/main" id="{2C7A0408-FA0B-0BD0-6396-70BC4437C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1813984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74C3-D97C-55F9-DFC1-75D79B172BD4}"/>
              </a:ext>
            </a:extLst>
          </p:cNvPr>
          <p:cNvSpPr>
            <a:spLocks noGrp="1"/>
          </p:cNvSpPr>
          <p:nvPr>
            <p:ph type="title"/>
          </p:nvPr>
        </p:nvSpPr>
        <p:spPr>
          <a:xfrm>
            <a:off x="1476375" y="188912"/>
            <a:ext cx="5472608" cy="1439887"/>
          </a:xfrm>
          <a:solidFill>
            <a:srgbClr val="F54C00"/>
          </a:solidFill>
        </p:spPr>
        <p:txBody>
          <a:bodyPr wrap="square" anchor="ctr">
            <a:normAutofit/>
          </a:bodyPr>
          <a:lstStyle/>
          <a:p>
            <a:r>
              <a:rPr lang="en-GB" b="1">
                <a:solidFill>
                  <a:schemeClr val="bg1"/>
                </a:solidFill>
              </a:rPr>
              <a:t>A desalination plant</a:t>
            </a:r>
          </a:p>
        </p:txBody>
      </p:sp>
      <p:sp>
        <p:nvSpPr>
          <p:cNvPr id="3" name="Content Placeholder 2">
            <a:extLst>
              <a:ext uri="{FF2B5EF4-FFF2-40B4-BE49-F238E27FC236}">
                <a16:creationId xmlns:a16="http://schemas.microsoft.com/office/drawing/2014/main" id="{E9336B5D-FCC5-6115-EC24-C4131779D694}"/>
              </a:ext>
            </a:extLst>
          </p:cNvPr>
          <p:cNvSpPr>
            <a:spLocks noGrp="1"/>
          </p:cNvSpPr>
          <p:nvPr>
            <p:ph sz="quarter" idx="4"/>
          </p:nvPr>
        </p:nvSpPr>
        <p:spPr>
          <a:xfrm>
            <a:off x="4645025" y="1988840"/>
            <a:ext cx="4319463" cy="4464496"/>
          </a:xfrm>
        </p:spPr>
        <p:txBody>
          <a:bodyPr wrap="square" anchor="t">
            <a:noAutofit/>
          </a:bodyPr>
          <a:lstStyle/>
          <a:p>
            <a:pPr marL="514350" indent="-514350">
              <a:lnSpc>
                <a:spcPct val="90000"/>
              </a:lnSpc>
              <a:buFont typeface="+mj-lt"/>
              <a:buAutoNum type="arabicPeriod"/>
            </a:pPr>
            <a:r>
              <a:rPr lang="en-GB" sz="1400"/>
              <a:t>Intake is directly from the sea</a:t>
            </a:r>
          </a:p>
          <a:p>
            <a:pPr marL="514350" indent="-514350">
              <a:lnSpc>
                <a:spcPct val="90000"/>
              </a:lnSpc>
              <a:buFont typeface="+mj-lt"/>
              <a:buAutoNum type="arabicPeriod"/>
            </a:pPr>
            <a:r>
              <a:rPr lang="en-GB" sz="1400"/>
              <a:t>Pre-treatment to remove solids such as sand, silt, and any organic matter</a:t>
            </a:r>
          </a:p>
          <a:p>
            <a:pPr marL="514350" indent="-514350">
              <a:lnSpc>
                <a:spcPct val="90000"/>
              </a:lnSpc>
              <a:buFont typeface="+mj-lt"/>
              <a:buAutoNum type="arabicPeriod"/>
            </a:pPr>
            <a:r>
              <a:rPr lang="en-GB" sz="1400"/>
              <a:t>Chemicals (coagulants) are added to aggregate fine particles together</a:t>
            </a:r>
          </a:p>
          <a:p>
            <a:pPr marL="514350" indent="-514350">
              <a:lnSpc>
                <a:spcPct val="90000"/>
              </a:lnSpc>
              <a:buFont typeface="+mj-lt"/>
              <a:buAutoNum type="arabicPeriod"/>
            </a:pPr>
            <a:r>
              <a:rPr lang="en-GB" sz="1400"/>
              <a:t>Coagulants settle at the bottom of the tank (sedimentation) before removal</a:t>
            </a:r>
          </a:p>
          <a:p>
            <a:pPr marL="514350" indent="-514350">
              <a:lnSpc>
                <a:spcPct val="90000"/>
              </a:lnSpc>
              <a:buFont typeface="+mj-lt"/>
              <a:buAutoNum type="arabicPeriod"/>
            </a:pPr>
            <a:r>
              <a:rPr lang="en-GB" sz="1400"/>
              <a:t>HPP (High Pressure Pumps) force water along pipelines, using 70% of total energy usage</a:t>
            </a:r>
          </a:p>
          <a:p>
            <a:pPr marL="514350" indent="-514350">
              <a:lnSpc>
                <a:spcPct val="90000"/>
              </a:lnSpc>
              <a:buFont typeface="+mj-lt"/>
              <a:buAutoNum type="arabicPeriod"/>
            </a:pPr>
            <a:r>
              <a:rPr lang="en-GB" sz="1400"/>
              <a:t>Water either flows to a BP (Booster Pump) or a RO system (Reverse Osmosis) </a:t>
            </a:r>
          </a:p>
          <a:p>
            <a:pPr marL="514350" indent="-514350">
              <a:lnSpc>
                <a:spcPct val="90000"/>
              </a:lnSpc>
              <a:buFont typeface="+mj-lt"/>
              <a:buAutoNum type="arabicPeriod"/>
            </a:pPr>
            <a:r>
              <a:rPr lang="en-GB" sz="1400"/>
              <a:t>In the RO system water is forced through a semipermeable membrane</a:t>
            </a:r>
          </a:p>
          <a:p>
            <a:pPr marL="514350" indent="-514350">
              <a:lnSpc>
                <a:spcPct val="90000"/>
              </a:lnSpc>
              <a:buFont typeface="+mj-lt"/>
              <a:buAutoNum type="arabicPeriod"/>
            </a:pPr>
            <a:r>
              <a:rPr lang="en-GB" sz="1400"/>
              <a:t>Post-treatment involves adding chlorine (disinfectant) and remineralisation</a:t>
            </a:r>
          </a:p>
          <a:p>
            <a:pPr marL="514350" indent="-514350">
              <a:lnSpc>
                <a:spcPct val="90000"/>
              </a:lnSpc>
              <a:buFont typeface="+mj-lt"/>
              <a:buAutoNum type="arabicPeriod"/>
            </a:pPr>
            <a:r>
              <a:rPr lang="en-GB" sz="1400"/>
              <a:t>Minerals like calcium and magnesium are added back into the water to stabilize its pH</a:t>
            </a:r>
          </a:p>
          <a:p>
            <a:pPr marL="514350" indent="-514350">
              <a:lnSpc>
                <a:spcPct val="90000"/>
              </a:lnSpc>
              <a:buFont typeface="+mj-lt"/>
              <a:buAutoNum type="arabicPeriod"/>
            </a:pPr>
            <a:r>
              <a:rPr lang="en-GB" sz="1400"/>
              <a:t>ERD (Energy Recovery Device) captures the hydraulic energy from high-pressure brine</a:t>
            </a:r>
          </a:p>
          <a:p>
            <a:pPr marL="514350" indent="-514350">
              <a:lnSpc>
                <a:spcPct val="90000"/>
              </a:lnSpc>
              <a:buFont typeface="+mj-lt"/>
              <a:buAutoNum type="arabicPeriod"/>
            </a:pPr>
            <a:r>
              <a:rPr lang="en-GB" sz="1400"/>
              <a:t>Captured energy is transferred to incoming seawater to lower operational costs</a:t>
            </a:r>
          </a:p>
        </p:txBody>
      </p:sp>
      <p:pic>
        <p:nvPicPr>
          <p:cNvPr id="6" name="Picture 5" descr="A close up of a logo&#10;&#10;AI-generated content may be incorrect.">
            <a:extLst>
              <a:ext uri="{FF2B5EF4-FFF2-40B4-BE49-F238E27FC236}">
                <a16:creationId xmlns:a16="http://schemas.microsoft.com/office/drawing/2014/main" id="{98BBF3D2-134A-2525-F072-003F614AB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pic>
        <p:nvPicPr>
          <p:cNvPr id="5" name="Picture 4" descr="A building in the desert&#10;&#10;AI-generated content may be incorrect.">
            <a:extLst>
              <a:ext uri="{FF2B5EF4-FFF2-40B4-BE49-F238E27FC236}">
                <a16:creationId xmlns:a16="http://schemas.microsoft.com/office/drawing/2014/main" id="{2B06F934-D982-83CF-02D3-0D73B4883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97" y="1980155"/>
            <a:ext cx="4440377" cy="3330283"/>
          </a:xfrm>
          <a:prstGeom prst="rect">
            <a:avLst/>
          </a:prstGeom>
        </p:spPr>
      </p:pic>
    </p:spTree>
    <p:extLst>
      <p:ext uri="{BB962C8B-B14F-4D97-AF65-F5344CB8AC3E}">
        <p14:creationId xmlns:p14="http://schemas.microsoft.com/office/powerpoint/2010/main" val="145917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030D-50CC-3F5F-629D-6F4665829ED4}"/>
              </a:ext>
            </a:extLst>
          </p:cNvPr>
          <p:cNvSpPr>
            <a:spLocks noGrp="1"/>
          </p:cNvSpPr>
          <p:nvPr>
            <p:ph type="title"/>
          </p:nvPr>
        </p:nvSpPr>
        <p:spPr>
          <a:xfrm>
            <a:off x="1476375" y="190501"/>
            <a:ext cx="5496272" cy="1438299"/>
          </a:xfrm>
          <a:solidFill>
            <a:srgbClr val="01415B"/>
          </a:solidFill>
        </p:spPr>
        <p:txBody>
          <a:bodyPr wrap="square" anchor="t">
            <a:normAutofit/>
          </a:bodyPr>
          <a:lstStyle/>
          <a:p>
            <a:r>
              <a:rPr lang="en-GB" b="1">
                <a:solidFill>
                  <a:schemeClr val="bg1"/>
                </a:solidFill>
              </a:rPr>
              <a:t>Sharqiyah desalination plant</a:t>
            </a:r>
          </a:p>
        </p:txBody>
      </p:sp>
      <p:graphicFrame>
        <p:nvGraphicFramePr>
          <p:cNvPr id="5" name="Content Placeholder 2">
            <a:extLst>
              <a:ext uri="{FF2B5EF4-FFF2-40B4-BE49-F238E27FC236}">
                <a16:creationId xmlns:a16="http://schemas.microsoft.com/office/drawing/2014/main" id="{CCDAF3F5-0D4F-CDCB-B508-DA411BE347FC}"/>
              </a:ext>
            </a:extLst>
          </p:cNvPr>
          <p:cNvGraphicFramePr>
            <a:graphicFrameLocks noGrp="1"/>
          </p:cNvGraphicFramePr>
          <p:nvPr>
            <p:ph idx="1"/>
            <p:extLst>
              <p:ext uri="{D42A27DB-BD31-4B8C-83A1-F6EECF244321}">
                <p14:modId xmlns:p14="http://schemas.microsoft.com/office/powerpoint/2010/main" val="1335954098"/>
              </p:ext>
            </p:extLst>
          </p:nvPr>
        </p:nvGraphicFramePr>
        <p:xfrm>
          <a:off x="815752" y="1988840"/>
          <a:ext cx="7512496" cy="370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close up of a logo&#10;&#10;AI-generated content may be incorrect.">
            <a:extLst>
              <a:ext uri="{FF2B5EF4-FFF2-40B4-BE49-F238E27FC236}">
                <a16:creationId xmlns:a16="http://schemas.microsoft.com/office/drawing/2014/main" id="{B51A1A60-4911-D47C-5C9F-F621903449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144423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A5B20-4BA3-C76F-49D7-1F62A7057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2103AD-B31F-129A-DF94-B8D560CEC3EE}"/>
              </a:ext>
            </a:extLst>
          </p:cNvPr>
          <p:cNvSpPr>
            <a:spLocks noGrp="1"/>
          </p:cNvSpPr>
          <p:nvPr>
            <p:ph type="title"/>
          </p:nvPr>
        </p:nvSpPr>
        <p:spPr>
          <a:xfrm>
            <a:off x="1476375" y="188912"/>
            <a:ext cx="5472608" cy="1439887"/>
          </a:xfrm>
          <a:solidFill>
            <a:srgbClr val="B70005"/>
          </a:solidFill>
        </p:spPr>
        <p:txBody>
          <a:bodyPr wrap="square" anchor="t">
            <a:normAutofit/>
          </a:bodyPr>
          <a:lstStyle/>
          <a:p>
            <a:r>
              <a:rPr lang="en-GB" b="1">
                <a:solidFill>
                  <a:schemeClr val="bg1"/>
                </a:solidFill>
              </a:rPr>
              <a:t>Sharqiyah desalination plant</a:t>
            </a:r>
          </a:p>
        </p:txBody>
      </p:sp>
      <p:sp>
        <p:nvSpPr>
          <p:cNvPr id="3" name="Content Placeholder 2">
            <a:extLst>
              <a:ext uri="{FF2B5EF4-FFF2-40B4-BE49-F238E27FC236}">
                <a16:creationId xmlns:a16="http://schemas.microsoft.com/office/drawing/2014/main" id="{DAB766B7-DF6B-B3AE-2581-9F25956167E5}"/>
              </a:ext>
            </a:extLst>
          </p:cNvPr>
          <p:cNvSpPr>
            <a:spLocks noGrp="1"/>
          </p:cNvSpPr>
          <p:nvPr>
            <p:ph sz="half" idx="2"/>
          </p:nvPr>
        </p:nvSpPr>
        <p:spPr>
          <a:xfrm>
            <a:off x="457200" y="2412578"/>
            <a:ext cx="4040188" cy="3032646"/>
          </a:xfrm>
        </p:spPr>
        <p:txBody>
          <a:bodyPr vert="horz" wrap="square" lIns="68580" tIns="34290" rIns="68580" bIns="34290" numCol="1" rtlCol="0" anchor="t" anchorCtr="0" compatLnSpc="1">
            <a:prstTxWarp prst="textNoShape">
              <a:avLst/>
            </a:prstTxWarp>
            <a:normAutofit fontScale="92500" lnSpcReduction="10000"/>
          </a:bodyPr>
          <a:lstStyle/>
          <a:p>
            <a:pPr marL="0" indent="0">
              <a:lnSpc>
                <a:spcPct val="90000"/>
              </a:lnSpc>
              <a:buNone/>
            </a:pPr>
            <a:r>
              <a:rPr lang="en-GB" sz="1700"/>
              <a:t>Either: </a:t>
            </a:r>
          </a:p>
          <a:p>
            <a:pPr algn="just"/>
            <a:r>
              <a:rPr lang="en-GB" sz="1700">
                <a:effectLst/>
                <a:latin typeface="Arial" panose="020B0604020202020204" pitchFamily="34" charset="0"/>
                <a:ea typeface="Times New Roman" panose="02020603050405020304" pitchFamily="18" charset="0"/>
                <a:cs typeface="Times New Roman" panose="02020603050405020304" pitchFamily="18" charset="0"/>
              </a:rPr>
              <a:t>Research </a:t>
            </a:r>
            <a:r>
              <a:rPr lang="en-GB" sz="1700" u="sng">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2"/>
              </a:rPr>
              <a:t>the 5 major aquifer systems in Oman</a:t>
            </a:r>
            <a:r>
              <a:rPr lang="en-GB" sz="1700">
                <a:effectLst/>
                <a:latin typeface="Arial" panose="020B0604020202020204" pitchFamily="34" charset="0"/>
                <a:ea typeface="Times New Roman" panose="02020603050405020304" pitchFamily="18" charset="0"/>
                <a:cs typeface="Times New Roman" panose="02020603050405020304" pitchFamily="18" charset="0"/>
              </a:rPr>
              <a:t> to explore how aquifers are an alternative water source.</a:t>
            </a:r>
          </a:p>
          <a:p>
            <a:pPr marL="0" indent="0" algn="just">
              <a:buNone/>
            </a:pP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pPr>
            <a:r>
              <a:rPr lang="en-GB" sz="1700">
                <a:latin typeface="Arial" panose="020B0604020202020204" pitchFamily="34" charset="0"/>
                <a:ea typeface="Times New Roman" panose="02020603050405020304" pitchFamily="18" charset="0"/>
                <a:cs typeface="Times New Roman" panose="02020603050405020304" pitchFamily="18" charset="0"/>
              </a:rPr>
              <a:t>and/or:</a:t>
            </a:r>
          </a:p>
          <a:p>
            <a:pPr marL="0" indent="0" algn="just">
              <a:buNone/>
            </a:pP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700">
                <a:effectLst/>
                <a:latin typeface="Arial" panose="020B0604020202020204" pitchFamily="34" charset="0"/>
                <a:ea typeface="Times New Roman" panose="02020603050405020304" pitchFamily="18" charset="0"/>
                <a:cs typeface="Times New Roman" panose="02020603050405020304" pitchFamily="18" charset="0"/>
              </a:rPr>
              <a:t>Plan the answer to the following examination style question ‘Evaluate the environmental, economic, and social impacts of desalination as a water supply solution in Oman’. </a:t>
            </a:r>
          </a:p>
        </p:txBody>
      </p:sp>
      <p:sp>
        <p:nvSpPr>
          <p:cNvPr id="4" name="TextBox 3">
            <a:extLst>
              <a:ext uri="{FF2B5EF4-FFF2-40B4-BE49-F238E27FC236}">
                <a16:creationId xmlns:a16="http://schemas.microsoft.com/office/drawing/2014/main" id="{DA08303B-5CB0-0962-C042-89C404073F49}"/>
              </a:ext>
            </a:extLst>
          </p:cNvPr>
          <p:cNvSpPr txBox="1"/>
          <p:nvPr/>
        </p:nvSpPr>
        <p:spPr bwMode="auto">
          <a:xfrm>
            <a:off x="4645024" y="6093296"/>
            <a:ext cx="4041775" cy="288032"/>
          </a:xfrm>
          <a:prstGeom prst="rect">
            <a:avLst/>
          </a:prstGeom>
          <a:no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algn="r">
              <a:lnSpc>
                <a:spcPct val="90000"/>
              </a:lnSpc>
              <a:spcBef>
                <a:spcPct val="20000"/>
              </a:spcBef>
              <a:buClr>
                <a:srgbClr val="F54C00"/>
              </a:buClr>
              <a:buSzPct val="70000"/>
            </a:pPr>
            <a:r>
              <a:rPr lang="en-US" sz="1000" i="1">
                <a:solidFill>
                  <a:schemeClr val="tx2"/>
                </a:solidFill>
              </a:rPr>
              <a:t>Source: </a:t>
            </a:r>
            <a:r>
              <a:rPr lang="en-US" sz="1000" i="1">
                <a:solidFill>
                  <a:schemeClr val="tx2"/>
                </a:solidFill>
                <a:hlinkClick r:id="rId3">
                  <a:extLst>
                    <a:ext uri="{A12FA001-AC4F-418D-AE19-62706E023703}">
                      <ahyp:hlinkClr xmlns:ahyp="http://schemas.microsoft.com/office/drawing/2018/hyperlinkcolor" val="tx"/>
                    </a:ext>
                  </a:extLst>
                </a:hlinkClick>
              </a:rPr>
              <a:t>Veolia</a:t>
            </a:r>
            <a:r>
              <a:rPr lang="en-US" sz="1000" i="1">
                <a:solidFill>
                  <a:schemeClr val="tx2"/>
                </a:solidFill>
              </a:rPr>
              <a:t> and TotalEnergies press release </a:t>
            </a:r>
          </a:p>
        </p:txBody>
      </p:sp>
      <p:pic>
        <p:nvPicPr>
          <p:cNvPr id="5" name="Picture 4" descr="Aerial view of a factory&#10;&#10;Description automatically generated">
            <a:extLst>
              <a:ext uri="{FF2B5EF4-FFF2-40B4-BE49-F238E27FC236}">
                <a16:creationId xmlns:a16="http://schemas.microsoft.com/office/drawing/2014/main" id="{F62DAD7D-B6CF-BC26-EE64-EC694DFAEC3E}"/>
              </a:ext>
            </a:extLst>
          </p:cNvPr>
          <p:cNvPicPr>
            <a:picLocks noChangeAspect="1"/>
          </p:cNvPicPr>
          <p:nvPr/>
        </p:nvPicPr>
        <p:blipFill>
          <a:blip r:embed="rId4"/>
          <a:srcRect l="12270" r="9219" b="3"/>
          <a:stretch/>
        </p:blipFill>
        <p:spPr>
          <a:xfrm>
            <a:off x="4645025" y="2412578"/>
            <a:ext cx="4041775" cy="3680718"/>
          </a:xfrm>
          <a:prstGeom prst="rect">
            <a:avLst/>
          </a:prstGeom>
          <a:noFill/>
        </p:spPr>
      </p:pic>
      <p:pic>
        <p:nvPicPr>
          <p:cNvPr id="6" name="Picture 5" descr="A close up of a logo&#10;&#10;AI-generated content may be incorrect.">
            <a:extLst>
              <a:ext uri="{FF2B5EF4-FFF2-40B4-BE49-F238E27FC236}">
                <a16:creationId xmlns:a16="http://schemas.microsoft.com/office/drawing/2014/main" id="{7C25800C-15A4-3C18-C5DC-DD0341C77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230982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6D96-4673-70C4-3B22-39383BACF013}"/>
              </a:ext>
            </a:extLst>
          </p:cNvPr>
          <p:cNvSpPr>
            <a:spLocks noGrp="1"/>
          </p:cNvSpPr>
          <p:nvPr>
            <p:ph type="title"/>
          </p:nvPr>
        </p:nvSpPr>
        <p:spPr/>
        <p:txBody>
          <a:bodyPr/>
          <a:lstStyle/>
          <a:p>
            <a:r>
              <a:rPr lang="en-GB"/>
              <a:t>A desalination plant</a:t>
            </a:r>
          </a:p>
        </p:txBody>
      </p:sp>
      <p:pic>
        <p:nvPicPr>
          <p:cNvPr id="4" name="Content Placeholder 3" descr="A diagram of a beach treatment system&#10;&#10;Description automatically generated">
            <a:extLst>
              <a:ext uri="{FF2B5EF4-FFF2-40B4-BE49-F238E27FC236}">
                <a16:creationId xmlns:a16="http://schemas.microsoft.com/office/drawing/2014/main" id="{C5CCA515-310C-C956-5D5F-4D2CA9ADAF20}"/>
              </a:ext>
            </a:extLst>
          </p:cNvPr>
          <p:cNvPicPr>
            <a:picLocks noGrp="1" noChangeAspect="1"/>
          </p:cNvPicPr>
          <p:nvPr>
            <p:ph idx="1"/>
          </p:nvPr>
        </p:nvPicPr>
        <p:blipFill>
          <a:blip r:embed="rId2"/>
          <a:stretch>
            <a:fillRect/>
          </a:stretch>
        </p:blipFill>
        <p:spPr>
          <a:xfrm>
            <a:off x="2028825" y="2433043"/>
            <a:ext cx="5086350" cy="2850356"/>
          </a:xfrm>
          <a:prstGeom prst="rect">
            <a:avLst/>
          </a:prstGeom>
        </p:spPr>
      </p:pic>
      <p:sp>
        <p:nvSpPr>
          <p:cNvPr id="5" name="TextBox 4">
            <a:extLst>
              <a:ext uri="{FF2B5EF4-FFF2-40B4-BE49-F238E27FC236}">
                <a16:creationId xmlns:a16="http://schemas.microsoft.com/office/drawing/2014/main" id="{F2867F63-DA1C-01B4-8270-39CF054F7ADD}"/>
              </a:ext>
            </a:extLst>
          </p:cNvPr>
          <p:cNvSpPr txBox="1"/>
          <p:nvPr/>
        </p:nvSpPr>
        <p:spPr bwMode="auto">
          <a:xfrm>
            <a:off x="5292080" y="6309320"/>
            <a:ext cx="4041775" cy="216024"/>
          </a:xfrm>
          <a:prstGeom prst="rect">
            <a:avLst/>
          </a:prstGeom>
          <a:no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lnSpcReduction="10000"/>
          </a:bodyPr>
          <a:lstStyle/>
          <a:p>
            <a:pPr>
              <a:lnSpc>
                <a:spcPct val="90000"/>
              </a:lnSpc>
              <a:spcBef>
                <a:spcPct val="20000"/>
              </a:spcBef>
              <a:buClr>
                <a:srgbClr val="F54C00"/>
              </a:buClr>
              <a:buSzPct val="70000"/>
            </a:pPr>
            <a:r>
              <a:rPr lang="en-US" sz="1000" i="1">
                <a:solidFill>
                  <a:schemeClr val="tx2"/>
                </a:solidFill>
              </a:rPr>
              <a:t>Source: adapted from © </a:t>
            </a:r>
            <a:r>
              <a:rPr lang="en-US" sz="1000" i="1">
                <a:solidFill>
                  <a:schemeClr val="tx2"/>
                </a:solidFill>
                <a:hlinkClick r:id="rId3">
                  <a:extLst>
                    <a:ext uri="{A12FA001-AC4F-418D-AE19-62706E023703}">
                      <ahyp:hlinkClr xmlns:ahyp="http://schemas.microsoft.com/office/drawing/2018/hyperlinkcolor" val="tx"/>
                    </a:ext>
                  </a:extLst>
                </a:hlinkClick>
              </a:rPr>
              <a:t>Science Direct</a:t>
            </a:r>
            <a:r>
              <a:rPr lang="en-US" sz="1000" i="1">
                <a:solidFill>
                  <a:schemeClr val="tx2"/>
                </a:solidFill>
              </a:rPr>
              <a:t> </a:t>
            </a:r>
          </a:p>
        </p:txBody>
      </p:sp>
      <p:pic>
        <p:nvPicPr>
          <p:cNvPr id="3" name="Picture 2" descr="A close up of a logo&#10;&#10;AI-generated content may be incorrect.">
            <a:extLst>
              <a:ext uri="{FF2B5EF4-FFF2-40B4-BE49-F238E27FC236}">
                <a16:creationId xmlns:a16="http://schemas.microsoft.com/office/drawing/2014/main" id="{769A3822-2F91-6E72-7C79-06223AC78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5312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A9DF5A-4348-F3A3-AE94-EC875E83269C}"/>
              </a:ext>
            </a:extLst>
          </p:cNvPr>
          <p:cNvSpPr>
            <a:spLocks noGrp="1"/>
          </p:cNvSpPr>
          <p:nvPr>
            <p:ph idx="1"/>
          </p:nvPr>
        </p:nvSpPr>
        <p:spPr>
          <a:xfrm>
            <a:off x="251520" y="2060575"/>
            <a:ext cx="8496944" cy="1296417"/>
          </a:xfrm>
        </p:spPr>
        <p:txBody>
          <a:bodyPr vert="horz" wrap="square" lIns="68580" tIns="34290" rIns="68580" bIns="34290" numCol="1" rtlCol="0" anchor="t" anchorCtr="0" compatLnSpc="1">
            <a:prstTxWarp prst="textNoShape">
              <a:avLst/>
            </a:prstTxWarp>
            <a:normAutofit fontScale="92500" lnSpcReduction="20000"/>
          </a:bodyPr>
          <a:lstStyle/>
          <a:p>
            <a:pPr marL="0" indent="0">
              <a:buNone/>
            </a:pPr>
            <a:r>
              <a:rPr lang="en-GB" sz="2400"/>
              <a:t>Describe the geographical context of Oman, either by using a paper atlas or the ArcGIS </a:t>
            </a:r>
            <a:r>
              <a:rPr lang="en-GB" sz="2400">
                <a:hlinkClick r:id="rId3"/>
              </a:rPr>
              <a:t>Geography Visualiser</a:t>
            </a:r>
            <a:r>
              <a:rPr lang="en-GB" sz="2400"/>
              <a:t>.</a:t>
            </a:r>
          </a:p>
          <a:p>
            <a:pPr marL="0" indent="0">
              <a:buNone/>
            </a:pPr>
            <a:endParaRPr lang="en-GB" sz="2400"/>
          </a:p>
          <a:p>
            <a:pPr marL="0" indent="0">
              <a:buNone/>
            </a:pPr>
            <a:r>
              <a:rPr lang="en-GB" sz="2400"/>
              <a:t>Using the images below, describe the landscape in Oman. </a:t>
            </a:r>
          </a:p>
        </p:txBody>
      </p:sp>
      <p:pic>
        <p:nvPicPr>
          <p:cNvPr id="2" name="Picture 1">
            <a:extLst>
              <a:ext uri="{FF2B5EF4-FFF2-40B4-BE49-F238E27FC236}">
                <a16:creationId xmlns:a16="http://schemas.microsoft.com/office/drawing/2014/main" id="{7EEEC190-86E5-88A6-5011-83ACF50FBE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605" y="3727715"/>
            <a:ext cx="2056114" cy="1370743"/>
          </a:xfrm>
          <a:prstGeom prst="rect">
            <a:avLst/>
          </a:prstGeom>
        </p:spPr>
      </p:pic>
      <p:pic>
        <p:nvPicPr>
          <p:cNvPr id="6" name="Picture 5">
            <a:extLst>
              <a:ext uri="{FF2B5EF4-FFF2-40B4-BE49-F238E27FC236}">
                <a16:creationId xmlns:a16="http://schemas.microsoft.com/office/drawing/2014/main" id="{D2FC1ED9-673F-7256-2441-5102E0B306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09531" y="3727714"/>
            <a:ext cx="2056628" cy="1370743"/>
          </a:xfrm>
          <a:prstGeom prst="rect">
            <a:avLst/>
          </a:prstGeom>
        </p:spPr>
      </p:pic>
      <p:pic>
        <p:nvPicPr>
          <p:cNvPr id="7" name="Picture 6">
            <a:extLst>
              <a:ext uri="{FF2B5EF4-FFF2-40B4-BE49-F238E27FC236}">
                <a16:creationId xmlns:a16="http://schemas.microsoft.com/office/drawing/2014/main" id="{257DD3DD-4A76-A6C7-D0FA-69740B7133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10004" y="3724909"/>
            <a:ext cx="2060322" cy="1373548"/>
          </a:xfrm>
          <a:prstGeom prst="rect">
            <a:avLst/>
          </a:prstGeom>
        </p:spPr>
      </p:pic>
      <p:pic>
        <p:nvPicPr>
          <p:cNvPr id="8" name="Picture 7">
            <a:extLst>
              <a:ext uri="{FF2B5EF4-FFF2-40B4-BE49-F238E27FC236}">
                <a16:creationId xmlns:a16="http://schemas.microsoft.com/office/drawing/2014/main" id="{ED7E462D-703B-503F-605B-924882471C4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96984" y="3820975"/>
            <a:ext cx="1772123" cy="1181415"/>
          </a:xfrm>
          <a:prstGeom prst="rect">
            <a:avLst/>
          </a:prstGeom>
        </p:spPr>
      </p:pic>
      <p:sp>
        <p:nvSpPr>
          <p:cNvPr id="9" name="Title 8">
            <a:extLst>
              <a:ext uri="{FF2B5EF4-FFF2-40B4-BE49-F238E27FC236}">
                <a16:creationId xmlns:a16="http://schemas.microsoft.com/office/drawing/2014/main" id="{7FD54F0C-21B2-0CAF-EB48-6092AAD32E59}"/>
              </a:ext>
            </a:extLst>
          </p:cNvPr>
          <p:cNvSpPr>
            <a:spLocks noGrp="1"/>
          </p:cNvSpPr>
          <p:nvPr>
            <p:ph type="title"/>
          </p:nvPr>
        </p:nvSpPr>
        <p:spPr>
          <a:solidFill>
            <a:srgbClr val="F54C00"/>
          </a:solidFill>
        </p:spPr>
        <p:txBody>
          <a:bodyPr/>
          <a:lstStyle/>
          <a:p>
            <a:r>
              <a:rPr lang="en-GB" b="1">
                <a:solidFill>
                  <a:schemeClr val="bg1"/>
                </a:solidFill>
              </a:rPr>
              <a:t>Oman’s landscape</a:t>
            </a:r>
          </a:p>
        </p:txBody>
      </p:sp>
      <p:sp>
        <p:nvSpPr>
          <p:cNvPr id="11" name="TextBox 10">
            <a:extLst>
              <a:ext uri="{FF2B5EF4-FFF2-40B4-BE49-F238E27FC236}">
                <a16:creationId xmlns:a16="http://schemas.microsoft.com/office/drawing/2014/main" id="{FA69BDC9-DFAC-2321-53DA-2D1225BE2F8D}"/>
              </a:ext>
            </a:extLst>
          </p:cNvPr>
          <p:cNvSpPr txBox="1"/>
          <p:nvPr/>
        </p:nvSpPr>
        <p:spPr>
          <a:xfrm>
            <a:off x="336079" y="5331626"/>
            <a:ext cx="7776864" cy="290336"/>
          </a:xfrm>
          <a:prstGeom prst="rect">
            <a:avLst/>
          </a:prstGeom>
          <a:noFill/>
        </p:spPr>
        <p:txBody>
          <a:bodyPr wrap="square">
            <a:spAutoFit/>
          </a:bodyPr>
          <a:lstStyle/>
          <a:p>
            <a:pPr marL="385763" indent="-385763">
              <a:lnSpc>
                <a:spcPct val="70000"/>
              </a:lnSpc>
              <a:buAutoNum type="arabicPeriod"/>
            </a:pPr>
            <a:r>
              <a:rPr lang="en-GB" sz="1800"/>
              <a:t>Why is water scarcity a significant issue in some regions? </a:t>
            </a:r>
            <a:endParaRPr lang="en-GB"/>
          </a:p>
        </p:txBody>
      </p:sp>
      <p:pic>
        <p:nvPicPr>
          <p:cNvPr id="4" name="Picture 3" descr="A close up of a logo&#10;&#10;AI-generated content may be incorrect.">
            <a:extLst>
              <a:ext uri="{FF2B5EF4-FFF2-40B4-BE49-F238E27FC236}">
                <a16:creationId xmlns:a16="http://schemas.microsoft.com/office/drawing/2014/main" id="{F5B167ED-2886-1BA8-9F54-6448D668E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
        <p:nvSpPr>
          <p:cNvPr id="5" name="TextBox 4">
            <a:extLst>
              <a:ext uri="{FF2B5EF4-FFF2-40B4-BE49-F238E27FC236}">
                <a16:creationId xmlns:a16="http://schemas.microsoft.com/office/drawing/2014/main" id="{0C9FCDEC-BF3C-8591-9689-601F01311F3C}"/>
              </a:ext>
            </a:extLst>
          </p:cNvPr>
          <p:cNvSpPr txBox="1"/>
          <p:nvPr/>
        </p:nvSpPr>
        <p:spPr>
          <a:xfrm>
            <a:off x="6796984" y="6381327"/>
            <a:ext cx="2347016" cy="230832"/>
          </a:xfrm>
          <a:prstGeom prst="rect">
            <a:avLst/>
          </a:prstGeom>
          <a:noFill/>
        </p:spPr>
        <p:txBody>
          <a:bodyPr wrap="square" rtlCol="0">
            <a:spAutoFit/>
          </a:bodyPr>
          <a:lstStyle/>
          <a:p>
            <a:r>
              <a:rPr lang="en-GB" sz="900"/>
              <a:t>All images © Ana-Maria Pavalache</a:t>
            </a:r>
          </a:p>
        </p:txBody>
      </p:sp>
    </p:spTree>
    <p:extLst>
      <p:ext uri="{BB962C8B-B14F-4D97-AF65-F5344CB8AC3E}">
        <p14:creationId xmlns:p14="http://schemas.microsoft.com/office/powerpoint/2010/main" val="1763336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0CE1-730E-23B8-C1EF-E6A8E10E1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AB19A-6681-47F7-3BAF-6C5D3466380A}"/>
              </a:ext>
            </a:extLst>
          </p:cNvPr>
          <p:cNvSpPr>
            <a:spLocks noGrp="1"/>
          </p:cNvSpPr>
          <p:nvPr>
            <p:ph type="title"/>
          </p:nvPr>
        </p:nvSpPr>
        <p:spPr>
          <a:solidFill>
            <a:srgbClr val="01415B"/>
          </a:solidFill>
        </p:spPr>
        <p:txBody>
          <a:bodyPr/>
          <a:lstStyle/>
          <a:p>
            <a:r>
              <a:rPr lang="en-GB" b="1">
                <a:solidFill>
                  <a:schemeClr val="bg1"/>
                </a:solidFill>
              </a:rPr>
              <a:t>Data analysis</a:t>
            </a:r>
          </a:p>
        </p:txBody>
      </p:sp>
      <p:graphicFrame>
        <p:nvGraphicFramePr>
          <p:cNvPr id="4" name="Content Placeholder 3">
            <a:extLst>
              <a:ext uri="{FF2B5EF4-FFF2-40B4-BE49-F238E27FC236}">
                <a16:creationId xmlns:a16="http://schemas.microsoft.com/office/drawing/2014/main" id="{F718F30A-FE01-51C1-605F-2BC8C57B5F4E}"/>
              </a:ext>
            </a:extLst>
          </p:cNvPr>
          <p:cNvGraphicFramePr>
            <a:graphicFrameLocks noGrp="1"/>
          </p:cNvGraphicFramePr>
          <p:nvPr>
            <p:ph idx="1"/>
            <p:extLst>
              <p:ext uri="{D42A27DB-BD31-4B8C-83A1-F6EECF244321}">
                <p14:modId xmlns:p14="http://schemas.microsoft.com/office/powerpoint/2010/main" val="4260968769"/>
              </p:ext>
            </p:extLst>
          </p:nvPr>
        </p:nvGraphicFramePr>
        <p:xfrm>
          <a:off x="722652" y="2125266"/>
          <a:ext cx="2479736" cy="1627070"/>
        </p:xfrm>
        <a:graphic>
          <a:graphicData uri="http://schemas.openxmlformats.org/drawingml/2006/table">
            <a:tbl>
              <a:tblPr firstRow="1" firstCol="1" bandRow="1">
                <a:tableStyleId>{5C22544A-7EE6-4342-B048-85BDC9FD1C3A}</a:tableStyleId>
              </a:tblPr>
              <a:tblGrid>
                <a:gridCol w="398892">
                  <a:extLst>
                    <a:ext uri="{9D8B030D-6E8A-4147-A177-3AD203B41FA5}">
                      <a16:colId xmlns:a16="http://schemas.microsoft.com/office/drawing/2014/main" val="1969866573"/>
                    </a:ext>
                  </a:extLst>
                </a:gridCol>
                <a:gridCol w="1040281">
                  <a:extLst>
                    <a:ext uri="{9D8B030D-6E8A-4147-A177-3AD203B41FA5}">
                      <a16:colId xmlns:a16="http://schemas.microsoft.com/office/drawing/2014/main" val="3820490992"/>
                    </a:ext>
                  </a:extLst>
                </a:gridCol>
                <a:gridCol w="1040563">
                  <a:extLst>
                    <a:ext uri="{9D8B030D-6E8A-4147-A177-3AD203B41FA5}">
                      <a16:colId xmlns:a16="http://schemas.microsoft.com/office/drawing/2014/main" val="3471196992"/>
                    </a:ext>
                  </a:extLst>
                </a:gridCol>
              </a:tblGrid>
              <a:tr h="162707">
                <a:tc gridSpan="3">
                  <a:txBody>
                    <a:bodyPr/>
                    <a:lstStyle/>
                    <a:p>
                      <a:r>
                        <a:rPr lang="en-GB" sz="800">
                          <a:effectLst/>
                        </a:rPr>
                        <a:t>Population </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55334265"/>
                  </a:ext>
                </a:extLst>
              </a:tr>
              <a:tr h="162707">
                <a:tc>
                  <a:txBody>
                    <a:bodyPr/>
                    <a:lstStyle/>
                    <a:p>
                      <a:pPr algn="ctr"/>
                      <a:r>
                        <a:rPr lang="en-GB" sz="800">
                          <a:effectLst/>
                        </a:rPr>
                        <a:t>Year</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Population m</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 change</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91889856"/>
                  </a:ext>
                </a:extLst>
              </a:tr>
              <a:tr h="162707">
                <a:tc>
                  <a:txBody>
                    <a:bodyPr/>
                    <a:lstStyle/>
                    <a:p>
                      <a:pPr algn="ctr"/>
                      <a:r>
                        <a:rPr lang="en-GB" sz="800">
                          <a:effectLst/>
                        </a:rPr>
                        <a:t>2025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~5,500,000 proj</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~21.6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915902063"/>
                  </a:ext>
                </a:extLst>
              </a:tr>
              <a:tr h="162707">
                <a:tc>
                  <a:txBody>
                    <a:bodyPr/>
                    <a:lstStyle/>
                    <a:p>
                      <a:pPr algn="ctr"/>
                      <a:r>
                        <a:rPr lang="en-GB" sz="800">
                          <a:effectLst/>
                        </a:rPr>
                        <a:t>2020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4,522,497</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8.0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00482247"/>
                  </a:ext>
                </a:extLst>
              </a:tr>
              <a:tr h="162707">
                <a:tc>
                  <a:txBody>
                    <a:bodyPr/>
                    <a:lstStyle/>
                    <a:p>
                      <a:pPr algn="ctr"/>
                      <a:r>
                        <a:rPr lang="en-GB" sz="800">
                          <a:effectLst/>
                        </a:rPr>
                        <a:t>2015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4,184,895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51.7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50875995"/>
                  </a:ext>
                </a:extLst>
              </a:tr>
              <a:tr h="162707">
                <a:tc>
                  <a:txBody>
                    <a:bodyPr/>
                    <a:lstStyle/>
                    <a:p>
                      <a:pPr algn="ctr"/>
                      <a:r>
                        <a:rPr lang="en-GB" sz="800">
                          <a:effectLst/>
                        </a:rPr>
                        <a:t>2010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2,757,446</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12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549584685"/>
                  </a:ext>
                </a:extLst>
              </a:tr>
              <a:tr h="162707">
                <a:tc>
                  <a:txBody>
                    <a:bodyPr/>
                    <a:lstStyle/>
                    <a:p>
                      <a:pPr algn="ctr"/>
                      <a:r>
                        <a:rPr lang="en-GB" sz="800">
                          <a:effectLst/>
                        </a:rPr>
                        <a:t>2005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2,459,802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7.7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144592262"/>
                  </a:ext>
                </a:extLst>
              </a:tr>
              <a:tr h="162707">
                <a:tc>
                  <a:txBody>
                    <a:bodyPr/>
                    <a:lstStyle/>
                    <a:p>
                      <a:pPr algn="ctr"/>
                      <a:r>
                        <a:rPr lang="en-GB" sz="800">
                          <a:effectLst/>
                        </a:rPr>
                        <a:t>2000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2,282,131</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7.6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156153793"/>
                  </a:ext>
                </a:extLst>
              </a:tr>
              <a:tr h="162707">
                <a:tc>
                  <a:txBody>
                    <a:bodyPr/>
                    <a:lstStyle/>
                    <a:p>
                      <a:pPr algn="ctr"/>
                      <a:r>
                        <a:rPr lang="en-GB" sz="800">
                          <a:effectLst/>
                        </a:rPr>
                        <a:t>1995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2,120,528</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20.2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746044777"/>
                  </a:ext>
                </a:extLst>
              </a:tr>
              <a:tr h="162707">
                <a:tc>
                  <a:txBody>
                    <a:bodyPr/>
                    <a:lstStyle/>
                    <a:p>
                      <a:pPr algn="ctr"/>
                      <a:r>
                        <a:rPr lang="en-GB" sz="800">
                          <a:effectLst/>
                        </a:rPr>
                        <a:t>1990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1,763,954</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 </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38023438"/>
                  </a:ext>
                </a:extLst>
              </a:tr>
            </a:tbl>
          </a:graphicData>
        </a:graphic>
      </p:graphicFrame>
      <p:graphicFrame>
        <p:nvGraphicFramePr>
          <p:cNvPr id="6" name="Table 5">
            <a:extLst>
              <a:ext uri="{FF2B5EF4-FFF2-40B4-BE49-F238E27FC236}">
                <a16:creationId xmlns:a16="http://schemas.microsoft.com/office/drawing/2014/main" id="{43A54E7F-16B2-761D-02DB-19E65400E650}"/>
              </a:ext>
            </a:extLst>
          </p:cNvPr>
          <p:cNvGraphicFramePr>
            <a:graphicFrameLocks noGrp="1"/>
          </p:cNvGraphicFramePr>
          <p:nvPr/>
        </p:nvGraphicFramePr>
        <p:xfrm>
          <a:off x="3366647" y="2125267"/>
          <a:ext cx="2479736" cy="1627076"/>
        </p:xfrm>
        <a:graphic>
          <a:graphicData uri="http://schemas.openxmlformats.org/drawingml/2006/table">
            <a:tbl>
              <a:tblPr firstRow="1" firstCol="1" bandRow="1">
                <a:tableStyleId>{5C22544A-7EE6-4342-B048-85BDC9FD1C3A}</a:tableStyleId>
              </a:tblPr>
              <a:tblGrid>
                <a:gridCol w="398891">
                  <a:extLst>
                    <a:ext uri="{9D8B030D-6E8A-4147-A177-3AD203B41FA5}">
                      <a16:colId xmlns:a16="http://schemas.microsoft.com/office/drawing/2014/main" val="581232079"/>
                    </a:ext>
                  </a:extLst>
                </a:gridCol>
                <a:gridCol w="1040281">
                  <a:extLst>
                    <a:ext uri="{9D8B030D-6E8A-4147-A177-3AD203B41FA5}">
                      <a16:colId xmlns:a16="http://schemas.microsoft.com/office/drawing/2014/main" val="3050341902"/>
                    </a:ext>
                  </a:extLst>
                </a:gridCol>
                <a:gridCol w="1040564">
                  <a:extLst>
                    <a:ext uri="{9D8B030D-6E8A-4147-A177-3AD203B41FA5}">
                      <a16:colId xmlns:a16="http://schemas.microsoft.com/office/drawing/2014/main" val="3754242327"/>
                    </a:ext>
                  </a:extLst>
                </a:gridCol>
              </a:tblGrid>
              <a:tr h="149744">
                <a:tc gridSpan="3">
                  <a:txBody>
                    <a:bodyPr/>
                    <a:lstStyle/>
                    <a:p>
                      <a:r>
                        <a:rPr lang="en-GB" sz="800">
                          <a:effectLst/>
                        </a:rPr>
                        <a:t>Climate</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1152670"/>
                  </a:ext>
                </a:extLst>
              </a:tr>
              <a:tr h="279380">
                <a:tc>
                  <a:txBody>
                    <a:bodyPr/>
                    <a:lstStyle/>
                    <a:p>
                      <a:pPr algn="ctr"/>
                      <a:r>
                        <a:rPr lang="en-GB" sz="800">
                          <a:effectLst/>
                        </a:rPr>
                        <a:t>Year</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Average annual 5-year smooth °C</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Average precipitation mm </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403782353"/>
                  </a:ext>
                </a:extLst>
              </a:tr>
              <a:tr h="149744">
                <a:tc>
                  <a:txBody>
                    <a:bodyPr/>
                    <a:lstStyle/>
                    <a:p>
                      <a:pPr algn="ctr"/>
                      <a:r>
                        <a:rPr lang="en-GB" sz="800">
                          <a:effectLst/>
                        </a:rPr>
                        <a:t>2025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~29.0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~100 proj</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992705112"/>
                  </a:ext>
                </a:extLst>
              </a:tr>
              <a:tr h="149744">
                <a:tc>
                  <a:txBody>
                    <a:bodyPr/>
                    <a:lstStyle/>
                    <a:p>
                      <a:pPr algn="ctr"/>
                      <a:r>
                        <a:rPr lang="en-GB" sz="800">
                          <a:effectLst/>
                        </a:rPr>
                        <a:t>2020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28.01</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66</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630055880"/>
                  </a:ext>
                </a:extLst>
              </a:tr>
              <a:tr h="149744">
                <a:tc>
                  <a:txBody>
                    <a:bodyPr/>
                    <a:lstStyle/>
                    <a:p>
                      <a:pPr algn="ctr"/>
                      <a:r>
                        <a:rPr lang="en-GB" sz="800">
                          <a:effectLst/>
                        </a:rPr>
                        <a:t>2015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27.92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731658945"/>
                  </a:ext>
                </a:extLst>
              </a:tr>
              <a:tr h="149744">
                <a:tc>
                  <a:txBody>
                    <a:bodyPr/>
                    <a:lstStyle/>
                    <a:p>
                      <a:pPr algn="ctr"/>
                      <a:r>
                        <a:rPr lang="en-GB" sz="800">
                          <a:effectLst/>
                        </a:rPr>
                        <a:t>2010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27.72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42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594109894"/>
                  </a:ext>
                </a:extLst>
              </a:tr>
              <a:tr h="149744">
                <a:tc>
                  <a:txBody>
                    <a:bodyPr/>
                    <a:lstStyle/>
                    <a:p>
                      <a:pPr algn="ctr"/>
                      <a:r>
                        <a:rPr lang="en-GB" sz="800">
                          <a:effectLst/>
                        </a:rPr>
                        <a:t>2005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27.76</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44</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163120058"/>
                  </a:ext>
                </a:extLst>
              </a:tr>
              <a:tr h="149744">
                <a:tc>
                  <a:txBody>
                    <a:bodyPr/>
                    <a:lstStyle/>
                    <a:p>
                      <a:pPr algn="ctr"/>
                      <a:r>
                        <a:rPr lang="en-GB" sz="800">
                          <a:effectLst/>
                        </a:rPr>
                        <a:t>2000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27.61</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31</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611996461"/>
                  </a:ext>
                </a:extLst>
              </a:tr>
              <a:tr h="149744">
                <a:tc>
                  <a:txBody>
                    <a:bodyPr/>
                    <a:lstStyle/>
                    <a:p>
                      <a:pPr algn="ctr"/>
                      <a:r>
                        <a:rPr lang="en-GB" sz="800">
                          <a:effectLst/>
                        </a:rPr>
                        <a:t>1995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92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040906248"/>
                  </a:ext>
                </a:extLst>
              </a:tr>
              <a:tr h="149744">
                <a:tc>
                  <a:txBody>
                    <a:bodyPr/>
                    <a:lstStyle/>
                    <a:p>
                      <a:pPr algn="ctr"/>
                      <a:r>
                        <a:rPr lang="en-GB" sz="800">
                          <a:effectLst/>
                        </a:rPr>
                        <a:t>1990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27.41</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27.15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846355327"/>
                  </a:ext>
                </a:extLst>
              </a:tr>
            </a:tbl>
          </a:graphicData>
        </a:graphic>
      </p:graphicFrame>
      <p:graphicFrame>
        <p:nvGraphicFramePr>
          <p:cNvPr id="7" name="Table 6">
            <a:extLst>
              <a:ext uri="{FF2B5EF4-FFF2-40B4-BE49-F238E27FC236}">
                <a16:creationId xmlns:a16="http://schemas.microsoft.com/office/drawing/2014/main" id="{4EE51192-78A0-0CDD-0D0C-A20D951FF26E}"/>
              </a:ext>
            </a:extLst>
          </p:cNvPr>
          <p:cNvGraphicFramePr>
            <a:graphicFrameLocks noGrp="1"/>
          </p:cNvGraphicFramePr>
          <p:nvPr/>
        </p:nvGraphicFramePr>
        <p:xfrm>
          <a:off x="6010642" y="2125266"/>
          <a:ext cx="2504708" cy="1627076"/>
        </p:xfrm>
        <a:graphic>
          <a:graphicData uri="http://schemas.openxmlformats.org/drawingml/2006/table">
            <a:tbl>
              <a:tblPr firstRow="1" firstCol="1" bandRow="1">
                <a:tableStyleId>{5C22544A-7EE6-4342-B048-85BDC9FD1C3A}</a:tableStyleId>
              </a:tblPr>
              <a:tblGrid>
                <a:gridCol w="402909">
                  <a:extLst>
                    <a:ext uri="{9D8B030D-6E8A-4147-A177-3AD203B41FA5}">
                      <a16:colId xmlns:a16="http://schemas.microsoft.com/office/drawing/2014/main" val="238876932"/>
                    </a:ext>
                  </a:extLst>
                </a:gridCol>
                <a:gridCol w="1050757">
                  <a:extLst>
                    <a:ext uri="{9D8B030D-6E8A-4147-A177-3AD203B41FA5}">
                      <a16:colId xmlns:a16="http://schemas.microsoft.com/office/drawing/2014/main" val="3190387622"/>
                    </a:ext>
                  </a:extLst>
                </a:gridCol>
                <a:gridCol w="1051042">
                  <a:extLst>
                    <a:ext uri="{9D8B030D-6E8A-4147-A177-3AD203B41FA5}">
                      <a16:colId xmlns:a16="http://schemas.microsoft.com/office/drawing/2014/main" val="1111387629"/>
                    </a:ext>
                  </a:extLst>
                </a:gridCol>
              </a:tblGrid>
              <a:tr h="149744">
                <a:tc gridSpan="3">
                  <a:txBody>
                    <a:bodyPr/>
                    <a:lstStyle/>
                    <a:p>
                      <a:r>
                        <a:rPr lang="en-GB" sz="800">
                          <a:effectLst/>
                        </a:rPr>
                        <a:t>Freshwater</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34618193"/>
                  </a:ext>
                </a:extLst>
              </a:tr>
              <a:tr h="279380">
                <a:tc>
                  <a:txBody>
                    <a:bodyPr/>
                    <a:lstStyle/>
                    <a:p>
                      <a:pPr algn="ctr"/>
                      <a:r>
                        <a:rPr lang="en-GB" sz="800">
                          <a:effectLst/>
                        </a:rPr>
                        <a:t>Year</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Annual freshwater withdrawal bcm</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 change</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140649429"/>
                  </a:ext>
                </a:extLst>
              </a:tr>
              <a:tr h="149744">
                <a:tc>
                  <a:txBody>
                    <a:bodyPr/>
                    <a:lstStyle/>
                    <a:p>
                      <a:pPr algn="ctr"/>
                      <a:r>
                        <a:rPr lang="en-GB" sz="800">
                          <a:effectLst/>
                        </a:rPr>
                        <a:t>2025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~1.6</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970486394"/>
                  </a:ext>
                </a:extLst>
              </a:tr>
              <a:tr h="149744">
                <a:tc>
                  <a:txBody>
                    <a:bodyPr/>
                    <a:lstStyle/>
                    <a:p>
                      <a:pPr algn="ctr"/>
                      <a:r>
                        <a:rPr lang="en-GB" sz="800">
                          <a:effectLst/>
                        </a:rPr>
                        <a:t>2020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1.6</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296315641"/>
                  </a:ext>
                </a:extLst>
              </a:tr>
              <a:tr h="149744">
                <a:tc>
                  <a:txBody>
                    <a:bodyPr/>
                    <a:lstStyle/>
                    <a:p>
                      <a:pPr algn="ctr"/>
                      <a:r>
                        <a:rPr lang="en-GB" sz="800">
                          <a:effectLst/>
                        </a:rPr>
                        <a:t>2015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1.6</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6.6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727722573"/>
                  </a:ext>
                </a:extLst>
              </a:tr>
              <a:tr h="149744">
                <a:tc>
                  <a:txBody>
                    <a:bodyPr/>
                    <a:lstStyle/>
                    <a:p>
                      <a:pPr algn="ctr"/>
                      <a:r>
                        <a:rPr lang="en-GB" sz="800">
                          <a:effectLst/>
                        </a:rPr>
                        <a:t>2010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15.3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614802445"/>
                  </a:ext>
                </a:extLst>
              </a:tr>
              <a:tr h="149744">
                <a:tc>
                  <a:txBody>
                    <a:bodyPr/>
                    <a:lstStyle/>
                    <a:p>
                      <a:pPr algn="ctr"/>
                      <a:r>
                        <a:rPr lang="en-GB" sz="800">
                          <a:effectLst/>
                        </a:rPr>
                        <a:t>2005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1.3</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357883024"/>
                  </a:ext>
                </a:extLst>
              </a:tr>
              <a:tr h="149744">
                <a:tc>
                  <a:txBody>
                    <a:bodyPr/>
                    <a:lstStyle/>
                    <a:p>
                      <a:pPr algn="ctr"/>
                      <a:r>
                        <a:rPr lang="en-GB" sz="800">
                          <a:effectLst/>
                        </a:rPr>
                        <a:t>2000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1.3</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8.3 </a:t>
                      </a:r>
                      <a:r>
                        <a:rPr lang="en-GB" sz="800">
                          <a:effectLst/>
                          <a:sym typeface="Symbol" panose="05050102010706020507" pitchFamily="18" charset="2"/>
                        </a:rPr>
                        <a:t></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934702436"/>
                  </a:ext>
                </a:extLst>
              </a:tr>
              <a:tr h="149744">
                <a:tc>
                  <a:txBody>
                    <a:bodyPr/>
                    <a:lstStyle/>
                    <a:p>
                      <a:pPr algn="ctr"/>
                      <a:r>
                        <a:rPr lang="en-GB" sz="800">
                          <a:effectLst/>
                        </a:rPr>
                        <a:t>1995</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74838055"/>
                  </a:ext>
                </a:extLst>
              </a:tr>
              <a:tr h="149744">
                <a:tc>
                  <a:txBody>
                    <a:bodyPr/>
                    <a:lstStyle/>
                    <a:p>
                      <a:pPr algn="ctr"/>
                      <a:r>
                        <a:rPr lang="en-GB" sz="800">
                          <a:effectLst/>
                        </a:rPr>
                        <a:t>1990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1.2</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r>
                        <a:rPr lang="en-GB" sz="800">
                          <a:effectLst/>
                        </a:rPr>
                        <a:t>0</a:t>
                      </a:r>
                      <a:endParaRPr lang="en-GB" sz="8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865767629"/>
                  </a:ext>
                </a:extLst>
              </a:tr>
            </a:tbl>
          </a:graphicData>
        </a:graphic>
      </p:graphicFrame>
      <p:sp>
        <p:nvSpPr>
          <p:cNvPr id="8" name="Content Placeholder 2">
            <a:extLst>
              <a:ext uri="{FF2B5EF4-FFF2-40B4-BE49-F238E27FC236}">
                <a16:creationId xmlns:a16="http://schemas.microsoft.com/office/drawing/2014/main" id="{D998F825-C7CC-B850-E58D-A4F85BC5E257}"/>
              </a:ext>
            </a:extLst>
          </p:cNvPr>
          <p:cNvSpPr txBox="1">
            <a:spLocks/>
          </p:cNvSpPr>
          <p:nvPr/>
        </p:nvSpPr>
        <p:spPr>
          <a:xfrm>
            <a:off x="628650" y="4509120"/>
            <a:ext cx="7886700" cy="1080120"/>
          </a:xfrm>
          <a:prstGeom prst="rect">
            <a:avLst/>
          </a:prstGeom>
        </p:spPr>
        <p:txBody>
          <a:bodyPr vert="horz" lIns="68580" tIns="34290" rIns="68580" bIns="3429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lgn="just">
              <a:buAutoNum type="arabicPeriod"/>
            </a:pPr>
            <a:r>
              <a:rPr lang="en-GB" sz="2100">
                <a:ea typeface="Times New Roman" panose="02020603050405020304" pitchFamily="18" charset="0"/>
                <a:cs typeface="Times New Roman"/>
              </a:rPr>
              <a:t>Is Oman's population increasing or decreasing?</a:t>
            </a:r>
            <a:endParaRPr lang="en-GB" sz="2100">
              <a:cs typeface="Times New Roman"/>
            </a:endParaRPr>
          </a:p>
          <a:p>
            <a:pPr marL="385763" indent="-385763">
              <a:buFont typeface="+mj-lt"/>
              <a:buAutoNum type="arabicPeriod"/>
            </a:pPr>
            <a:r>
              <a:rPr lang="en-GB" sz="2100">
                <a:solidFill>
                  <a:srgbClr val="000000"/>
                </a:solidFill>
                <a:ea typeface="Times New Roman" panose="02020603050405020304" pitchFamily="18" charset="0"/>
                <a:cs typeface="Times New Roman" panose="02020603050405020304" pitchFamily="18" charset="0"/>
              </a:rPr>
              <a:t>What is the trend in annual average temperatures?</a:t>
            </a:r>
            <a:endParaRPr lang="en-GB" sz="2100">
              <a:ea typeface="Times New Roman" panose="02020603050405020304" pitchFamily="18" charset="0"/>
              <a:cs typeface="Times New Roman" panose="02020603050405020304" pitchFamily="18" charset="0"/>
            </a:endParaRPr>
          </a:p>
          <a:p>
            <a:pPr marL="385763" indent="-385763">
              <a:buFont typeface="+mj-lt"/>
              <a:buAutoNum type="arabicPeriod"/>
            </a:pPr>
            <a:r>
              <a:rPr lang="en-GB" sz="2100">
                <a:solidFill>
                  <a:srgbClr val="000000"/>
                </a:solidFill>
                <a:ea typeface="Times New Roman" panose="02020603050405020304" pitchFamily="18" charset="0"/>
                <a:cs typeface="Times New Roman" panose="02020603050405020304" pitchFamily="18" charset="0"/>
              </a:rPr>
              <a:t>Which biome best describes Oman according to </a:t>
            </a:r>
            <a:r>
              <a:rPr lang="en-GB" sz="2100" u="sng">
                <a:solidFill>
                  <a:srgbClr val="000000"/>
                </a:solidFill>
                <a:ea typeface="Times New Roman" panose="02020603050405020304" pitchFamily="18" charset="0"/>
                <a:cs typeface="Times New Roman" panose="02020603050405020304" pitchFamily="18" charset="0"/>
                <a:hlinkClick r:id="rId2"/>
              </a:rPr>
              <a:t>The Five Major Types of Biomes</a:t>
            </a:r>
            <a:r>
              <a:rPr lang="en-GB" sz="2100">
                <a:solidFill>
                  <a:srgbClr val="000000"/>
                </a:solidFill>
                <a:ea typeface="Times New Roman" panose="02020603050405020304" pitchFamily="18" charset="0"/>
                <a:cs typeface="Times New Roman" panose="02020603050405020304" pitchFamily="18" charset="0"/>
              </a:rPr>
              <a:t>?</a:t>
            </a:r>
            <a:endParaRPr lang="en-GB" sz="2100">
              <a:ea typeface="Times New Roman" panose="02020603050405020304" pitchFamily="18" charset="0"/>
              <a:cs typeface="Times New Roman" panose="02020603050405020304" pitchFamily="18" charset="0"/>
            </a:endParaRPr>
          </a:p>
          <a:p>
            <a:pPr marL="385763" indent="-385763">
              <a:buFont typeface="+mj-lt"/>
              <a:buAutoNum type="arabicPeriod"/>
            </a:pPr>
            <a:r>
              <a:rPr lang="en-GB" sz="2100">
                <a:solidFill>
                  <a:srgbClr val="000000"/>
                </a:solidFill>
                <a:ea typeface="Times New Roman" panose="02020603050405020304" pitchFamily="18" charset="0"/>
                <a:cs typeface="Times New Roman" panose="02020603050405020304" pitchFamily="18" charset="0"/>
              </a:rPr>
              <a:t>Why might the annual freshwater withdrawal data be concerning?</a:t>
            </a:r>
            <a:endParaRPr lang="en-GB" sz="2100">
              <a:ea typeface="Times New Roman" panose="02020603050405020304" pitchFamily="18" charset="0"/>
              <a:cs typeface="Times New Roman" panose="02020603050405020304" pitchFamily="18" charset="0"/>
            </a:endParaRPr>
          </a:p>
          <a:p>
            <a:pPr marL="0" indent="0">
              <a:buNone/>
            </a:pPr>
            <a:endParaRPr lang="en-GB" sz="2100"/>
          </a:p>
        </p:txBody>
      </p:sp>
      <p:sp>
        <p:nvSpPr>
          <p:cNvPr id="3" name="TextBox 2">
            <a:extLst>
              <a:ext uri="{FF2B5EF4-FFF2-40B4-BE49-F238E27FC236}">
                <a16:creationId xmlns:a16="http://schemas.microsoft.com/office/drawing/2014/main" id="{54B41F34-6264-B4C7-2FBD-26D3A6CAC06A}"/>
              </a:ext>
            </a:extLst>
          </p:cNvPr>
          <p:cNvSpPr txBox="1"/>
          <p:nvPr/>
        </p:nvSpPr>
        <p:spPr>
          <a:xfrm>
            <a:off x="628650" y="3771900"/>
            <a:ext cx="788035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825">
                <a:latin typeface="Arial"/>
                <a:cs typeface="Arial"/>
              </a:rPr>
              <a:t>Data source: </a:t>
            </a:r>
            <a:r>
              <a:rPr lang="en-GB" sz="825">
                <a:latin typeface="Arial"/>
                <a:cs typeface="Arial"/>
                <a:hlinkClick r:id="rId3"/>
              </a:rPr>
              <a:t>Worldometer</a:t>
            </a:r>
            <a:r>
              <a:rPr lang="en-GB" sz="825">
                <a:latin typeface="Arial"/>
                <a:cs typeface="Arial"/>
              </a:rPr>
              <a:t> Population of Oman, </a:t>
            </a:r>
            <a:r>
              <a:rPr lang="en-GB" sz="825" i="1" err="1">
                <a:latin typeface="Arial"/>
                <a:cs typeface="Arial"/>
              </a:rPr>
              <a:t>proj</a:t>
            </a:r>
            <a:r>
              <a:rPr lang="en-GB" sz="825" i="1">
                <a:latin typeface="Arial"/>
                <a:cs typeface="Arial"/>
              </a:rPr>
              <a:t> </a:t>
            </a:r>
            <a:r>
              <a:rPr lang="en-GB" sz="825">
                <a:latin typeface="Arial"/>
                <a:cs typeface="Arial"/>
              </a:rPr>
              <a:t>= projected, </a:t>
            </a:r>
            <a:r>
              <a:rPr lang="en-GB" sz="825">
                <a:ea typeface="+mn-lt"/>
                <a:cs typeface="+mn-lt"/>
                <a:hlinkClick r:id="rId4"/>
              </a:rPr>
              <a:t>World Bank</a:t>
            </a:r>
            <a:r>
              <a:rPr lang="en-GB" sz="825">
                <a:ea typeface="+mn-lt"/>
                <a:cs typeface="+mn-lt"/>
              </a:rPr>
              <a:t> Climate Change Knowledge Portal and </a:t>
            </a:r>
            <a:r>
              <a:rPr lang="en-GB" sz="825">
                <a:ea typeface="+mn-lt"/>
                <a:cs typeface="+mn-lt"/>
                <a:hlinkClick r:id="rId5"/>
              </a:rPr>
              <a:t>Trading Economics</a:t>
            </a:r>
            <a:r>
              <a:rPr lang="en-GB" sz="825">
                <a:ea typeface="+mn-lt"/>
                <a:cs typeface="+mn-lt"/>
              </a:rPr>
              <a:t> Oman, </a:t>
            </a:r>
            <a:r>
              <a:rPr lang="en-GB" sz="825">
                <a:latin typeface="Arial"/>
                <a:ea typeface="+mn-lt"/>
                <a:cs typeface="Arial"/>
                <a:hlinkClick r:id="rId6"/>
              </a:rPr>
              <a:t>World Bank Indicators</a:t>
            </a:r>
            <a:r>
              <a:rPr lang="en-GB" sz="825">
                <a:latin typeface="Arial"/>
                <a:ea typeface="+mn-lt"/>
                <a:cs typeface="Arial"/>
              </a:rPr>
              <a:t> Annual freshwater withdrawals, </a:t>
            </a:r>
            <a:r>
              <a:rPr lang="en-GB" sz="825" i="1" err="1">
                <a:latin typeface="Arial"/>
                <a:ea typeface="+mn-lt"/>
                <a:cs typeface="Arial"/>
              </a:rPr>
              <a:t>bcm</a:t>
            </a:r>
            <a:r>
              <a:rPr lang="en-GB" sz="825" i="1">
                <a:latin typeface="Arial"/>
                <a:ea typeface="+mn-lt"/>
                <a:cs typeface="Arial"/>
              </a:rPr>
              <a:t> = billion cubic metres</a:t>
            </a:r>
            <a:endParaRPr lang="en-US">
              <a:latin typeface="Aptos" panose="02110004020202020204"/>
              <a:cs typeface="Arial"/>
            </a:endParaRPr>
          </a:p>
        </p:txBody>
      </p:sp>
      <p:pic>
        <p:nvPicPr>
          <p:cNvPr id="5" name="Picture 4" descr="A close up of a logo&#10;&#10;AI-generated content may be incorrect.">
            <a:extLst>
              <a:ext uri="{FF2B5EF4-FFF2-40B4-BE49-F238E27FC236}">
                <a16:creationId xmlns:a16="http://schemas.microsoft.com/office/drawing/2014/main" id="{DAF10E3E-D457-8397-735E-551F7A1F7D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112652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3A28F-96B4-252A-9B5E-CC9BE1E11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C9B53-4BDD-C73C-2777-386ECFF4C119}"/>
              </a:ext>
            </a:extLst>
          </p:cNvPr>
          <p:cNvSpPr>
            <a:spLocks noGrp="1"/>
          </p:cNvSpPr>
          <p:nvPr>
            <p:ph type="title"/>
          </p:nvPr>
        </p:nvSpPr>
        <p:spPr>
          <a:solidFill>
            <a:srgbClr val="B70005"/>
          </a:solidFill>
        </p:spPr>
        <p:txBody>
          <a:bodyPr/>
          <a:lstStyle/>
          <a:p>
            <a:r>
              <a:rPr lang="en-GB" b="1">
                <a:solidFill>
                  <a:schemeClr val="bg1"/>
                </a:solidFill>
              </a:rPr>
              <a:t>Water stress: precipitation</a:t>
            </a:r>
          </a:p>
        </p:txBody>
      </p:sp>
      <p:sp>
        <p:nvSpPr>
          <p:cNvPr id="3" name="Content Placeholder 2">
            <a:extLst>
              <a:ext uri="{FF2B5EF4-FFF2-40B4-BE49-F238E27FC236}">
                <a16:creationId xmlns:a16="http://schemas.microsoft.com/office/drawing/2014/main" id="{F85B4CA1-3858-9888-3E4A-D2CE05585153}"/>
              </a:ext>
            </a:extLst>
          </p:cNvPr>
          <p:cNvSpPr>
            <a:spLocks noGrp="1"/>
          </p:cNvSpPr>
          <p:nvPr>
            <p:ph idx="1"/>
          </p:nvPr>
        </p:nvSpPr>
        <p:spPr>
          <a:xfrm>
            <a:off x="467544" y="2060575"/>
            <a:ext cx="8352928" cy="3959225"/>
          </a:xfrm>
        </p:spPr>
        <p:txBody>
          <a:bodyPr>
            <a:normAutofit fontScale="32500" lnSpcReduction="20000"/>
          </a:bodyPr>
          <a:lstStyle/>
          <a:p>
            <a:pPr marL="0" indent="0">
              <a:buNone/>
            </a:pPr>
            <a:r>
              <a:rPr lang="en-GB" sz="4650"/>
              <a:t>Oman is one of the most water stressed countries in the world, according to the IEA. Water supply is a problem because:</a:t>
            </a:r>
          </a:p>
          <a:p>
            <a:pPr marL="0" indent="0">
              <a:buNone/>
            </a:pPr>
            <a:endParaRPr lang="en-GB" sz="4650"/>
          </a:p>
          <a:p>
            <a:r>
              <a:rPr lang="en-GB" sz="4650"/>
              <a:t>Oman has less than 1000m³ of freshwater per capita per year (world average 5500m³)</a:t>
            </a:r>
          </a:p>
          <a:p>
            <a:r>
              <a:rPr lang="en-GB" sz="4650"/>
              <a:t>Decreasing annual rainfall - in 2022, annual average was just 76.4mm, 1/16 of the global average</a:t>
            </a:r>
          </a:p>
          <a:p>
            <a:r>
              <a:rPr lang="en-GB" sz="4650"/>
              <a:t>Oman's aquifers are not replenishing at a rate that keeps up with the demand for water.</a:t>
            </a:r>
          </a:p>
          <a:p>
            <a:r>
              <a:rPr lang="en-GB" sz="4650"/>
              <a:t>Variability in rainfall: is evident between regions (~20mm in the desert, and as high as 300mm across the mountains) and from one season to another. During Spring, from February to March, Oman receives 35% of its yearly rainfall. Precipitation levels in Oman are typically low. However, after storm events, Wadis experience a rapid rise, and subsequent fall, in surface runoff. Consequently, precipitation rates can vary considerably throughout the year. </a:t>
            </a:r>
          </a:p>
          <a:p>
            <a:pPr marL="0" indent="0">
              <a:buNone/>
            </a:pPr>
            <a:endParaRPr lang="en-GB"/>
          </a:p>
        </p:txBody>
      </p:sp>
      <p:pic>
        <p:nvPicPr>
          <p:cNvPr id="4" name="Picture 3" descr="A close up of a logo&#10;&#10;AI-generated content may be incorrect.">
            <a:extLst>
              <a:ext uri="{FF2B5EF4-FFF2-40B4-BE49-F238E27FC236}">
                <a16:creationId xmlns:a16="http://schemas.microsoft.com/office/drawing/2014/main" id="{8D11D005-0DAE-5272-A8EE-79ADE53E1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354357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DCE0-0055-1710-A84D-382F8FA34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B2095-DDFF-7A7F-CEB8-2A367EC19873}"/>
              </a:ext>
            </a:extLst>
          </p:cNvPr>
          <p:cNvSpPr>
            <a:spLocks noGrp="1"/>
          </p:cNvSpPr>
          <p:nvPr>
            <p:ph type="title"/>
          </p:nvPr>
        </p:nvSpPr>
        <p:spPr>
          <a:solidFill>
            <a:srgbClr val="797E01"/>
          </a:solidFill>
        </p:spPr>
        <p:txBody>
          <a:bodyPr/>
          <a:lstStyle/>
          <a:p>
            <a:r>
              <a:rPr lang="en-GB" b="1">
                <a:solidFill>
                  <a:schemeClr val="bg1"/>
                </a:solidFill>
              </a:rPr>
              <a:t>Water stress</a:t>
            </a:r>
          </a:p>
        </p:txBody>
      </p:sp>
      <p:pic>
        <p:nvPicPr>
          <p:cNvPr id="4" name="Content Placeholder 3" descr="A graph of different colored lines&#10;&#10;Description automatically generated">
            <a:extLst>
              <a:ext uri="{FF2B5EF4-FFF2-40B4-BE49-F238E27FC236}">
                <a16:creationId xmlns:a16="http://schemas.microsoft.com/office/drawing/2014/main" id="{F45B4803-30F2-1C42-191B-C27483DFC6F9}"/>
              </a:ext>
            </a:extLst>
          </p:cNvPr>
          <p:cNvPicPr>
            <a:picLocks noGrp="1" noChangeAspect="1"/>
          </p:cNvPicPr>
          <p:nvPr>
            <p:ph idx="1"/>
          </p:nvPr>
        </p:nvPicPr>
        <p:blipFill rotWithShape="1">
          <a:blip r:embed="rId2"/>
          <a:srcRect t="10959"/>
          <a:stretch/>
        </p:blipFill>
        <p:spPr>
          <a:xfrm>
            <a:off x="827584" y="2034057"/>
            <a:ext cx="3419288" cy="3298265"/>
          </a:xfrm>
          <a:prstGeom prst="rect">
            <a:avLst/>
          </a:prstGeom>
        </p:spPr>
      </p:pic>
      <p:pic>
        <p:nvPicPr>
          <p:cNvPr id="6" name="Picture 5" descr="A graph of the temperature of the day&#10;&#10;Description automatically generated with medium confidence">
            <a:extLst>
              <a:ext uri="{FF2B5EF4-FFF2-40B4-BE49-F238E27FC236}">
                <a16:creationId xmlns:a16="http://schemas.microsoft.com/office/drawing/2014/main" id="{2A686724-6469-06C2-AF59-4B50DFBC2390}"/>
              </a:ext>
            </a:extLst>
          </p:cNvPr>
          <p:cNvPicPr>
            <a:picLocks noChangeAspect="1"/>
          </p:cNvPicPr>
          <p:nvPr/>
        </p:nvPicPr>
        <p:blipFill>
          <a:blip r:embed="rId3"/>
          <a:srcRect t="10959"/>
          <a:stretch/>
        </p:blipFill>
        <p:spPr>
          <a:xfrm>
            <a:off x="4788024" y="2034057"/>
            <a:ext cx="3660486" cy="3530984"/>
          </a:xfrm>
          <a:prstGeom prst="rect">
            <a:avLst/>
          </a:prstGeom>
        </p:spPr>
      </p:pic>
      <p:sp>
        <p:nvSpPr>
          <p:cNvPr id="7" name="Content Placeholder 2">
            <a:extLst>
              <a:ext uri="{FF2B5EF4-FFF2-40B4-BE49-F238E27FC236}">
                <a16:creationId xmlns:a16="http://schemas.microsoft.com/office/drawing/2014/main" id="{69E440D6-F172-7459-0699-A2EE6802F685}"/>
              </a:ext>
            </a:extLst>
          </p:cNvPr>
          <p:cNvSpPr txBox="1">
            <a:spLocks/>
          </p:cNvSpPr>
          <p:nvPr/>
        </p:nvSpPr>
        <p:spPr>
          <a:xfrm>
            <a:off x="2771800" y="5919646"/>
            <a:ext cx="5983482" cy="479171"/>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350">
                <a:ea typeface="Times New Roman" panose="02020603050405020304" pitchFamily="18" charset="0"/>
                <a:cs typeface="Times New Roman" panose="02020603050405020304" pitchFamily="18" charset="0"/>
              </a:rPr>
              <a:t>The climate graphs above show an average per month for mean surface air temperature (in orange points), and precipitation (in blue columns) between 1991 and 2020.  </a:t>
            </a:r>
          </a:p>
          <a:p>
            <a:pPr marL="0" indent="0">
              <a:buNone/>
            </a:pPr>
            <a:endParaRPr lang="en-GB" sz="2100"/>
          </a:p>
        </p:txBody>
      </p:sp>
      <p:sp>
        <p:nvSpPr>
          <p:cNvPr id="3" name="TextBox 2">
            <a:extLst>
              <a:ext uri="{FF2B5EF4-FFF2-40B4-BE49-F238E27FC236}">
                <a16:creationId xmlns:a16="http://schemas.microsoft.com/office/drawing/2014/main" id="{323DCA81-45B5-178B-8C50-3A8C495263B7}"/>
              </a:ext>
            </a:extLst>
          </p:cNvPr>
          <p:cNvSpPr txBox="1"/>
          <p:nvPr/>
        </p:nvSpPr>
        <p:spPr>
          <a:xfrm>
            <a:off x="1476375" y="6309320"/>
            <a:ext cx="7355417" cy="23852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GB" sz="1100" i="1">
                <a:ea typeface="+mn-lt"/>
                <a:cs typeface="+mn-lt"/>
              </a:rPr>
              <a:t>Source: World Bank Climate Knowledge Portal </a:t>
            </a:r>
            <a:r>
              <a:rPr lang="en-GB" sz="1100" i="1">
                <a:ea typeface="+mn-lt"/>
                <a:cs typeface="+mn-lt"/>
                <a:hlinkClick r:id="rId4"/>
              </a:rPr>
              <a:t>Oman</a:t>
            </a:r>
            <a:r>
              <a:rPr lang="en-GB" sz="1100" i="1">
                <a:ea typeface="+mn-lt"/>
                <a:cs typeface="+mn-lt"/>
              </a:rPr>
              <a:t> and </a:t>
            </a:r>
            <a:r>
              <a:rPr lang="en-GB" sz="1100" i="1">
                <a:ea typeface="+mn-lt"/>
                <a:cs typeface="+mn-lt"/>
                <a:hlinkClick r:id="rId5"/>
              </a:rPr>
              <a:t>UK</a:t>
            </a:r>
            <a:r>
              <a:rPr lang="en-GB" sz="1100" i="1">
                <a:ea typeface="+mn-lt"/>
                <a:cs typeface="+mn-lt"/>
              </a:rPr>
              <a:t> comparison</a:t>
            </a:r>
            <a:endParaRPr lang="en-US" sz="1100" i="1"/>
          </a:p>
        </p:txBody>
      </p:sp>
      <p:sp>
        <p:nvSpPr>
          <p:cNvPr id="5" name="TextBox 4">
            <a:extLst>
              <a:ext uri="{FF2B5EF4-FFF2-40B4-BE49-F238E27FC236}">
                <a16:creationId xmlns:a16="http://schemas.microsoft.com/office/drawing/2014/main" id="{6DE395AD-2A74-E1AB-EBB7-86AA398966BA}"/>
              </a:ext>
            </a:extLst>
          </p:cNvPr>
          <p:cNvSpPr txBox="1"/>
          <p:nvPr/>
        </p:nvSpPr>
        <p:spPr>
          <a:xfrm>
            <a:off x="1979712" y="1699493"/>
            <a:ext cx="671979" cy="307777"/>
          </a:xfrm>
          <a:prstGeom prst="rect">
            <a:avLst/>
          </a:prstGeom>
          <a:noFill/>
        </p:spPr>
        <p:txBody>
          <a:bodyPr wrap="none" rtlCol="0">
            <a:spAutoFit/>
          </a:bodyPr>
          <a:lstStyle/>
          <a:p>
            <a:r>
              <a:rPr lang="en-GB" sz="1400"/>
              <a:t>Oman</a:t>
            </a:r>
          </a:p>
        </p:txBody>
      </p:sp>
      <p:sp>
        <p:nvSpPr>
          <p:cNvPr id="8" name="TextBox 7">
            <a:extLst>
              <a:ext uri="{FF2B5EF4-FFF2-40B4-BE49-F238E27FC236}">
                <a16:creationId xmlns:a16="http://schemas.microsoft.com/office/drawing/2014/main" id="{3A1931AC-06DD-CD58-636C-1488C721A691}"/>
              </a:ext>
            </a:extLst>
          </p:cNvPr>
          <p:cNvSpPr txBox="1"/>
          <p:nvPr/>
        </p:nvSpPr>
        <p:spPr>
          <a:xfrm>
            <a:off x="5868144" y="1699493"/>
            <a:ext cx="1459054" cy="307777"/>
          </a:xfrm>
          <a:prstGeom prst="rect">
            <a:avLst/>
          </a:prstGeom>
          <a:noFill/>
        </p:spPr>
        <p:txBody>
          <a:bodyPr wrap="none" rtlCol="0">
            <a:spAutoFit/>
          </a:bodyPr>
          <a:lstStyle/>
          <a:p>
            <a:r>
              <a:rPr lang="en-GB" sz="1400"/>
              <a:t>United Kingdom</a:t>
            </a:r>
          </a:p>
        </p:txBody>
      </p:sp>
      <p:pic>
        <p:nvPicPr>
          <p:cNvPr id="9" name="Picture 8" descr="A close up of a logo&#10;&#10;AI-generated content may be incorrect.">
            <a:extLst>
              <a:ext uri="{FF2B5EF4-FFF2-40B4-BE49-F238E27FC236}">
                <a16:creationId xmlns:a16="http://schemas.microsoft.com/office/drawing/2014/main" id="{66D78A27-2FFE-D17F-1AF9-E428A6328A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3100361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88A0-5280-948C-1483-9B3110C38529}"/>
              </a:ext>
            </a:extLst>
          </p:cNvPr>
          <p:cNvSpPr>
            <a:spLocks noGrp="1"/>
          </p:cNvSpPr>
          <p:nvPr>
            <p:ph type="title"/>
          </p:nvPr>
        </p:nvSpPr>
        <p:spPr>
          <a:solidFill>
            <a:srgbClr val="740160"/>
          </a:solidFill>
        </p:spPr>
        <p:txBody>
          <a:bodyPr/>
          <a:lstStyle/>
          <a:p>
            <a:r>
              <a:rPr lang="en-GB" b="1">
                <a:solidFill>
                  <a:schemeClr val="bg1"/>
                </a:solidFill>
              </a:rPr>
              <a:t>Water source data presentation</a:t>
            </a:r>
          </a:p>
        </p:txBody>
      </p:sp>
      <p:sp>
        <p:nvSpPr>
          <p:cNvPr id="3" name="Content Placeholder 2">
            <a:extLst>
              <a:ext uri="{FF2B5EF4-FFF2-40B4-BE49-F238E27FC236}">
                <a16:creationId xmlns:a16="http://schemas.microsoft.com/office/drawing/2014/main" id="{3B34F49F-9822-CB54-915E-0D26DCB871F6}"/>
              </a:ext>
            </a:extLst>
          </p:cNvPr>
          <p:cNvSpPr>
            <a:spLocks noGrp="1"/>
          </p:cNvSpPr>
          <p:nvPr>
            <p:ph idx="1"/>
          </p:nvPr>
        </p:nvSpPr>
        <p:spPr>
          <a:xfrm>
            <a:off x="646584" y="2348881"/>
            <a:ext cx="7850832" cy="3312368"/>
          </a:xfrm>
        </p:spPr>
        <p:txBody>
          <a:bodyPr vert="horz" wrap="square" lIns="68580" tIns="34290" rIns="68580" bIns="34290" numCol="1" rtlCol="0" anchor="t" anchorCtr="0" compatLnSpc="1">
            <a:prstTxWarp prst="textNoShape">
              <a:avLst/>
            </a:prstTxWarp>
            <a:normAutofit fontScale="92500" lnSpcReduction="10000"/>
          </a:bodyPr>
          <a:lstStyle/>
          <a:p>
            <a:pPr>
              <a:lnSpc>
                <a:spcPct val="80000"/>
              </a:lnSpc>
            </a:pPr>
            <a:r>
              <a:rPr lang="en-GB" sz="1650"/>
              <a:t>In 1970, the predominant sources of water supply were groundwater (70%), traditional irrigation systems known as </a:t>
            </a:r>
            <a:r>
              <a:rPr lang="en-GB" sz="1650" err="1"/>
              <a:t>Aflaj</a:t>
            </a:r>
            <a:r>
              <a:rPr lang="en-GB" sz="1650"/>
              <a:t> supported wells (29%), and surface water (1%). </a:t>
            </a:r>
          </a:p>
          <a:p>
            <a:pPr>
              <a:lnSpc>
                <a:spcPct val="80000"/>
              </a:lnSpc>
            </a:pPr>
            <a:endParaRPr lang="en-GB" sz="1650"/>
          </a:p>
          <a:p>
            <a:pPr>
              <a:lnSpc>
                <a:spcPct val="80000"/>
              </a:lnSpc>
            </a:pPr>
            <a:r>
              <a:rPr lang="en-GB" sz="1650"/>
              <a:t>By 1990, groundwater extraction increased (to 94%) whilst </a:t>
            </a:r>
            <a:r>
              <a:rPr lang="en-GB" sz="1650" err="1"/>
              <a:t>Aflaj</a:t>
            </a:r>
            <a:r>
              <a:rPr lang="en-GB" sz="1650"/>
              <a:t> supported wells declined (to 5%). At this point desalination began (1%).</a:t>
            </a:r>
          </a:p>
          <a:p>
            <a:pPr>
              <a:lnSpc>
                <a:spcPct val="80000"/>
              </a:lnSpc>
            </a:pPr>
            <a:endParaRPr lang="en-GB" sz="1650"/>
          </a:p>
          <a:p>
            <a:pPr>
              <a:lnSpc>
                <a:spcPct val="80000"/>
              </a:lnSpc>
            </a:pPr>
            <a:r>
              <a:rPr lang="en-GB" sz="1650"/>
              <a:t>In 2010, the three major annual sources of water were groundwater (78.3%), desalination (15.3%), and surface water from small wadis (6.3%). </a:t>
            </a:r>
          </a:p>
          <a:p>
            <a:pPr>
              <a:lnSpc>
                <a:spcPct val="80000"/>
              </a:lnSpc>
            </a:pPr>
            <a:endParaRPr lang="en-GB" sz="1650"/>
          </a:p>
          <a:p>
            <a:pPr>
              <a:lnSpc>
                <a:spcPct val="80000"/>
              </a:lnSpc>
            </a:pPr>
            <a:r>
              <a:rPr lang="en-GB" sz="1650"/>
              <a:t>By ~2030, it is predicted that groundwater use will remain static (78%), surface water will decline (to 1%), and desalination will continue to grow in importance (increasing to 20%).</a:t>
            </a:r>
          </a:p>
          <a:p>
            <a:pPr marL="0" indent="0">
              <a:lnSpc>
                <a:spcPct val="80000"/>
              </a:lnSpc>
              <a:buNone/>
            </a:pPr>
            <a:endParaRPr lang="en-GB" sz="1650"/>
          </a:p>
          <a:p>
            <a:pPr marL="0" indent="0">
              <a:lnSpc>
                <a:spcPct val="80000"/>
              </a:lnSpc>
              <a:buNone/>
            </a:pPr>
            <a:r>
              <a:rPr lang="en-GB" sz="1650"/>
              <a:t>Create a stacked column chart to represent the major annual sources of water in Oman for the years 1970, 1990, 2010, and 2030. </a:t>
            </a:r>
          </a:p>
          <a:p>
            <a:pPr marL="0" indent="0">
              <a:lnSpc>
                <a:spcPct val="80000"/>
              </a:lnSpc>
              <a:buNone/>
            </a:pPr>
            <a:endParaRPr lang="en-GB" sz="1650"/>
          </a:p>
          <a:p>
            <a:pPr marL="0" indent="0">
              <a:lnSpc>
                <a:spcPct val="80000"/>
              </a:lnSpc>
              <a:buNone/>
            </a:pPr>
            <a:r>
              <a:rPr lang="en-GB" sz="1650"/>
              <a:t>How have water sources in Oman changed over time?</a:t>
            </a:r>
            <a:endParaRPr lang="en-GB"/>
          </a:p>
          <a:p>
            <a:endParaRPr lang="en-GB"/>
          </a:p>
        </p:txBody>
      </p:sp>
      <p:pic>
        <p:nvPicPr>
          <p:cNvPr id="4" name="Picture 3" descr="A close up of a logo&#10;&#10;AI-generated content may be incorrect.">
            <a:extLst>
              <a:ext uri="{FF2B5EF4-FFF2-40B4-BE49-F238E27FC236}">
                <a16:creationId xmlns:a16="http://schemas.microsoft.com/office/drawing/2014/main" id="{138B8FF6-F702-0870-7484-BA8290861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186819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A520-E8FA-5A51-35FE-9EEC3DF57955}"/>
              </a:ext>
            </a:extLst>
          </p:cNvPr>
          <p:cNvSpPr>
            <a:spLocks noGrp="1"/>
          </p:cNvSpPr>
          <p:nvPr>
            <p:ph type="title"/>
          </p:nvPr>
        </p:nvSpPr>
        <p:spPr>
          <a:solidFill>
            <a:srgbClr val="F54C00"/>
          </a:solidFill>
        </p:spPr>
        <p:txBody>
          <a:bodyPr/>
          <a:lstStyle/>
          <a:p>
            <a:r>
              <a:rPr lang="en-GB" b="1">
                <a:solidFill>
                  <a:schemeClr val="bg1"/>
                </a:solidFill>
              </a:rPr>
              <a:t>Water source: geology</a:t>
            </a:r>
          </a:p>
        </p:txBody>
      </p:sp>
      <p:sp>
        <p:nvSpPr>
          <p:cNvPr id="3" name="Content Placeholder 2">
            <a:extLst>
              <a:ext uri="{FF2B5EF4-FFF2-40B4-BE49-F238E27FC236}">
                <a16:creationId xmlns:a16="http://schemas.microsoft.com/office/drawing/2014/main" id="{B69CB251-E62C-E290-5311-9BE79BFE4D5F}"/>
              </a:ext>
            </a:extLst>
          </p:cNvPr>
          <p:cNvSpPr>
            <a:spLocks noGrp="1"/>
          </p:cNvSpPr>
          <p:nvPr>
            <p:ph idx="1"/>
          </p:nvPr>
        </p:nvSpPr>
        <p:spPr>
          <a:xfrm>
            <a:off x="611560" y="2060576"/>
            <a:ext cx="7922840" cy="3709242"/>
          </a:xfrm>
        </p:spPr>
        <p:txBody>
          <a:bodyPr anchor="ctr">
            <a:normAutofit fontScale="92500" lnSpcReduction="20000"/>
          </a:bodyPr>
          <a:lstStyle/>
          <a:p>
            <a:r>
              <a:rPr lang="en-GB" sz="1950"/>
              <a:t>The geology of Oman varies widely. The Hajar Mountains, </a:t>
            </a:r>
            <a:r>
              <a:rPr lang="en-GB" sz="1950" err="1"/>
              <a:t>Huqf</a:t>
            </a:r>
            <a:r>
              <a:rPr lang="en-GB" sz="1950"/>
              <a:t>, and Dhofar Mountains are prominent geological features due to their complex rock formations.</a:t>
            </a:r>
          </a:p>
          <a:p>
            <a:endParaRPr lang="en-GB" sz="1950"/>
          </a:p>
          <a:p>
            <a:r>
              <a:rPr lang="en-GB" sz="1950"/>
              <a:t>Oman is famous for its large geological formation of </a:t>
            </a:r>
            <a:r>
              <a:rPr lang="en-GB" sz="1950" err="1"/>
              <a:t>Semail</a:t>
            </a:r>
            <a:r>
              <a:rPr lang="en-GB" sz="1950"/>
              <a:t> Ophiolite (orange on the geology map). These rocks are from the Cretaceous Period, approximately 95 million years ago. This is a section of the Earth’s oceanic crust which has been uplifted and exposed. </a:t>
            </a:r>
          </a:p>
          <a:p>
            <a:endParaRPr lang="en-GB" sz="1950"/>
          </a:p>
          <a:p>
            <a:r>
              <a:rPr lang="en-GB" sz="1950"/>
              <a:t>Water availability is determined by geology. The location of groundwater is controlled by the type of rocks in Oman. In mountainous areas in the northern and southern extremities, fractures in the rocky terrain allow rainfall to penetrate and recharge aquifers. Most of the water in other areas is brackish to saline and therefore has very limited use.</a:t>
            </a:r>
          </a:p>
          <a:p>
            <a:pPr marL="0" indent="0">
              <a:buNone/>
            </a:pPr>
            <a:endParaRPr lang="en-GB"/>
          </a:p>
        </p:txBody>
      </p:sp>
      <p:pic>
        <p:nvPicPr>
          <p:cNvPr id="4" name="Picture 3" descr="A close up of a logo&#10;&#10;AI-generated content may be incorrect.">
            <a:extLst>
              <a:ext uri="{FF2B5EF4-FFF2-40B4-BE49-F238E27FC236}">
                <a16:creationId xmlns:a16="http://schemas.microsoft.com/office/drawing/2014/main" id="{E4F1C75B-9096-BA05-6156-764F01A65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24336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46A8-CE42-C7A3-903A-9883E1CB0EEE}"/>
              </a:ext>
            </a:extLst>
          </p:cNvPr>
          <p:cNvSpPr>
            <a:spLocks noGrp="1"/>
          </p:cNvSpPr>
          <p:nvPr>
            <p:ph type="title"/>
          </p:nvPr>
        </p:nvSpPr>
        <p:spPr>
          <a:xfrm>
            <a:off x="1476375" y="188912"/>
            <a:ext cx="5472608" cy="1439887"/>
          </a:xfrm>
          <a:solidFill>
            <a:srgbClr val="01415B"/>
          </a:solidFill>
          <a:ln>
            <a:solidFill>
              <a:srgbClr val="01415B"/>
            </a:solidFill>
          </a:ln>
        </p:spPr>
        <p:txBody>
          <a:bodyPr wrap="square" anchor="t">
            <a:normAutofit/>
          </a:bodyPr>
          <a:lstStyle/>
          <a:p>
            <a:r>
              <a:rPr lang="en-GB" b="1">
                <a:solidFill>
                  <a:schemeClr val="bg1"/>
                </a:solidFill>
              </a:rPr>
              <a:t>Water source: aquifers</a:t>
            </a:r>
          </a:p>
        </p:txBody>
      </p:sp>
      <p:sp>
        <p:nvSpPr>
          <p:cNvPr id="3" name="Content Placeholder 2">
            <a:extLst>
              <a:ext uri="{FF2B5EF4-FFF2-40B4-BE49-F238E27FC236}">
                <a16:creationId xmlns:a16="http://schemas.microsoft.com/office/drawing/2014/main" id="{E4BAA8DE-609D-F1D2-3787-5F7A338356E9}"/>
              </a:ext>
            </a:extLst>
          </p:cNvPr>
          <p:cNvSpPr>
            <a:spLocks noGrp="1"/>
          </p:cNvSpPr>
          <p:nvPr>
            <p:ph sz="quarter" idx="4"/>
          </p:nvPr>
        </p:nvSpPr>
        <p:spPr>
          <a:xfrm>
            <a:off x="467544" y="2453293"/>
            <a:ext cx="8208912" cy="2492029"/>
          </a:xfrm>
        </p:spPr>
        <p:txBody>
          <a:bodyPr wrap="square" anchor="t">
            <a:normAutofit/>
          </a:bodyPr>
          <a:lstStyle/>
          <a:p>
            <a:pPr marL="0" indent="0">
              <a:lnSpc>
                <a:spcPct val="90000"/>
              </a:lnSpc>
              <a:buNone/>
            </a:pPr>
            <a:r>
              <a:rPr lang="en-GB" sz="1700"/>
              <a:t>Oman has large amounts of water in aquifers, replenished a long time ago during wet climatic conditions, but present recharge is very low.</a:t>
            </a:r>
          </a:p>
          <a:p>
            <a:pPr marL="0" indent="0">
              <a:lnSpc>
                <a:spcPct val="90000"/>
              </a:lnSpc>
              <a:buNone/>
            </a:pPr>
            <a:endParaRPr lang="en-GB" sz="1700"/>
          </a:p>
          <a:p>
            <a:pPr marL="0" indent="0">
              <a:lnSpc>
                <a:spcPct val="90000"/>
              </a:lnSpc>
              <a:buNone/>
            </a:pPr>
            <a:r>
              <a:rPr lang="en-GB" sz="1700"/>
              <a:t>These water resources are essential for the country. They are limited to the Dhofar (Najd), Al </a:t>
            </a:r>
            <a:r>
              <a:rPr lang="en-GB" sz="1700" err="1"/>
              <a:t>Dahra</a:t>
            </a:r>
            <a:r>
              <a:rPr lang="en-GB" sz="1700"/>
              <a:t> (Al </a:t>
            </a:r>
            <a:r>
              <a:rPr lang="en-GB" sz="1700" err="1"/>
              <a:t>Massrat</a:t>
            </a:r>
            <a:r>
              <a:rPr lang="en-GB" sz="1700"/>
              <a:t>) and </a:t>
            </a:r>
            <a:r>
              <a:rPr lang="en-GB" sz="1700" err="1"/>
              <a:t>Sharqia</a:t>
            </a:r>
            <a:r>
              <a:rPr lang="en-GB" sz="1700"/>
              <a:t>  (Rimal al </a:t>
            </a:r>
            <a:r>
              <a:rPr lang="en-GB" sz="1700" err="1"/>
              <a:t>Sharqia</a:t>
            </a:r>
            <a:r>
              <a:rPr lang="en-GB" sz="1700"/>
              <a:t>) regions.</a:t>
            </a:r>
          </a:p>
          <a:p>
            <a:pPr marL="0" indent="0">
              <a:lnSpc>
                <a:spcPct val="90000"/>
              </a:lnSpc>
              <a:buNone/>
            </a:pPr>
            <a:endParaRPr lang="en-GB" sz="1700"/>
          </a:p>
          <a:p>
            <a:pPr marL="0" indent="0">
              <a:lnSpc>
                <a:spcPct val="90000"/>
              </a:lnSpc>
              <a:buNone/>
            </a:pPr>
            <a:r>
              <a:rPr lang="en-GB" sz="1700"/>
              <a:t>The Omani government has decided to use these aquifers to supply water for urban use and as a reserve for the future.</a:t>
            </a:r>
          </a:p>
        </p:txBody>
      </p:sp>
      <p:pic>
        <p:nvPicPr>
          <p:cNvPr id="6" name="Picture 5" descr="A close up of a logo&#10;&#10;AI-generated content may be incorrect.">
            <a:extLst>
              <a:ext uri="{FF2B5EF4-FFF2-40B4-BE49-F238E27FC236}">
                <a16:creationId xmlns:a16="http://schemas.microsoft.com/office/drawing/2014/main" id="{4BF84828-6297-9A3C-0817-87494DE03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406500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7685B-CC56-944B-FA44-9F1D544208F1}"/>
              </a:ext>
            </a:extLst>
          </p:cNvPr>
          <p:cNvSpPr>
            <a:spLocks noGrp="1"/>
          </p:cNvSpPr>
          <p:nvPr>
            <p:ph type="title"/>
          </p:nvPr>
        </p:nvSpPr>
        <p:spPr>
          <a:xfrm>
            <a:off x="1476375" y="190501"/>
            <a:ext cx="5496272" cy="1438299"/>
          </a:xfrm>
          <a:solidFill>
            <a:srgbClr val="B70005"/>
          </a:solidFill>
        </p:spPr>
        <p:txBody>
          <a:bodyPr wrap="square" anchor="t">
            <a:normAutofit/>
          </a:bodyPr>
          <a:lstStyle/>
          <a:p>
            <a:r>
              <a:rPr lang="en-GB" b="1">
                <a:solidFill>
                  <a:schemeClr val="bg1"/>
                </a:solidFill>
              </a:rPr>
              <a:t>Water source: altitude</a:t>
            </a:r>
          </a:p>
        </p:txBody>
      </p:sp>
      <p:graphicFrame>
        <p:nvGraphicFramePr>
          <p:cNvPr id="5" name="Content Placeholder 2">
            <a:extLst>
              <a:ext uri="{FF2B5EF4-FFF2-40B4-BE49-F238E27FC236}">
                <a16:creationId xmlns:a16="http://schemas.microsoft.com/office/drawing/2014/main" id="{D60C3A43-1B78-2A2D-A1D0-6E8043F2F3F1}"/>
              </a:ext>
            </a:extLst>
          </p:cNvPr>
          <p:cNvGraphicFramePr>
            <a:graphicFrameLocks noGrp="1"/>
          </p:cNvGraphicFramePr>
          <p:nvPr>
            <p:ph idx="1"/>
            <p:extLst>
              <p:ext uri="{D42A27DB-BD31-4B8C-83A1-F6EECF244321}">
                <p14:modId xmlns:p14="http://schemas.microsoft.com/office/powerpoint/2010/main" val="3131314424"/>
              </p:ext>
            </p:extLst>
          </p:nvPr>
        </p:nvGraphicFramePr>
        <p:xfrm>
          <a:off x="887760" y="1988840"/>
          <a:ext cx="7368480" cy="3528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close up of a logo&#10;&#10;AI-generated content may be incorrect.">
            <a:extLst>
              <a:ext uri="{FF2B5EF4-FFF2-40B4-BE49-F238E27FC236}">
                <a16:creationId xmlns:a16="http://schemas.microsoft.com/office/drawing/2014/main" id="{2A0974B9-B632-15DC-1BBA-C8617463F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5769817"/>
            <a:ext cx="1770892" cy="928118"/>
          </a:xfrm>
          <a:prstGeom prst="rect">
            <a:avLst/>
          </a:prstGeom>
        </p:spPr>
      </p:pic>
    </p:spTree>
    <p:extLst>
      <p:ext uri="{BB962C8B-B14F-4D97-AF65-F5344CB8AC3E}">
        <p14:creationId xmlns:p14="http://schemas.microsoft.com/office/powerpoint/2010/main" val="398071000"/>
      </p:ext>
    </p:extLst>
  </p:cSld>
  <p:clrMapOvr>
    <a:masterClrMapping/>
  </p:clrMapOvr>
</p:sld>
</file>

<file path=ppt/theme/theme1.xml><?xml version="1.0" encoding="utf-8"?>
<a:theme xmlns:a="http://schemas.openxmlformats.org/drawingml/2006/main" name="RGS-IBG master slide">
  <a:themeElements>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fontScheme name="RGS-IBG master slid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S-IBG master slide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GS-IBG master slide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GS-IBG master slide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GS-IBG master slide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GS-IBG master slide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8B09AEAC5F5243A0949F91B324FB69" ma:contentTypeVersion="19" ma:contentTypeDescription="Create a new document." ma:contentTypeScope="" ma:versionID="0607a66a628d5cd5bc2465c96b582909">
  <xsd:schema xmlns:xsd="http://www.w3.org/2001/XMLSchema" xmlns:xs="http://www.w3.org/2001/XMLSchema" xmlns:p="http://schemas.microsoft.com/office/2006/metadata/properties" xmlns:ns2="cd97f3f7-55af-4798-b3a1-fe70b13b3c36" xmlns:ns3="0515a49c-d695-4170-b908-46c0a4a404c6" targetNamespace="http://schemas.microsoft.com/office/2006/metadata/properties" ma:root="true" ma:fieldsID="998b09f7d8f516407f19fddc7b79eafe" ns2:_="" ns3:_="">
    <xsd:import namespace="cd97f3f7-55af-4798-b3a1-fe70b13b3c36"/>
    <xsd:import namespace="0515a49c-d695-4170-b908-46c0a4a404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7f3f7-55af-4798-b3a1-fe70b13b3c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8661125-99c8-487d-84bf-1ca27cde5d8f" ma:termSetId="09814cd3-568e-fe90-9814-8d621ff8fb84" ma:anchorId="fba54fb3-c3e1-fe81-a776-ca4b69148c4d" ma:open="true" ma:isKeyword="false">
      <xsd:complexType>
        <xsd:sequence>
          <xsd:element ref="pc:Terms" minOccurs="0" maxOccurs="1"/>
        </xsd:sequence>
      </xsd:complex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15a49c-d695-4170-b908-46c0a4a404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ec90089-538b-4d2c-8a1d-ff12a2002a92}" ma:internalName="TaxCatchAll" ma:showField="CatchAllData" ma:web="0515a49c-d695-4170-b908-46c0a4a404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15a49c-d695-4170-b908-46c0a4a404c6" xsi:nil="true"/>
    <lcf76f155ced4ddcb4097134ff3c332f xmlns="cd97f3f7-55af-4798-b3a1-fe70b13b3c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0C4318-F929-4980-BDC1-D994B25DF5E7}">
  <ds:schemaRefs>
    <ds:schemaRef ds:uri="0515a49c-d695-4170-b908-46c0a4a404c6"/>
    <ds:schemaRef ds:uri="cd97f3f7-55af-4798-b3a1-fe70b13b3c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CB5070-F146-4A7B-AC75-1410A7E76F04}">
  <ds:schemaRefs>
    <ds:schemaRef ds:uri="http://schemas.microsoft.com/sharepoint/v3/contenttype/forms"/>
  </ds:schemaRefs>
</ds:datastoreItem>
</file>

<file path=customXml/itemProps3.xml><?xml version="1.0" encoding="utf-8"?>
<ds:datastoreItem xmlns:ds="http://schemas.openxmlformats.org/officeDocument/2006/customXml" ds:itemID="{5AD20903-DC9D-43E6-BCF7-2B94FC845333}">
  <ds:schemaRefs>
    <ds:schemaRef ds:uri="0515a49c-d695-4170-b908-46c0a4a404c6"/>
    <ds:schemaRef ds:uri="cd97f3f7-55af-4798-b3a1-fe70b13b3c3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RGS-IBG Powerpoint template</Template>
  <Application>Microsoft Office PowerPoint</Application>
  <PresentationFormat>On-screen Show (4:3)</PresentationFormat>
  <Slides>15</Slides>
  <Notes>4</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RGS-IBG master slide</vt:lpstr>
      <vt:lpstr>Water sources in Oman</vt:lpstr>
      <vt:lpstr>Oman’s landscape</vt:lpstr>
      <vt:lpstr>Data analysis</vt:lpstr>
      <vt:lpstr>Water stress: precipitation</vt:lpstr>
      <vt:lpstr>Water stress</vt:lpstr>
      <vt:lpstr>Water source data presentation</vt:lpstr>
      <vt:lpstr>Water source: geology</vt:lpstr>
      <vt:lpstr>Water source: aquifers</vt:lpstr>
      <vt:lpstr>Water source: altitude</vt:lpstr>
      <vt:lpstr>Water source: altitude</vt:lpstr>
      <vt:lpstr>Water source: desalination</vt:lpstr>
      <vt:lpstr>A desalination plant</vt:lpstr>
      <vt:lpstr>Sharqiyah desalination plant</vt:lpstr>
      <vt:lpstr>Sharqiyah desalination plant</vt:lpstr>
      <vt:lpstr>A desalination plant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Rachel Owen</dc:creator>
  <cp:revision>1</cp:revision>
  <dcterms:created xsi:type="dcterms:W3CDTF">2024-05-31T14:53:15Z</dcterms:created>
  <dcterms:modified xsi:type="dcterms:W3CDTF">2025-06-18T14:36:51Z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0x010100758B09AEAC5F5243A0949F91B324FB69</vt:lpwstr>
  </property>
  <property fmtid="{D5CDD505-2E9C-101B-9397-08002B2CF9AE}" pid="3" name="MediaServiceImageTags">
    <vt:lpwstr/>
  </property>
</Properties>
</file>