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4"/>
  </p:sldMasterIdLst>
  <p:notesMasterIdLst>
    <p:notesMasterId r:id="rId16"/>
  </p:notesMasterIdLst>
  <p:sldIdLst>
    <p:sldId id="293" r:id="rId5"/>
    <p:sldId id="292" r:id="rId6"/>
    <p:sldId id="288" r:id="rId7"/>
    <p:sldId id="282" r:id="rId8"/>
    <p:sldId id="281" r:id="rId9"/>
    <p:sldId id="289" r:id="rId10"/>
    <p:sldId id="294" r:id="rId11"/>
    <p:sldId id="295" r:id="rId12"/>
    <p:sldId id="296" r:id="rId13"/>
    <p:sldId id="297" r:id="rId14"/>
    <p:sldId id="298" r:id="rId15"/>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Helvetica" pitchFamily="34" charset="0"/>
        <a:ea typeface="+mn-ea"/>
        <a:cs typeface="+mn-cs"/>
      </a:defRPr>
    </a:lvl1pPr>
    <a:lvl2pPr marL="457200" algn="l" rtl="0" fontAlgn="base">
      <a:spcBef>
        <a:spcPct val="0"/>
      </a:spcBef>
      <a:spcAft>
        <a:spcPct val="0"/>
      </a:spcAft>
      <a:defRPr kern="1200">
        <a:solidFill>
          <a:schemeClr val="tx1"/>
        </a:solidFill>
        <a:latin typeface="Helvetica" pitchFamily="34" charset="0"/>
        <a:ea typeface="+mn-ea"/>
        <a:cs typeface="+mn-cs"/>
      </a:defRPr>
    </a:lvl2pPr>
    <a:lvl3pPr marL="914400" algn="l" rtl="0" fontAlgn="base">
      <a:spcBef>
        <a:spcPct val="0"/>
      </a:spcBef>
      <a:spcAft>
        <a:spcPct val="0"/>
      </a:spcAft>
      <a:defRPr kern="1200">
        <a:solidFill>
          <a:schemeClr val="tx1"/>
        </a:solidFill>
        <a:latin typeface="Helvetica" pitchFamily="34" charset="0"/>
        <a:ea typeface="+mn-ea"/>
        <a:cs typeface="+mn-cs"/>
      </a:defRPr>
    </a:lvl3pPr>
    <a:lvl4pPr marL="1371600" algn="l" rtl="0" fontAlgn="base">
      <a:spcBef>
        <a:spcPct val="0"/>
      </a:spcBef>
      <a:spcAft>
        <a:spcPct val="0"/>
      </a:spcAft>
      <a:defRPr kern="1200">
        <a:solidFill>
          <a:schemeClr val="tx1"/>
        </a:solidFill>
        <a:latin typeface="Helvetica" pitchFamily="34" charset="0"/>
        <a:ea typeface="+mn-ea"/>
        <a:cs typeface="+mn-cs"/>
      </a:defRPr>
    </a:lvl4pPr>
    <a:lvl5pPr marL="1828800" algn="l" rtl="0" fontAlgn="base">
      <a:spcBef>
        <a:spcPct val="0"/>
      </a:spcBef>
      <a:spcAft>
        <a:spcPct val="0"/>
      </a:spcAft>
      <a:defRPr kern="1200">
        <a:solidFill>
          <a:schemeClr val="tx1"/>
        </a:solidFill>
        <a:latin typeface="Helvetica" pitchFamily="34" charset="0"/>
        <a:ea typeface="+mn-ea"/>
        <a:cs typeface="+mn-cs"/>
      </a:defRPr>
    </a:lvl5pPr>
    <a:lvl6pPr marL="2286000" algn="l" defTabSz="914400" rtl="0" eaLnBrk="1" latinLnBrk="0" hangingPunct="1">
      <a:defRPr kern="1200">
        <a:solidFill>
          <a:schemeClr val="tx1"/>
        </a:solidFill>
        <a:latin typeface="Helvetica" pitchFamily="34" charset="0"/>
        <a:ea typeface="+mn-ea"/>
        <a:cs typeface="+mn-cs"/>
      </a:defRPr>
    </a:lvl6pPr>
    <a:lvl7pPr marL="2743200" algn="l" defTabSz="914400" rtl="0" eaLnBrk="1" latinLnBrk="0" hangingPunct="1">
      <a:defRPr kern="1200">
        <a:solidFill>
          <a:schemeClr val="tx1"/>
        </a:solidFill>
        <a:latin typeface="Helvetica" pitchFamily="34" charset="0"/>
        <a:ea typeface="+mn-ea"/>
        <a:cs typeface="+mn-cs"/>
      </a:defRPr>
    </a:lvl7pPr>
    <a:lvl8pPr marL="3200400" algn="l" defTabSz="914400" rtl="0" eaLnBrk="1" latinLnBrk="0" hangingPunct="1">
      <a:defRPr kern="1200">
        <a:solidFill>
          <a:schemeClr val="tx1"/>
        </a:solidFill>
        <a:latin typeface="Helvetica" pitchFamily="34" charset="0"/>
        <a:ea typeface="+mn-ea"/>
        <a:cs typeface="+mn-cs"/>
      </a:defRPr>
    </a:lvl8pPr>
    <a:lvl9pPr marL="3657600" algn="l" defTabSz="914400" rtl="0" eaLnBrk="1" latinLnBrk="0" hangingPunct="1">
      <a:defRPr kern="1200">
        <a:solidFill>
          <a:schemeClr val="tx1"/>
        </a:solidFill>
        <a:latin typeface="Helvetica" pitchFamily="34" charset="0"/>
        <a:ea typeface="+mn-ea"/>
        <a:cs typeface="+mn-cs"/>
      </a:defRPr>
    </a:lvl9pPr>
  </p:defaultTextStyle>
  <p:extLst>
    <p:ext uri="{521415D9-36F7-43E2-AB2F-B90AF26B5E84}">
      <p14:sectionLst xmlns:p14="http://schemas.microsoft.com/office/powerpoint/2010/main">
        <p14:section name="Default Section" id="{F39C1D42-DC21-4C07-925D-4EECC1F28303}">
          <p14:sldIdLst>
            <p14:sldId id="293"/>
            <p14:sldId id="292"/>
            <p14:sldId id="288"/>
            <p14:sldId id="282"/>
            <p14:sldId id="281"/>
            <p14:sldId id="289"/>
          </p14:sldIdLst>
        </p14:section>
        <p14:section name="Resources" id="{12E68130-C85B-464A-8B50-3DC18789093A}">
          <p14:sldIdLst>
            <p14:sldId id="294"/>
            <p14:sldId id="295"/>
            <p14:sldId id="296"/>
            <p14:sldId id="297"/>
            <p14:sldId id="298"/>
          </p14:sldIdLst>
        </p14:section>
      </p14:sectionLst>
    </p:ext>
    <p:ext uri="{EFAFB233-063F-42B5-8137-9DF3F51BA10A}">
      <p15:sldGuideLst xmlns:p15="http://schemas.microsoft.com/office/powerpoint/2012/main">
        <p15:guide id="1" orient="horz" pos="119">
          <p15:clr>
            <a:srgbClr val="A4A3A4"/>
          </p15:clr>
        </p15:guide>
        <p15:guide id="2" pos="93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40160"/>
    <a:srgbClr val="F54C00"/>
    <a:srgbClr val="797E01"/>
    <a:srgbClr val="B70005"/>
    <a:srgbClr val="01415B"/>
    <a:srgbClr val="D6621A"/>
    <a:srgbClr val="CE5300"/>
    <a:srgbClr val="D657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AB1FF8-3E8F-4C65-AD9F-69D65274704B}" v="2" dt="2025-08-21T09:32:30.0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90" y="618"/>
      </p:cViewPr>
      <p:guideLst>
        <p:guide orient="horz" pos="119"/>
        <p:guide pos="93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hel Owen" userId="6c12c0a3-2525-4066-8047-0fb9dd12e67f" providerId="ADAL" clId="{5B9B5C25-A71A-4E77-9938-D96C8BDD35A9}"/>
    <pc:docChg chg="undo custSel addSld modSld addSection modSection">
      <pc:chgData name="Rachel Owen" userId="6c12c0a3-2525-4066-8047-0fb9dd12e67f" providerId="ADAL" clId="{5B9B5C25-A71A-4E77-9938-D96C8BDD35A9}" dt="2025-07-30T13:15:01.078" v="4057" actId="20577"/>
      <pc:docMkLst>
        <pc:docMk/>
      </pc:docMkLst>
      <pc:sldChg chg="modSp mod modAnim">
        <pc:chgData name="Rachel Owen" userId="6c12c0a3-2525-4066-8047-0fb9dd12e67f" providerId="ADAL" clId="{5B9B5C25-A71A-4E77-9938-D96C8BDD35A9}" dt="2025-07-29T15:00:13.767" v="1935" actId="20577"/>
        <pc:sldMkLst>
          <pc:docMk/>
          <pc:sldMk cId="0" sldId="281"/>
        </pc:sldMkLst>
        <pc:spChg chg="mod">
          <ac:chgData name="Rachel Owen" userId="6c12c0a3-2525-4066-8047-0fb9dd12e67f" providerId="ADAL" clId="{5B9B5C25-A71A-4E77-9938-D96C8BDD35A9}" dt="2025-07-29T14:57:17.232" v="1616" actId="20577"/>
          <ac:spMkLst>
            <pc:docMk/>
            <pc:sldMk cId="0" sldId="281"/>
            <ac:spMk id="7" creationId="{00000000-0000-0000-0000-000000000000}"/>
          </ac:spMkLst>
        </pc:spChg>
        <pc:spChg chg="mod">
          <ac:chgData name="Rachel Owen" userId="6c12c0a3-2525-4066-8047-0fb9dd12e67f" providerId="ADAL" clId="{5B9B5C25-A71A-4E77-9938-D96C8BDD35A9}" dt="2025-07-29T15:00:13.767" v="1935" actId="20577"/>
          <ac:spMkLst>
            <pc:docMk/>
            <pc:sldMk cId="0" sldId="281"/>
            <ac:spMk id="34823" creationId="{00000000-0000-0000-0000-000000000000}"/>
          </ac:spMkLst>
        </pc:spChg>
      </pc:sldChg>
      <pc:sldChg chg="modSp mod modAnim">
        <pc:chgData name="Rachel Owen" userId="6c12c0a3-2525-4066-8047-0fb9dd12e67f" providerId="ADAL" clId="{5B9B5C25-A71A-4E77-9938-D96C8BDD35A9}" dt="2025-07-29T14:55:03.952" v="1546" actId="27636"/>
        <pc:sldMkLst>
          <pc:docMk/>
          <pc:sldMk cId="0" sldId="282"/>
        </pc:sldMkLst>
        <pc:spChg chg="mod">
          <ac:chgData name="Rachel Owen" userId="6c12c0a3-2525-4066-8047-0fb9dd12e67f" providerId="ADAL" clId="{5B9B5C25-A71A-4E77-9938-D96C8BDD35A9}" dt="2025-07-29T14:51:41.767" v="1228" actId="20577"/>
          <ac:spMkLst>
            <pc:docMk/>
            <pc:sldMk cId="0" sldId="282"/>
            <ac:spMk id="7" creationId="{00000000-0000-0000-0000-000000000000}"/>
          </ac:spMkLst>
        </pc:spChg>
        <pc:spChg chg="mod">
          <ac:chgData name="Rachel Owen" userId="6c12c0a3-2525-4066-8047-0fb9dd12e67f" providerId="ADAL" clId="{5B9B5C25-A71A-4E77-9938-D96C8BDD35A9}" dt="2025-07-29T14:55:03.952" v="1546" actId="27636"/>
          <ac:spMkLst>
            <pc:docMk/>
            <pc:sldMk cId="0" sldId="282"/>
            <ac:spMk id="35843" creationId="{00000000-0000-0000-0000-000000000000}"/>
          </ac:spMkLst>
        </pc:spChg>
      </pc:sldChg>
      <pc:sldChg chg="addSp modSp mod modAnim">
        <pc:chgData name="Rachel Owen" userId="6c12c0a3-2525-4066-8047-0fb9dd12e67f" providerId="ADAL" clId="{5B9B5C25-A71A-4E77-9938-D96C8BDD35A9}" dt="2025-07-29T14:51:16.763" v="1197" actId="1076"/>
        <pc:sldMkLst>
          <pc:docMk/>
          <pc:sldMk cId="0" sldId="288"/>
        </pc:sldMkLst>
        <pc:spChg chg="mod">
          <ac:chgData name="Rachel Owen" userId="6c12c0a3-2525-4066-8047-0fb9dd12e67f" providerId="ADAL" clId="{5B9B5C25-A71A-4E77-9938-D96C8BDD35A9}" dt="2025-07-29T14:44:50.184" v="837" actId="20577"/>
          <ac:spMkLst>
            <pc:docMk/>
            <pc:sldMk cId="0" sldId="288"/>
            <ac:spMk id="6" creationId="{00000000-0000-0000-0000-000000000000}"/>
          </ac:spMkLst>
        </pc:spChg>
        <pc:spChg chg="mod">
          <ac:chgData name="Rachel Owen" userId="6c12c0a3-2525-4066-8047-0fb9dd12e67f" providerId="ADAL" clId="{5B9B5C25-A71A-4E77-9938-D96C8BDD35A9}" dt="2025-07-29T14:49:09.395" v="1175" actId="20577"/>
          <ac:spMkLst>
            <pc:docMk/>
            <pc:sldMk cId="0" sldId="288"/>
            <ac:spMk id="50185" creationId="{00000000-0000-0000-0000-000000000000}"/>
          </ac:spMkLst>
        </pc:spChg>
        <pc:picChg chg="add mod">
          <ac:chgData name="Rachel Owen" userId="6c12c0a3-2525-4066-8047-0fb9dd12e67f" providerId="ADAL" clId="{5B9B5C25-A71A-4E77-9938-D96C8BDD35A9}" dt="2025-07-29T14:51:16.763" v="1197" actId="1076"/>
          <ac:picMkLst>
            <pc:docMk/>
            <pc:sldMk cId="0" sldId="288"/>
            <ac:picMk id="4" creationId="{C2CC9FA9-1A22-BB0E-DE36-6ADBF952D5F0}"/>
          </ac:picMkLst>
        </pc:picChg>
      </pc:sldChg>
      <pc:sldChg chg="addSp modSp mod modAnim">
        <pc:chgData name="Rachel Owen" userId="6c12c0a3-2525-4066-8047-0fb9dd12e67f" providerId="ADAL" clId="{5B9B5C25-A71A-4E77-9938-D96C8BDD35A9}" dt="2025-07-29T15:10:55.379" v="2190" actId="403"/>
        <pc:sldMkLst>
          <pc:docMk/>
          <pc:sldMk cId="0" sldId="289"/>
        </pc:sldMkLst>
        <pc:spChg chg="add mod">
          <ac:chgData name="Rachel Owen" userId="6c12c0a3-2525-4066-8047-0fb9dd12e67f" providerId="ADAL" clId="{5B9B5C25-A71A-4E77-9938-D96C8BDD35A9}" dt="2025-07-29T15:10:55.379" v="2190" actId="403"/>
          <ac:spMkLst>
            <pc:docMk/>
            <pc:sldMk cId="0" sldId="289"/>
            <ac:spMk id="3" creationId="{7CF965F4-ED9A-AA4A-57A0-F1C5BDA8E04F}"/>
          </ac:spMkLst>
        </pc:spChg>
        <pc:spChg chg="mod">
          <ac:chgData name="Rachel Owen" userId="6c12c0a3-2525-4066-8047-0fb9dd12e67f" providerId="ADAL" clId="{5B9B5C25-A71A-4E77-9938-D96C8BDD35A9}" dt="2025-07-29T15:07:13.757" v="2021" actId="20577"/>
          <ac:spMkLst>
            <pc:docMk/>
            <pc:sldMk cId="0" sldId="289"/>
            <ac:spMk id="7" creationId="{00000000-0000-0000-0000-000000000000}"/>
          </ac:spMkLst>
        </pc:spChg>
        <pc:spChg chg="mod">
          <ac:chgData name="Rachel Owen" userId="6c12c0a3-2525-4066-8047-0fb9dd12e67f" providerId="ADAL" clId="{5B9B5C25-A71A-4E77-9938-D96C8BDD35A9}" dt="2025-07-29T15:09:02.500" v="2031" actId="114"/>
          <ac:spMkLst>
            <pc:docMk/>
            <pc:sldMk cId="0" sldId="289"/>
            <ac:spMk id="51206" creationId="{00000000-0000-0000-0000-000000000000}"/>
          </ac:spMkLst>
        </pc:spChg>
      </pc:sldChg>
      <pc:sldChg chg="addSp modSp mod modAnim">
        <pc:chgData name="Rachel Owen" userId="6c12c0a3-2525-4066-8047-0fb9dd12e67f" providerId="ADAL" clId="{5B9B5C25-A71A-4E77-9938-D96C8BDD35A9}" dt="2025-07-29T14:50:43.336" v="1193" actId="1035"/>
        <pc:sldMkLst>
          <pc:docMk/>
          <pc:sldMk cId="0" sldId="292"/>
        </pc:sldMkLst>
        <pc:spChg chg="mod">
          <ac:chgData name="Rachel Owen" userId="6c12c0a3-2525-4066-8047-0fb9dd12e67f" providerId="ADAL" clId="{5B9B5C25-A71A-4E77-9938-D96C8BDD35A9}" dt="2025-07-29T14:38:36.189" v="288" actId="20577"/>
          <ac:spMkLst>
            <pc:docMk/>
            <pc:sldMk cId="0" sldId="292"/>
            <ac:spMk id="56322" creationId="{00000000-0000-0000-0000-000000000000}"/>
          </ac:spMkLst>
        </pc:spChg>
        <pc:spChg chg="mod">
          <ac:chgData name="Rachel Owen" userId="6c12c0a3-2525-4066-8047-0fb9dd12e67f" providerId="ADAL" clId="{5B9B5C25-A71A-4E77-9938-D96C8BDD35A9}" dt="2025-07-29T14:42:21.287" v="808" actId="27636"/>
          <ac:spMkLst>
            <pc:docMk/>
            <pc:sldMk cId="0" sldId="292"/>
            <ac:spMk id="56327" creationId="{00000000-0000-0000-0000-000000000000}"/>
          </ac:spMkLst>
        </pc:spChg>
        <pc:picChg chg="add mod">
          <ac:chgData name="Rachel Owen" userId="6c12c0a3-2525-4066-8047-0fb9dd12e67f" providerId="ADAL" clId="{5B9B5C25-A71A-4E77-9938-D96C8BDD35A9}" dt="2025-07-29T14:50:43.336" v="1193" actId="1035"/>
          <ac:picMkLst>
            <pc:docMk/>
            <pc:sldMk cId="0" sldId="292"/>
            <ac:picMk id="4" creationId="{C0D23272-4229-4690-0718-AF54AD14310D}"/>
          </ac:picMkLst>
        </pc:picChg>
        <pc:picChg chg="add mod">
          <ac:chgData name="Rachel Owen" userId="6c12c0a3-2525-4066-8047-0fb9dd12e67f" providerId="ADAL" clId="{5B9B5C25-A71A-4E77-9938-D96C8BDD35A9}" dt="2025-07-29T14:50:26.182" v="1183" actId="14100"/>
          <ac:picMkLst>
            <pc:docMk/>
            <pc:sldMk cId="0" sldId="292"/>
            <ac:picMk id="5" creationId="{B71EEC0D-A51D-8C52-C554-9EA3EDD16E85}"/>
          </ac:picMkLst>
        </pc:picChg>
        <pc:picChg chg="add mod">
          <ac:chgData name="Rachel Owen" userId="6c12c0a3-2525-4066-8047-0fb9dd12e67f" providerId="ADAL" clId="{5B9B5C25-A71A-4E77-9938-D96C8BDD35A9}" dt="2025-07-29T14:50:31.643" v="1185" actId="1076"/>
          <ac:picMkLst>
            <pc:docMk/>
            <pc:sldMk cId="0" sldId="292"/>
            <ac:picMk id="6" creationId="{1371555B-DF8F-C33F-E218-FE40491CF745}"/>
          </ac:picMkLst>
        </pc:picChg>
      </pc:sldChg>
      <pc:sldChg chg="addSp modSp mod modAnim">
        <pc:chgData name="Rachel Owen" userId="6c12c0a3-2525-4066-8047-0fb9dd12e67f" providerId="ADAL" clId="{5B9B5C25-A71A-4E77-9938-D96C8BDD35A9}" dt="2025-07-29T15:07:05.189" v="2015" actId="313"/>
        <pc:sldMkLst>
          <pc:docMk/>
          <pc:sldMk cId="3323954352" sldId="293"/>
        </pc:sldMkLst>
        <pc:spChg chg="add mod">
          <ac:chgData name="Rachel Owen" userId="6c12c0a3-2525-4066-8047-0fb9dd12e67f" providerId="ADAL" clId="{5B9B5C25-A71A-4E77-9938-D96C8BDD35A9}" dt="2025-07-29T14:32:22.867" v="216" actId="403"/>
          <ac:spMkLst>
            <pc:docMk/>
            <pc:sldMk cId="3323954352" sldId="293"/>
            <ac:spMk id="2" creationId="{5C0B772D-52BD-C572-3DC3-7734107BA24F}"/>
          </ac:spMkLst>
        </pc:spChg>
        <pc:spChg chg="add mod">
          <ac:chgData name="Rachel Owen" userId="6c12c0a3-2525-4066-8047-0fb9dd12e67f" providerId="ADAL" clId="{5B9B5C25-A71A-4E77-9938-D96C8BDD35A9}" dt="2025-07-29T15:07:05.189" v="2015" actId="313"/>
          <ac:spMkLst>
            <pc:docMk/>
            <pc:sldMk cId="3323954352" sldId="293"/>
            <ac:spMk id="3" creationId="{F11C4D73-E0AE-6DD7-9E75-8500D7CAB4D2}"/>
          </ac:spMkLst>
        </pc:spChg>
        <pc:spChg chg="mod">
          <ac:chgData name="Rachel Owen" userId="6c12c0a3-2525-4066-8047-0fb9dd12e67f" providerId="ADAL" clId="{5B9B5C25-A71A-4E77-9938-D96C8BDD35A9}" dt="2025-07-29T15:00:56.168" v="1986" actId="27636"/>
          <ac:spMkLst>
            <pc:docMk/>
            <pc:sldMk cId="3323954352" sldId="293"/>
            <ac:spMk id="9" creationId="{20F88F21-B60C-5727-A19D-200F6CB971E5}"/>
          </ac:spMkLst>
        </pc:spChg>
        <pc:spChg chg="mod">
          <ac:chgData name="Rachel Owen" userId="6c12c0a3-2525-4066-8047-0fb9dd12e67f" providerId="ADAL" clId="{5B9B5C25-A71A-4E77-9938-D96C8BDD35A9}" dt="2025-07-29T15:01:01.333" v="1987" actId="14100"/>
          <ac:spMkLst>
            <pc:docMk/>
            <pc:sldMk cId="3323954352" sldId="293"/>
            <ac:spMk id="11" creationId="{580A7A7F-000E-D95A-8366-74B395566ABF}"/>
          </ac:spMkLst>
        </pc:spChg>
      </pc:sldChg>
      <pc:sldChg chg="modSp new mod">
        <pc:chgData name="Rachel Owen" userId="6c12c0a3-2525-4066-8047-0fb9dd12e67f" providerId="ADAL" clId="{5B9B5C25-A71A-4E77-9938-D96C8BDD35A9}" dt="2025-07-30T13:08:33.890" v="2896" actId="123"/>
        <pc:sldMkLst>
          <pc:docMk/>
          <pc:sldMk cId="2370522043" sldId="294"/>
        </pc:sldMkLst>
        <pc:spChg chg="mod">
          <ac:chgData name="Rachel Owen" userId="6c12c0a3-2525-4066-8047-0fb9dd12e67f" providerId="ADAL" clId="{5B9B5C25-A71A-4E77-9938-D96C8BDD35A9}" dt="2025-07-30T12:57:40.438" v="2214" actId="20577"/>
          <ac:spMkLst>
            <pc:docMk/>
            <pc:sldMk cId="2370522043" sldId="294"/>
            <ac:spMk id="2" creationId="{8A9FA2FD-959B-BF10-67C2-F0DB286F7771}"/>
          </ac:spMkLst>
        </pc:spChg>
        <pc:spChg chg="mod">
          <ac:chgData name="Rachel Owen" userId="6c12c0a3-2525-4066-8047-0fb9dd12e67f" providerId="ADAL" clId="{5B9B5C25-A71A-4E77-9938-D96C8BDD35A9}" dt="2025-07-30T13:08:33.890" v="2896" actId="123"/>
          <ac:spMkLst>
            <pc:docMk/>
            <pc:sldMk cId="2370522043" sldId="294"/>
            <ac:spMk id="3" creationId="{6985DD12-ABD7-430F-8097-3C55946F0DA5}"/>
          </ac:spMkLst>
        </pc:spChg>
      </pc:sldChg>
      <pc:sldChg chg="modSp new mod">
        <pc:chgData name="Rachel Owen" userId="6c12c0a3-2525-4066-8047-0fb9dd12e67f" providerId="ADAL" clId="{5B9B5C25-A71A-4E77-9938-D96C8BDD35A9}" dt="2025-07-30T13:08:27.402" v="2894" actId="123"/>
        <pc:sldMkLst>
          <pc:docMk/>
          <pc:sldMk cId="45766300" sldId="295"/>
        </pc:sldMkLst>
        <pc:spChg chg="mod">
          <ac:chgData name="Rachel Owen" userId="6c12c0a3-2525-4066-8047-0fb9dd12e67f" providerId="ADAL" clId="{5B9B5C25-A71A-4E77-9938-D96C8BDD35A9}" dt="2025-07-30T12:58:38.798" v="2430" actId="20577"/>
          <ac:spMkLst>
            <pc:docMk/>
            <pc:sldMk cId="45766300" sldId="295"/>
            <ac:spMk id="2" creationId="{BF67ED0D-D167-D4F7-4B3E-42229EADE0DC}"/>
          </ac:spMkLst>
        </pc:spChg>
        <pc:spChg chg="mod">
          <ac:chgData name="Rachel Owen" userId="6c12c0a3-2525-4066-8047-0fb9dd12e67f" providerId="ADAL" clId="{5B9B5C25-A71A-4E77-9938-D96C8BDD35A9}" dt="2025-07-30T13:08:27.402" v="2894" actId="123"/>
          <ac:spMkLst>
            <pc:docMk/>
            <pc:sldMk cId="45766300" sldId="295"/>
            <ac:spMk id="3" creationId="{A0CAF5CC-C146-BDBE-5DC6-E49AFCC04119}"/>
          </ac:spMkLst>
        </pc:spChg>
      </pc:sldChg>
      <pc:sldChg chg="modSp new mod">
        <pc:chgData name="Rachel Owen" userId="6c12c0a3-2525-4066-8047-0fb9dd12e67f" providerId="ADAL" clId="{5B9B5C25-A71A-4E77-9938-D96C8BDD35A9}" dt="2025-07-30T13:11:29.782" v="3249" actId="20577"/>
        <pc:sldMkLst>
          <pc:docMk/>
          <pc:sldMk cId="2095050218" sldId="296"/>
        </pc:sldMkLst>
        <pc:spChg chg="mod">
          <ac:chgData name="Rachel Owen" userId="6c12c0a3-2525-4066-8047-0fb9dd12e67f" providerId="ADAL" clId="{5B9B5C25-A71A-4E77-9938-D96C8BDD35A9}" dt="2025-07-30T13:08:50.469" v="2919" actId="20577"/>
          <ac:spMkLst>
            <pc:docMk/>
            <pc:sldMk cId="2095050218" sldId="296"/>
            <ac:spMk id="2" creationId="{2B39FE5D-464B-9244-1DAB-81446F114D0E}"/>
          </ac:spMkLst>
        </pc:spChg>
        <pc:spChg chg="mod">
          <ac:chgData name="Rachel Owen" userId="6c12c0a3-2525-4066-8047-0fb9dd12e67f" providerId="ADAL" clId="{5B9B5C25-A71A-4E77-9938-D96C8BDD35A9}" dt="2025-07-30T13:11:29.782" v="3249" actId="20577"/>
          <ac:spMkLst>
            <pc:docMk/>
            <pc:sldMk cId="2095050218" sldId="296"/>
            <ac:spMk id="3" creationId="{955C16A2-08DE-8C66-BB4A-FB2E4A22A9C7}"/>
          </ac:spMkLst>
        </pc:spChg>
      </pc:sldChg>
      <pc:sldChg chg="modSp new mod">
        <pc:chgData name="Rachel Owen" userId="6c12c0a3-2525-4066-8047-0fb9dd12e67f" providerId="ADAL" clId="{5B9B5C25-A71A-4E77-9938-D96C8BDD35A9}" dt="2025-07-30T13:13:10.542" v="3629" actId="20577"/>
        <pc:sldMkLst>
          <pc:docMk/>
          <pc:sldMk cId="4261625399" sldId="297"/>
        </pc:sldMkLst>
        <pc:spChg chg="mod">
          <ac:chgData name="Rachel Owen" userId="6c12c0a3-2525-4066-8047-0fb9dd12e67f" providerId="ADAL" clId="{5B9B5C25-A71A-4E77-9938-D96C8BDD35A9}" dt="2025-07-30T13:11:44.244" v="3282" actId="20577"/>
          <ac:spMkLst>
            <pc:docMk/>
            <pc:sldMk cId="4261625399" sldId="297"/>
            <ac:spMk id="2" creationId="{B985B578-F434-4C9C-B683-75AD8D44FC2B}"/>
          </ac:spMkLst>
        </pc:spChg>
        <pc:spChg chg="mod">
          <ac:chgData name="Rachel Owen" userId="6c12c0a3-2525-4066-8047-0fb9dd12e67f" providerId="ADAL" clId="{5B9B5C25-A71A-4E77-9938-D96C8BDD35A9}" dt="2025-07-30T13:13:10.542" v="3629" actId="20577"/>
          <ac:spMkLst>
            <pc:docMk/>
            <pc:sldMk cId="4261625399" sldId="297"/>
            <ac:spMk id="3" creationId="{80321F62-92BE-83CC-8C69-F6047C3B2AD4}"/>
          </ac:spMkLst>
        </pc:spChg>
      </pc:sldChg>
      <pc:sldChg chg="modSp new mod">
        <pc:chgData name="Rachel Owen" userId="6c12c0a3-2525-4066-8047-0fb9dd12e67f" providerId="ADAL" clId="{5B9B5C25-A71A-4E77-9938-D96C8BDD35A9}" dt="2025-07-30T13:15:01.078" v="4057" actId="20577"/>
        <pc:sldMkLst>
          <pc:docMk/>
          <pc:sldMk cId="684817514" sldId="298"/>
        </pc:sldMkLst>
        <pc:spChg chg="mod">
          <ac:chgData name="Rachel Owen" userId="6c12c0a3-2525-4066-8047-0fb9dd12e67f" providerId="ADAL" clId="{5B9B5C25-A71A-4E77-9938-D96C8BDD35A9}" dt="2025-07-30T13:13:22.593" v="3655" actId="20577"/>
          <ac:spMkLst>
            <pc:docMk/>
            <pc:sldMk cId="684817514" sldId="298"/>
            <ac:spMk id="2" creationId="{EB6965EA-9517-606B-BD88-740DD2B0EC2D}"/>
          </ac:spMkLst>
        </pc:spChg>
        <pc:spChg chg="mod">
          <ac:chgData name="Rachel Owen" userId="6c12c0a3-2525-4066-8047-0fb9dd12e67f" providerId="ADAL" clId="{5B9B5C25-A71A-4E77-9938-D96C8BDD35A9}" dt="2025-07-30T13:15:01.078" v="4057" actId="20577"/>
          <ac:spMkLst>
            <pc:docMk/>
            <pc:sldMk cId="684817514" sldId="298"/>
            <ac:spMk id="3" creationId="{A05C392A-750E-0C6D-BC47-2B6214642145}"/>
          </ac:spMkLst>
        </pc:spChg>
      </pc:sldChg>
    </pc:docChg>
  </pc:docChgLst>
  <pc:docChgLst>
    <pc:chgData name="Rachel Owen" userId="6c12c0a3-2525-4066-8047-0fb9dd12e67f" providerId="ADAL" clId="{1D48107D-5C71-421A-B88F-AD9486A8A62B}"/>
    <pc:docChg chg="custSel addSld delSld modSld">
      <pc:chgData name="Rachel Owen" userId="6c12c0a3-2525-4066-8047-0fb9dd12e67f" providerId="ADAL" clId="{1D48107D-5C71-421A-B88F-AD9486A8A62B}" dt="2025-07-18T13:31:00.585" v="77" actId="12"/>
      <pc:docMkLst>
        <pc:docMk/>
      </pc:docMkLst>
      <pc:sldChg chg="addSp modSp mod">
        <pc:chgData name="Rachel Owen" userId="6c12c0a3-2525-4066-8047-0fb9dd12e67f" providerId="ADAL" clId="{1D48107D-5C71-421A-B88F-AD9486A8A62B}" dt="2025-07-18T13:30:46.867" v="75" actId="12"/>
        <pc:sldMkLst>
          <pc:docMk/>
          <pc:sldMk cId="0" sldId="281"/>
        </pc:sldMkLst>
      </pc:sldChg>
      <pc:sldChg chg="addSp modSp mod">
        <pc:chgData name="Rachel Owen" userId="6c12c0a3-2525-4066-8047-0fb9dd12e67f" providerId="ADAL" clId="{1D48107D-5C71-421A-B88F-AD9486A8A62B}" dt="2025-07-18T13:30:34.348" v="73" actId="12"/>
        <pc:sldMkLst>
          <pc:docMk/>
          <pc:sldMk cId="0" sldId="282"/>
        </pc:sldMkLst>
      </pc:sldChg>
      <pc:sldChg chg="addSp modSp mod">
        <pc:chgData name="Rachel Owen" userId="6c12c0a3-2525-4066-8047-0fb9dd12e67f" providerId="ADAL" clId="{1D48107D-5C71-421A-B88F-AD9486A8A62B}" dt="2025-07-18T13:29:32.950" v="67" actId="12"/>
        <pc:sldMkLst>
          <pc:docMk/>
          <pc:sldMk cId="0" sldId="288"/>
        </pc:sldMkLst>
      </pc:sldChg>
      <pc:sldChg chg="addSp modSp mod">
        <pc:chgData name="Rachel Owen" userId="6c12c0a3-2525-4066-8047-0fb9dd12e67f" providerId="ADAL" clId="{1D48107D-5C71-421A-B88F-AD9486A8A62B}" dt="2025-07-18T13:31:00.585" v="77" actId="12"/>
        <pc:sldMkLst>
          <pc:docMk/>
          <pc:sldMk cId="0" sldId="289"/>
        </pc:sldMkLst>
      </pc:sldChg>
      <pc:sldChg chg="addSp modSp mod">
        <pc:chgData name="Rachel Owen" userId="6c12c0a3-2525-4066-8047-0fb9dd12e67f" providerId="ADAL" clId="{1D48107D-5C71-421A-B88F-AD9486A8A62B}" dt="2025-07-18T13:30:18.931" v="71" actId="12"/>
        <pc:sldMkLst>
          <pc:docMk/>
          <pc:sldMk cId="0" sldId="292"/>
        </pc:sldMkLst>
      </pc:sldChg>
      <pc:sldChg chg="addSp delSp modSp new mod modClrScheme chgLayout">
        <pc:chgData name="Rachel Owen" userId="6c12c0a3-2525-4066-8047-0fb9dd12e67f" providerId="ADAL" clId="{1D48107D-5C71-421A-B88F-AD9486A8A62B}" dt="2025-07-18T13:28:47.088" v="58" actId="14100"/>
        <pc:sldMkLst>
          <pc:docMk/>
          <pc:sldMk cId="3323954352" sldId="293"/>
        </pc:sldMkLst>
      </pc:sldChg>
      <pc:sldChg chg="del">
        <pc:chgData name="Rachel Owen" userId="6c12c0a3-2525-4066-8047-0fb9dd12e67f" providerId="ADAL" clId="{1D48107D-5C71-421A-B88F-AD9486A8A62B}" dt="2025-07-18T13:26:11.991" v="0" actId="47"/>
        <pc:sldMkLst>
          <pc:docMk/>
          <pc:sldMk cId="0" sldId="299"/>
        </pc:sldMkLst>
      </pc:sldChg>
    </pc:docChg>
  </pc:docChgLst>
  <pc:docChgLst>
    <pc:chgData name="Rachel Owen" userId="6c12c0a3-2525-4066-8047-0fb9dd12e67f" providerId="ADAL" clId="{4BAB1FF8-3E8F-4C65-AD9F-69D65274704B}"/>
    <pc:docChg chg="modSld">
      <pc:chgData name="Rachel Owen" userId="6c12c0a3-2525-4066-8047-0fb9dd12e67f" providerId="ADAL" clId="{4BAB1FF8-3E8F-4C65-AD9F-69D65274704B}" dt="2025-08-21T09:32:30.071" v="1" actId="20577"/>
      <pc:docMkLst>
        <pc:docMk/>
      </pc:docMkLst>
      <pc:sldChg chg="modSp">
        <pc:chgData name="Rachel Owen" userId="6c12c0a3-2525-4066-8047-0fb9dd12e67f" providerId="ADAL" clId="{4BAB1FF8-3E8F-4C65-AD9F-69D65274704B}" dt="2025-08-21T09:32:30.071" v="1" actId="20577"/>
        <pc:sldMkLst>
          <pc:docMk/>
          <pc:sldMk cId="0" sldId="281"/>
        </pc:sldMkLst>
        <pc:spChg chg="mod">
          <ac:chgData name="Rachel Owen" userId="6c12c0a3-2525-4066-8047-0fb9dd12e67f" providerId="ADAL" clId="{4BAB1FF8-3E8F-4C65-AD9F-69D65274704B}" dt="2025-08-21T09:32:30.071" v="1" actId="20577"/>
          <ac:spMkLst>
            <pc:docMk/>
            <pc:sldMk cId="0" sldId="281"/>
            <ac:spMk id="34823" creationId="{00000000-0000-0000-0000-000000000000}"/>
          </ac:spMkLst>
        </pc:spChg>
      </pc:sldChg>
    </pc:docChg>
  </pc:docChgLst>
  <pc:docChgLst>
    <pc:chgData name="Simon Pinfield" userId="4a1086ab-3bcc-4176-af38-4a1f653df960" providerId="ADAL" clId="{F2A4470C-2801-4A1E-AD6E-500AB39FD17C}"/>
    <pc:docChg chg="modSld">
      <pc:chgData name="Simon Pinfield" userId="4a1086ab-3bcc-4176-af38-4a1f653df960" providerId="ADAL" clId="{F2A4470C-2801-4A1E-AD6E-500AB39FD17C}" dt="2025-07-31T09:46:27.888" v="24" actId="20577"/>
      <pc:docMkLst>
        <pc:docMk/>
      </pc:docMkLst>
      <pc:sldChg chg="modSp">
        <pc:chgData name="Simon Pinfield" userId="4a1086ab-3bcc-4176-af38-4a1f653df960" providerId="ADAL" clId="{F2A4470C-2801-4A1E-AD6E-500AB39FD17C}" dt="2025-07-31T09:45:59.041" v="23" actId="20577"/>
        <pc:sldMkLst>
          <pc:docMk/>
          <pc:sldMk cId="0" sldId="281"/>
        </pc:sldMkLst>
        <pc:spChg chg="mod">
          <ac:chgData name="Simon Pinfield" userId="4a1086ab-3bcc-4176-af38-4a1f653df960" providerId="ADAL" clId="{F2A4470C-2801-4A1E-AD6E-500AB39FD17C}" dt="2025-07-31T09:45:59.041" v="23" actId="20577"/>
          <ac:spMkLst>
            <pc:docMk/>
            <pc:sldMk cId="0" sldId="281"/>
            <ac:spMk id="34823" creationId="{00000000-0000-0000-0000-000000000000}"/>
          </ac:spMkLst>
        </pc:spChg>
      </pc:sldChg>
      <pc:sldChg chg="modSp">
        <pc:chgData name="Simon Pinfield" userId="4a1086ab-3bcc-4176-af38-4a1f653df960" providerId="ADAL" clId="{F2A4470C-2801-4A1E-AD6E-500AB39FD17C}" dt="2025-07-31T09:44:46.648" v="0" actId="20577"/>
        <pc:sldMkLst>
          <pc:docMk/>
          <pc:sldMk cId="0" sldId="292"/>
        </pc:sldMkLst>
        <pc:spChg chg="mod">
          <ac:chgData name="Simon Pinfield" userId="4a1086ab-3bcc-4176-af38-4a1f653df960" providerId="ADAL" clId="{F2A4470C-2801-4A1E-AD6E-500AB39FD17C}" dt="2025-07-31T09:44:46.648" v="0" actId="20577"/>
          <ac:spMkLst>
            <pc:docMk/>
            <pc:sldMk cId="0" sldId="292"/>
            <ac:spMk id="56327" creationId="{00000000-0000-0000-0000-000000000000}"/>
          </ac:spMkLst>
        </pc:spChg>
      </pc:sldChg>
      <pc:sldChg chg="modSp mod">
        <pc:chgData name="Simon Pinfield" userId="4a1086ab-3bcc-4176-af38-4a1f653df960" providerId="ADAL" clId="{F2A4470C-2801-4A1E-AD6E-500AB39FD17C}" dt="2025-07-31T09:46:27.888" v="24" actId="20577"/>
        <pc:sldMkLst>
          <pc:docMk/>
          <pc:sldMk cId="45766300" sldId="295"/>
        </pc:sldMkLst>
        <pc:spChg chg="mod">
          <ac:chgData name="Simon Pinfield" userId="4a1086ab-3bcc-4176-af38-4a1f653df960" providerId="ADAL" clId="{F2A4470C-2801-4A1E-AD6E-500AB39FD17C}" dt="2025-07-31T09:46:27.888" v="24" actId="20577"/>
          <ac:spMkLst>
            <pc:docMk/>
            <pc:sldMk cId="45766300" sldId="295"/>
            <ac:spMk id="3" creationId="{A0CAF5CC-C146-BDBE-5DC6-E49AFCC0411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419CE3-71AA-4829-9E0C-B09923D1CB1F}" type="datetimeFigureOut">
              <a:rPr lang="en-GB" smtClean="0"/>
              <a:t>21/08/2025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8A67EE-78EC-4383-9FB2-09DAE69A45FE}" type="slidenum">
              <a:rPr lang="en-GB" smtClean="0"/>
              <a:t>‹#›</a:t>
            </a:fld>
            <a:endParaRPr lang="en-GB"/>
          </a:p>
        </p:txBody>
      </p:sp>
    </p:spTree>
    <p:extLst>
      <p:ext uri="{BB962C8B-B14F-4D97-AF65-F5344CB8AC3E}">
        <p14:creationId xmlns:p14="http://schemas.microsoft.com/office/powerpoint/2010/main" val="1864371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75656" y="188640"/>
            <a:ext cx="5542334" cy="1542033"/>
          </a:xfrm>
        </p:spPr>
        <p:txBody>
          <a:bodyPr anchor="t"/>
          <a:lstStyle>
            <a:lvl1pPr>
              <a:defRPr sz="4000"/>
            </a:lvl1p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3566D574-CA4E-41EC-BFB7-1A2028318263}" type="slidenum">
              <a:rPr lang="en-GB" altLang="en-US"/>
              <a:pPr/>
              <a:t>‹#›</a:t>
            </a:fld>
            <a:endParaRPr lang="en-GB" altLang="en-US"/>
          </a:p>
        </p:txBody>
      </p:sp>
    </p:spTree>
    <p:extLst>
      <p:ext uri="{BB962C8B-B14F-4D97-AF65-F5344CB8AC3E}">
        <p14:creationId xmlns:p14="http://schemas.microsoft.com/office/powerpoint/2010/main" val="4269885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76375" y="190501"/>
            <a:ext cx="5496272" cy="1438299"/>
          </a:xfrm>
        </p:spPr>
        <p:txBody>
          <a:bodyPr anchor="t"/>
          <a:lstStyle>
            <a:lvl1pPr>
              <a:defRPr sz="4000"/>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639D9BD6-16DF-460D-8818-BAFF0451FD4D}" type="slidenum">
              <a:rPr lang="en-GB" altLang="en-US"/>
              <a:pPr/>
              <a:t>‹#›</a:t>
            </a:fld>
            <a:endParaRPr lang="en-GB" altLang="en-US"/>
          </a:p>
        </p:txBody>
      </p:sp>
      <p:pic>
        <p:nvPicPr>
          <p:cNvPr id="7" name="Picture 15" descr="rg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020272" y="313264"/>
            <a:ext cx="1824451" cy="13155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797057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76375" y="190500"/>
            <a:ext cx="5424264" cy="1438300"/>
          </a:xfrm>
        </p:spPr>
        <p:txBody>
          <a:bodyPr anchor="t"/>
          <a:lstStyle>
            <a:lvl1pPr>
              <a:defRPr sz="4000"/>
            </a:lvl1pPr>
          </a:lstStyle>
          <a:p>
            <a:r>
              <a:rPr lang="en-US"/>
              <a:t>Click to edit Master title style</a:t>
            </a:r>
            <a:endParaRPr lang="en-GB"/>
          </a:p>
        </p:txBody>
      </p:sp>
      <p:sp>
        <p:nvSpPr>
          <p:cNvPr id="3" name="Content Placeholder 2"/>
          <p:cNvSpPr>
            <a:spLocks noGrp="1"/>
          </p:cNvSpPr>
          <p:nvPr>
            <p:ph sz="half" idx="1"/>
          </p:nvPr>
        </p:nvSpPr>
        <p:spPr>
          <a:xfrm>
            <a:off x="1524000" y="1844825"/>
            <a:ext cx="3429000" cy="417497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105400" y="1844825"/>
            <a:ext cx="3429000" cy="417497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994E1A6E-B03C-4BA9-BCC3-75FC69A50594}" type="slidenum">
              <a:rPr lang="en-GB" altLang="en-US"/>
              <a:pPr/>
              <a:t>‹#›</a:t>
            </a:fld>
            <a:endParaRPr lang="en-GB" altLang="en-US"/>
          </a:p>
        </p:txBody>
      </p:sp>
      <p:pic>
        <p:nvPicPr>
          <p:cNvPr id="8" name="Picture 15" descr="rg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020272" y="313264"/>
            <a:ext cx="1824451" cy="13155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120226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76375" y="188912"/>
            <a:ext cx="5472608" cy="1439887"/>
          </a:xfrm>
        </p:spPr>
        <p:txBody>
          <a:bodyPr anchor="t"/>
          <a:lstStyle>
            <a:lvl1pPr>
              <a:defRPr sz="4000"/>
            </a:lvl1pPr>
          </a:lstStyle>
          <a:p>
            <a:r>
              <a:rPr lang="en-US"/>
              <a:t>Click to edit Master title style</a:t>
            </a:r>
            <a:endParaRPr lang="en-GB"/>
          </a:p>
        </p:txBody>
      </p:sp>
      <p:sp>
        <p:nvSpPr>
          <p:cNvPr id="3" name="Text Placeholder 2"/>
          <p:cNvSpPr>
            <a:spLocks noGrp="1"/>
          </p:cNvSpPr>
          <p:nvPr>
            <p:ph type="body" idx="1"/>
          </p:nvPr>
        </p:nvSpPr>
        <p:spPr>
          <a:xfrm>
            <a:off x="457200" y="1772816"/>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12578"/>
            <a:ext cx="4040188" cy="368071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772816"/>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12578"/>
            <a:ext cx="4041775" cy="368071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77BC778C-4985-4B87-A566-26D203ABF273}" type="slidenum">
              <a:rPr lang="en-GB" altLang="en-US"/>
              <a:pPr/>
              <a:t>‹#›</a:t>
            </a:fld>
            <a:endParaRPr lang="en-GB" altLang="en-US"/>
          </a:p>
        </p:txBody>
      </p:sp>
      <p:pic>
        <p:nvPicPr>
          <p:cNvPr id="10" name="Picture 15" descr="rg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020272" y="313264"/>
            <a:ext cx="1824451" cy="13155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687481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76375" y="206902"/>
            <a:ext cx="5424264" cy="1421898"/>
          </a:xfrm>
        </p:spPr>
        <p:txBody>
          <a:bodyPr anchor="t"/>
          <a:lstStyle>
            <a:lvl1pPr>
              <a:defRPr sz="4000"/>
            </a:lvl1p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1147EEAF-DD4E-4CF4-BBA0-EAA76F911A92}" type="slidenum">
              <a:rPr lang="en-GB" altLang="en-US"/>
              <a:pPr/>
              <a:t>‹#›</a:t>
            </a:fld>
            <a:endParaRPr lang="en-GB" altLang="en-US"/>
          </a:p>
        </p:txBody>
      </p:sp>
      <p:pic>
        <p:nvPicPr>
          <p:cNvPr id="6" name="Picture 15" descr="rg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020272" y="313264"/>
            <a:ext cx="1824451" cy="13155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325173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C3D577BE-B60F-4443-89BA-AC6850FF3B72}" type="slidenum">
              <a:rPr lang="en-GB" altLang="en-US"/>
              <a:pPr/>
              <a:t>‹#›</a:t>
            </a:fld>
            <a:endParaRPr lang="en-GB" altLang="en-US"/>
          </a:p>
        </p:txBody>
      </p:sp>
    </p:spTree>
    <p:extLst>
      <p:ext uri="{BB962C8B-B14F-4D97-AF65-F5344CB8AC3E}">
        <p14:creationId xmlns:p14="http://schemas.microsoft.com/office/powerpoint/2010/main" val="1843641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7028184"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188913"/>
            <a:ext cx="5227984" cy="45386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7028184"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094CE6AA-BD4D-4B50-801E-5FC26DDB2F13}" type="slidenum">
              <a:rPr lang="en-GB" altLang="en-US"/>
              <a:pPr/>
              <a:t>‹#›</a:t>
            </a:fld>
            <a:endParaRPr lang="en-GB" altLang="en-US"/>
          </a:p>
        </p:txBody>
      </p:sp>
    </p:spTree>
    <p:extLst>
      <p:ext uri="{BB962C8B-B14F-4D97-AF65-F5344CB8AC3E}">
        <p14:creationId xmlns:p14="http://schemas.microsoft.com/office/powerpoint/2010/main" val="2915214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6A00CBFF-0372-4B6D-9726-814647025C50}" type="slidenum">
              <a:rPr lang="en-GB" altLang="en-US"/>
              <a:pPr/>
              <a:t>‹#›</a:t>
            </a:fld>
            <a:endParaRPr lang="en-GB" altLang="en-US"/>
          </a:p>
        </p:txBody>
      </p:sp>
    </p:spTree>
    <p:extLst>
      <p:ext uri="{BB962C8B-B14F-4D97-AF65-F5344CB8AC3E}">
        <p14:creationId xmlns:p14="http://schemas.microsoft.com/office/powerpoint/2010/main" val="3090232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76375" y="188913"/>
            <a:ext cx="5471889" cy="1439887"/>
          </a:xfrm>
        </p:spPr>
        <p:txBody>
          <a:bodyPr/>
          <a:lstStyle/>
          <a:p>
            <a:r>
              <a:rPr lang="en-US"/>
              <a:t>Click to edit Master title style</a:t>
            </a:r>
            <a:endParaRPr lang="en-GB"/>
          </a:p>
        </p:txBody>
      </p:sp>
      <p:sp>
        <p:nvSpPr>
          <p:cNvPr id="3" name="Text Placeholder 2"/>
          <p:cNvSpPr>
            <a:spLocks noGrp="1"/>
          </p:cNvSpPr>
          <p:nvPr>
            <p:ph type="body" sz="half" idx="1"/>
          </p:nvPr>
        </p:nvSpPr>
        <p:spPr>
          <a:xfrm>
            <a:off x="1485925" y="1844824"/>
            <a:ext cx="3429000" cy="41749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67325" y="1844824"/>
            <a:ext cx="3429000" cy="41749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6629400" y="6248400"/>
            <a:ext cx="1905000" cy="457200"/>
          </a:xfrm>
        </p:spPr>
        <p:txBody>
          <a:bodyPr/>
          <a:lstStyle>
            <a:lvl1pPr>
              <a:defRPr/>
            </a:lvl1pPr>
          </a:lstStyle>
          <a:p>
            <a:endParaRPr lang="en-GB" altLang="en-US"/>
          </a:p>
        </p:txBody>
      </p:sp>
      <p:sp>
        <p:nvSpPr>
          <p:cNvPr id="6" name="Footer Placeholder 5"/>
          <p:cNvSpPr>
            <a:spLocks noGrp="1"/>
          </p:cNvSpPr>
          <p:nvPr>
            <p:ph type="ftr" sz="quarter" idx="11"/>
          </p:nvPr>
        </p:nvSpPr>
        <p:spPr>
          <a:xfrm>
            <a:off x="3276600" y="6248400"/>
            <a:ext cx="2895600" cy="457200"/>
          </a:xfrm>
        </p:spPr>
        <p:txBody>
          <a:bodyPr/>
          <a:lstStyle>
            <a:lvl1pPr>
              <a:defRPr/>
            </a:lvl1pPr>
          </a:lstStyle>
          <a:p>
            <a:endParaRPr lang="en-GB" altLang="en-US"/>
          </a:p>
        </p:txBody>
      </p:sp>
      <p:sp>
        <p:nvSpPr>
          <p:cNvPr id="7" name="Slide Number Placeholder 6"/>
          <p:cNvSpPr>
            <a:spLocks noGrp="1"/>
          </p:cNvSpPr>
          <p:nvPr>
            <p:ph type="sldNum" sz="quarter" idx="12"/>
          </p:nvPr>
        </p:nvSpPr>
        <p:spPr>
          <a:xfrm>
            <a:off x="1524000" y="6248400"/>
            <a:ext cx="1295400" cy="457200"/>
          </a:xfrm>
        </p:spPr>
        <p:txBody>
          <a:bodyPr/>
          <a:lstStyle>
            <a:lvl1pPr>
              <a:defRPr/>
            </a:lvl1pPr>
          </a:lstStyle>
          <a:p>
            <a:fld id="{99EC163C-451A-4E6F-ACF7-668EB3869707}" type="slidenum">
              <a:rPr lang="en-GB" altLang="en-US"/>
              <a:pPr/>
              <a:t>‹#›</a:t>
            </a:fld>
            <a:endParaRPr lang="en-GB" altLang="en-US"/>
          </a:p>
        </p:txBody>
      </p:sp>
    </p:spTree>
    <p:extLst>
      <p:ext uri="{BB962C8B-B14F-4D97-AF65-F5344CB8AC3E}">
        <p14:creationId xmlns:p14="http://schemas.microsoft.com/office/powerpoint/2010/main" val="3643726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bwMode="auto">
          <a:xfrm>
            <a:off x="1476375" y="188640"/>
            <a:ext cx="5471889" cy="14115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endParaRPr lang="en-GB" altLang="en-US"/>
          </a:p>
        </p:txBody>
      </p:sp>
      <p:sp>
        <p:nvSpPr>
          <p:cNvPr id="46083" name="Rectangle 3"/>
          <p:cNvSpPr>
            <a:spLocks noGrp="1" noChangeArrowheads="1"/>
          </p:cNvSpPr>
          <p:nvPr>
            <p:ph type="body" idx="1"/>
          </p:nvPr>
        </p:nvSpPr>
        <p:spPr bwMode="auto">
          <a:xfrm>
            <a:off x="1524000" y="2060575"/>
            <a:ext cx="7010400" cy="395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6084" name="Rectangle 4"/>
          <p:cNvSpPr>
            <a:spLocks noGrp="1" noChangeArrowheads="1"/>
          </p:cNvSpPr>
          <p:nvPr>
            <p:ph type="dt" sz="half" idx="2"/>
          </p:nvPr>
        </p:nvSpPr>
        <p:spPr bwMode="auto">
          <a:xfrm>
            <a:off x="66294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endParaRPr lang="en-GB" altLang="en-US"/>
          </a:p>
        </p:txBody>
      </p:sp>
      <p:sp>
        <p:nvSpPr>
          <p:cNvPr id="46085" name="Rectangle 5"/>
          <p:cNvSpPr>
            <a:spLocks noGrp="1" noChangeArrowheads="1"/>
          </p:cNvSpPr>
          <p:nvPr>
            <p:ph type="ftr" sz="quarter" idx="3"/>
          </p:nvPr>
        </p:nvSpPr>
        <p:spPr bwMode="auto">
          <a:xfrm>
            <a:off x="32766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en-GB" altLang="en-US"/>
          </a:p>
        </p:txBody>
      </p:sp>
      <p:sp>
        <p:nvSpPr>
          <p:cNvPr id="46086" name="Rectangle 6"/>
          <p:cNvSpPr>
            <a:spLocks noGrp="1" noChangeArrowheads="1"/>
          </p:cNvSpPr>
          <p:nvPr>
            <p:ph type="sldNum" sz="quarter" idx="4"/>
          </p:nvPr>
        </p:nvSpPr>
        <p:spPr bwMode="auto">
          <a:xfrm>
            <a:off x="1524000" y="6248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03FE48AF-ABF3-40F6-B23F-7A4E1289867F}" type="slidenum">
              <a:rPr lang="en-GB" altLang="en-US"/>
              <a:pPr/>
              <a:t>‹#›</a:t>
            </a:fld>
            <a:endParaRPr lang="en-GB" altLang="en-US"/>
          </a:p>
        </p:txBody>
      </p:sp>
      <p:sp>
        <p:nvSpPr>
          <p:cNvPr id="46087" name="Line 7"/>
          <p:cNvSpPr>
            <a:spLocks noChangeShapeType="1"/>
          </p:cNvSpPr>
          <p:nvPr userDrawn="1"/>
        </p:nvSpPr>
        <p:spPr bwMode="auto">
          <a:xfrm flipV="1">
            <a:off x="1371600" y="304800"/>
            <a:ext cx="0" cy="1295400"/>
          </a:xfrm>
          <a:prstGeom prst="line">
            <a:avLst/>
          </a:prstGeom>
          <a:noFill/>
          <a:ln w="381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088" name="Oval 8"/>
          <p:cNvSpPr>
            <a:spLocks noChangeArrowheads="1"/>
          </p:cNvSpPr>
          <p:nvPr userDrawn="1"/>
        </p:nvSpPr>
        <p:spPr bwMode="auto">
          <a:xfrm>
            <a:off x="152400" y="838200"/>
            <a:ext cx="228600" cy="228600"/>
          </a:xfrm>
          <a:prstGeom prst="ellipse">
            <a:avLst/>
          </a:prstGeom>
          <a:solidFill>
            <a:srgbClr val="F54C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latin typeface="Times New Roman" pitchFamily="18" charset="0"/>
            </a:endParaRPr>
          </a:p>
        </p:txBody>
      </p:sp>
      <p:sp>
        <p:nvSpPr>
          <p:cNvPr id="46089" name="Oval 9"/>
          <p:cNvSpPr>
            <a:spLocks noChangeArrowheads="1"/>
          </p:cNvSpPr>
          <p:nvPr userDrawn="1"/>
        </p:nvSpPr>
        <p:spPr bwMode="auto">
          <a:xfrm>
            <a:off x="539750" y="838200"/>
            <a:ext cx="228600" cy="228600"/>
          </a:xfrm>
          <a:prstGeom prst="ellipse">
            <a:avLst/>
          </a:prstGeom>
          <a:solidFill>
            <a:srgbClr val="01415B"/>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latin typeface="Times New Roman" pitchFamily="18" charset="0"/>
            </a:endParaRPr>
          </a:p>
        </p:txBody>
      </p:sp>
      <p:sp>
        <p:nvSpPr>
          <p:cNvPr id="46090" name="Oval 10"/>
          <p:cNvSpPr>
            <a:spLocks noChangeArrowheads="1"/>
          </p:cNvSpPr>
          <p:nvPr userDrawn="1"/>
        </p:nvSpPr>
        <p:spPr bwMode="auto">
          <a:xfrm>
            <a:off x="927100" y="838200"/>
            <a:ext cx="228600" cy="228600"/>
          </a:xfrm>
          <a:prstGeom prst="ellipse">
            <a:avLst/>
          </a:prstGeom>
          <a:solidFill>
            <a:srgbClr val="B70005"/>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latin typeface="Times New Roman" pitchFamily="18" charset="0"/>
            </a:endParaRPr>
          </a:p>
        </p:txBody>
      </p:sp>
      <p:pic>
        <p:nvPicPr>
          <p:cNvPr id="23" name="Picture 15" descr="rgs"/>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7020272" y="313264"/>
            <a:ext cx="1824451" cy="13155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3" r:id="rId3"/>
    <p:sldLayoutId id="2147483654" r:id="rId4"/>
    <p:sldLayoutId id="2147483655" r:id="rId5"/>
    <p:sldLayoutId id="2147483656" r:id="rId6"/>
    <p:sldLayoutId id="2147483658" r:id="rId7"/>
    <p:sldLayoutId id="2147483659" r:id="rId8"/>
    <p:sldLayoutId id="2147483661" r:id="rId9"/>
  </p:sldLayoutIdLst>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6300">
          <a:solidFill>
            <a:schemeClr val="tx2"/>
          </a:solidFill>
          <a:latin typeface="Helvetica" pitchFamily="34" charset="0"/>
        </a:defRPr>
      </a:lvl2pPr>
      <a:lvl3pPr algn="l" rtl="0" eaLnBrk="1" fontAlgn="base" hangingPunct="1">
        <a:spcBef>
          <a:spcPct val="0"/>
        </a:spcBef>
        <a:spcAft>
          <a:spcPct val="0"/>
        </a:spcAft>
        <a:defRPr sz="6300">
          <a:solidFill>
            <a:schemeClr val="tx2"/>
          </a:solidFill>
          <a:latin typeface="Helvetica" pitchFamily="34" charset="0"/>
        </a:defRPr>
      </a:lvl3pPr>
      <a:lvl4pPr algn="l" rtl="0" eaLnBrk="1" fontAlgn="base" hangingPunct="1">
        <a:spcBef>
          <a:spcPct val="0"/>
        </a:spcBef>
        <a:spcAft>
          <a:spcPct val="0"/>
        </a:spcAft>
        <a:defRPr sz="6300">
          <a:solidFill>
            <a:schemeClr val="tx2"/>
          </a:solidFill>
          <a:latin typeface="Helvetica" pitchFamily="34" charset="0"/>
        </a:defRPr>
      </a:lvl4pPr>
      <a:lvl5pPr algn="l" rtl="0" eaLnBrk="1" fontAlgn="base" hangingPunct="1">
        <a:spcBef>
          <a:spcPct val="0"/>
        </a:spcBef>
        <a:spcAft>
          <a:spcPct val="0"/>
        </a:spcAft>
        <a:defRPr sz="6300">
          <a:solidFill>
            <a:schemeClr val="tx2"/>
          </a:solidFill>
          <a:latin typeface="Helvetica" pitchFamily="34" charset="0"/>
        </a:defRPr>
      </a:lvl5pPr>
      <a:lvl6pPr marL="457200" algn="l" rtl="0" eaLnBrk="1" fontAlgn="base" hangingPunct="1">
        <a:spcBef>
          <a:spcPct val="0"/>
        </a:spcBef>
        <a:spcAft>
          <a:spcPct val="0"/>
        </a:spcAft>
        <a:defRPr sz="6300">
          <a:solidFill>
            <a:schemeClr val="tx2"/>
          </a:solidFill>
          <a:latin typeface="Helvetica" pitchFamily="34" charset="0"/>
        </a:defRPr>
      </a:lvl6pPr>
      <a:lvl7pPr marL="914400" algn="l" rtl="0" eaLnBrk="1" fontAlgn="base" hangingPunct="1">
        <a:spcBef>
          <a:spcPct val="0"/>
        </a:spcBef>
        <a:spcAft>
          <a:spcPct val="0"/>
        </a:spcAft>
        <a:defRPr sz="6300">
          <a:solidFill>
            <a:schemeClr val="tx2"/>
          </a:solidFill>
          <a:latin typeface="Helvetica" pitchFamily="34" charset="0"/>
        </a:defRPr>
      </a:lvl7pPr>
      <a:lvl8pPr marL="1371600" algn="l" rtl="0" eaLnBrk="1" fontAlgn="base" hangingPunct="1">
        <a:spcBef>
          <a:spcPct val="0"/>
        </a:spcBef>
        <a:spcAft>
          <a:spcPct val="0"/>
        </a:spcAft>
        <a:defRPr sz="6300">
          <a:solidFill>
            <a:schemeClr val="tx2"/>
          </a:solidFill>
          <a:latin typeface="Helvetica" pitchFamily="34" charset="0"/>
        </a:defRPr>
      </a:lvl8pPr>
      <a:lvl9pPr marL="1828800" algn="l" rtl="0" eaLnBrk="1" fontAlgn="base" hangingPunct="1">
        <a:spcBef>
          <a:spcPct val="0"/>
        </a:spcBef>
        <a:spcAft>
          <a:spcPct val="0"/>
        </a:spcAft>
        <a:defRPr sz="6300">
          <a:solidFill>
            <a:schemeClr val="tx2"/>
          </a:solidFill>
          <a:latin typeface="Helvetica" pitchFamily="34" charset="0"/>
        </a:defRPr>
      </a:lvl9pPr>
    </p:titleStyle>
    <p:bodyStyle>
      <a:lvl1pPr marL="342900" indent="-342900" algn="l" rtl="0" eaLnBrk="1" fontAlgn="base" hangingPunct="1">
        <a:spcBef>
          <a:spcPct val="20000"/>
        </a:spcBef>
        <a:spcAft>
          <a:spcPct val="0"/>
        </a:spcAft>
        <a:buClr>
          <a:srgbClr val="F54C00"/>
        </a:buClr>
        <a:buSzPct val="70000"/>
        <a:buFont typeface="Wingdings" pitchFamily="2" charset="2"/>
        <a:buChar char="¢"/>
        <a:defRPr sz="3000">
          <a:solidFill>
            <a:schemeClr val="tx2"/>
          </a:solidFill>
          <a:latin typeface="+mn-lt"/>
          <a:ea typeface="+mn-ea"/>
          <a:cs typeface="+mn-cs"/>
        </a:defRPr>
      </a:lvl1pPr>
      <a:lvl2pPr marL="742950" indent="-285750" algn="l" rtl="0" eaLnBrk="1" fontAlgn="base" hangingPunct="1">
        <a:spcBef>
          <a:spcPct val="20000"/>
        </a:spcBef>
        <a:spcAft>
          <a:spcPct val="0"/>
        </a:spcAft>
        <a:buClr>
          <a:srgbClr val="01415B"/>
        </a:buClr>
        <a:buSzPct val="75000"/>
        <a:buFont typeface="Wingdings" pitchFamily="2" charset="2"/>
        <a:buChar char="l"/>
        <a:defRPr sz="2800">
          <a:solidFill>
            <a:schemeClr val="tx2"/>
          </a:solidFill>
          <a:latin typeface="+mn-lt"/>
        </a:defRPr>
      </a:lvl2pPr>
      <a:lvl3pPr marL="1143000" indent="-228600" algn="l" rtl="0" eaLnBrk="1" fontAlgn="base" hangingPunct="1">
        <a:spcBef>
          <a:spcPct val="20000"/>
        </a:spcBef>
        <a:spcAft>
          <a:spcPct val="0"/>
        </a:spcAft>
        <a:buClr>
          <a:srgbClr val="B70005"/>
        </a:buClr>
        <a:buChar char="•"/>
        <a:defRPr sz="2400">
          <a:solidFill>
            <a:schemeClr val="tx2"/>
          </a:solidFill>
          <a:latin typeface="+mn-lt"/>
        </a:defRPr>
      </a:lvl3pPr>
      <a:lvl4pPr marL="1600200" indent="-228600" algn="l" rtl="0" eaLnBrk="1" fontAlgn="base" hangingPunct="1">
        <a:spcBef>
          <a:spcPct val="20000"/>
        </a:spcBef>
        <a:spcAft>
          <a:spcPct val="0"/>
        </a:spcAft>
        <a:buClr>
          <a:srgbClr val="797E01"/>
        </a:buClr>
        <a:buChar char="•"/>
        <a:defRPr sz="2000">
          <a:solidFill>
            <a:schemeClr val="tx2"/>
          </a:solidFill>
          <a:latin typeface="+mn-lt"/>
        </a:defRPr>
      </a:lvl4pPr>
      <a:lvl5pPr marL="2057400" indent="-228600" algn="l" rtl="0" eaLnBrk="1" fontAlgn="base" hangingPunct="1">
        <a:spcBef>
          <a:spcPct val="20000"/>
        </a:spcBef>
        <a:spcAft>
          <a:spcPct val="0"/>
        </a:spcAft>
        <a:buClr>
          <a:srgbClr val="740160"/>
        </a:buClr>
        <a:buChar char="•"/>
        <a:defRPr sz="2000">
          <a:solidFill>
            <a:schemeClr val="tx2"/>
          </a:solidFill>
          <a:latin typeface="+mn-lt"/>
        </a:defRPr>
      </a:lvl5pPr>
      <a:lvl6pPr marL="2514600" indent="-228600" algn="l" rtl="0" eaLnBrk="1" fontAlgn="base" hangingPunct="1">
        <a:spcBef>
          <a:spcPct val="20000"/>
        </a:spcBef>
        <a:spcAft>
          <a:spcPct val="0"/>
        </a:spcAft>
        <a:buClr>
          <a:srgbClr val="740160"/>
        </a:buClr>
        <a:buChar char="•"/>
        <a:defRPr sz="2000">
          <a:solidFill>
            <a:schemeClr val="tx2"/>
          </a:solidFill>
          <a:latin typeface="+mn-lt"/>
        </a:defRPr>
      </a:lvl6pPr>
      <a:lvl7pPr marL="2971800" indent="-228600" algn="l" rtl="0" eaLnBrk="1" fontAlgn="base" hangingPunct="1">
        <a:spcBef>
          <a:spcPct val="20000"/>
        </a:spcBef>
        <a:spcAft>
          <a:spcPct val="0"/>
        </a:spcAft>
        <a:buClr>
          <a:srgbClr val="740160"/>
        </a:buClr>
        <a:buChar char="•"/>
        <a:defRPr sz="2000">
          <a:solidFill>
            <a:schemeClr val="tx2"/>
          </a:solidFill>
          <a:latin typeface="+mn-lt"/>
        </a:defRPr>
      </a:lvl7pPr>
      <a:lvl8pPr marL="3429000" indent="-228600" algn="l" rtl="0" eaLnBrk="1" fontAlgn="base" hangingPunct="1">
        <a:spcBef>
          <a:spcPct val="20000"/>
        </a:spcBef>
        <a:spcAft>
          <a:spcPct val="0"/>
        </a:spcAft>
        <a:buClr>
          <a:srgbClr val="740160"/>
        </a:buClr>
        <a:buChar char="•"/>
        <a:defRPr sz="2000">
          <a:solidFill>
            <a:schemeClr val="tx2"/>
          </a:solidFill>
          <a:latin typeface="+mn-lt"/>
        </a:defRPr>
      </a:lvl8pPr>
      <a:lvl9pPr marL="3886200" indent="-228600" algn="l" rtl="0" eaLnBrk="1" fontAlgn="base" hangingPunct="1">
        <a:spcBef>
          <a:spcPct val="20000"/>
        </a:spcBef>
        <a:spcAft>
          <a:spcPct val="0"/>
        </a:spcAft>
        <a:buClr>
          <a:srgbClr val="740160"/>
        </a:buClr>
        <a:buChar char="•"/>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20F88F21-B60C-5727-A19D-200F6CB971E5}"/>
              </a:ext>
            </a:extLst>
          </p:cNvPr>
          <p:cNvSpPr>
            <a:spLocks noGrp="1"/>
          </p:cNvSpPr>
          <p:nvPr>
            <p:ph type="title"/>
          </p:nvPr>
        </p:nvSpPr>
        <p:spPr>
          <a:xfrm>
            <a:off x="1476375" y="190501"/>
            <a:ext cx="5496272" cy="1438299"/>
          </a:xfrm>
        </p:spPr>
        <p:txBody>
          <a:bodyPr>
            <a:normAutofit fontScale="90000"/>
          </a:bodyPr>
          <a:lstStyle/>
          <a:p>
            <a:r>
              <a:rPr lang="en-US" b="1"/>
              <a:t>Sustainable management of tropical storms</a:t>
            </a:r>
          </a:p>
        </p:txBody>
      </p:sp>
      <p:sp>
        <p:nvSpPr>
          <p:cNvPr id="11" name="Content Placeholder 2">
            <a:extLst>
              <a:ext uri="{FF2B5EF4-FFF2-40B4-BE49-F238E27FC236}">
                <a16:creationId xmlns:a16="http://schemas.microsoft.com/office/drawing/2014/main" id="{580A7A7F-000E-D95A-8366-74B395566ABF}"/>
              </a:ext>
            </a:extLst>
          </p:cNvPr>
          <p:cNvSpPr>
            <a:spLocks noGrp="1"/>
          </p:cNvSpPr>
          <p:nvPr>
            <p:ph idx="1"/>
          </p:nvPr>
        </p:nvSpPr>
        <p:spPr>
          <a:xfrm>
            <a:off x="1619672" y="3441609"/>
            <a:ext cx="7010400" cy="2363655"/>
          </a:xfrm>
        </p:spPr>
        <p:txBody>
          <a:bodyPr/>
          <a:lstStyle/>
          <a:p>
            <a:pPr marL="0" indent="0" algn="ctr">
              <a:buNone/>
            </a:pPr>
            <a:r>
              <a:rPr lang="en-US" sz="2400"/>
              <a:t>Learning Goals</a:t>
            </a:r>
          </a:p>
          <a:p>
            <a:pPr marL="514350" lvl="0" indent="-514350">
              <a:buFont typeface="+mj-lt"/>
              <a:buAutoNum type="arabicPeriod"/>
            </a:pPr>
            <a:r>
              <a:rPr lang="en-GB" sz="2400"/>
              <a:t>Extract key pieces of information to support points in an argument. </a:t>
            </a:r>
          </a:p>
          <a:p>
            <a:pPr marL="514350" lvl="0" indent="-514350">
              <a:buFont typeface="+mj-lt"/>
              <a:buAutoNum type="arabicPeriod"/>
            </a:pPr>
            <a:r>
              <a:rPr lang="en-GB" sz="2400"/>
              <a:t>Construct a well-developed argument.</a:t>
            </a:r>
          </a:p>
          <a:p>
            <a:pPr marL="514350" lvl="0" indent="-514350">
              <a:buFont typeface="+mj-lt"/>
              <a:buAutoNum type="arabicPeriod"/>
            </a:pPr>
            <a:r>
              <a:rPr lang="en-GB" sz="2400"/>
              <a:t>Work as a team to formulate a debate. </a:t>
            </a:r>
            <a:endParaRPr lang="en-US" sz="2400"/>
          </a:p>
        </p:txBody>
      </p:sp>
      <p:sp>
        <p:nvSpPr>
          <p:cNvPr id="5" name="Date Placeholder 4">
            <a:extLst>
              <a:ext uri="{FF2B5EF4-FFF2-40B4-BE49-F238E27FC236}">
                <a16:creationId xmlns:a16="http://schemas.microsoft.com/office/drawing/2014/main" id="{D8A1030D-6B98-70B4-85FC-7D5023F258C7}"/>
              </a:ext>
            </a:extLst>
          </p:cNvPr>
          <p:cNvSpPr>
            <a:spLocks noGrp="1"/>
          </p:cNvSpPr>
          <p:nvPr>
            <p:ph type="dt" sz="half" idx="10"/>
          </p:nvPr>
        </p:nvSpPr>
        <p:spPr>
          <a:xfrm>
            <a:off x="4860032" y="2204864"/>
            <a:ext cx="3678138" cy="457200"/>
          </a:xfrm>
        </p:spPr>
        <p:txBody>
          <a:bodyPr/>
          <a:lstStyle/>
          <a:p>
            <a:fld id="{FE8C705F-299C-474F-A379-DEBE52F83118}" type="datetime2">
              <a:rPr lang="en-US" altLang="en-US" sz="2000" smtClean="0"/>
              <a:t>Thursday, August 21, 2025</a:t>
            </a:fld>
            <a:endParaRPr lang="en-GB" altLang="en-US" sz="2000"/>
          </a:p>
        </p:txBody>
      </p:sp>
      <p:pic>
        <p:nvPicPr>
          <p:cNvPr id="7" name="Picture 6" descr="A blue sign with white text&#10;&#10;AI-generated content may be incorrect.">
            <a:extLst>
              <a:ext uri="{FF2B5EF4-FFF2-40B4-BE49-F238E27FC236}">
                <a16:creationId xmlns:a16="http://schemas.microsoft.com/office/drawing/2014/main" id="{9AFB2BB4-76C9-4D46-1088-213439EDB2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5517232"/>
            <a:ext cx="1172952" cy="1172952"/>
          </a:xfrm>
          <a:prstGeom prst="rect">
            <a:avLst/>
          </a:prstGeom>
        </p:spPr>
      </p:pic>
      <p:sp>
        <p:nvSpPr>
          <p:cNvPr id="2" name="TextBox 1">
            <a:extLst>
              <a:ext uri="{FF2B5EF4-FFF2-40B4-BE49-F238E27FC236}">
                <a16:creationId xmlns:a16="http://schemas.microsoft.com/office/drawing/2014/main" id="{5C0B772D-52BD-C572-3DC3-7734107BA24F}"/>
              </a:ext>
            </a:extLst>
          </p:cNvPr>
          <p:cNvSpPr txBox="1"/>
          <p:nvPr/>
        </p:nvSpPr>
        <p:spPr>
          <a:xfrm>
            <a:off x="683567" y="1916832"/>
            <a:ext cx="3600401" cy="1323439"/>
          </a:xfrm>
          <a:custGeom>
            <a:avLst/>
            <a:gdLst>
              <a:gd name="connsiteX0" fmla="*/ 0 w 3600401"/>
              <a:gd name="connsiteY0" fmla="*/ 0 h 1323439"/>
              <a:gd name="connsiteX1" fmla="*/ 564063 w 3600401"/>
              <a:gd name="connsiteY1" fmla="*/ 0 h 1323439"/>
              <a:gd name="connsiteX2" fmla="*/ 1092122 w 3600401"/>
              <a:gd name="connsiteY2" fmla="*/ 0 h 1323439"/>
              <a:gd name="connsiteX3" fmla="*/ 1692188 w 3600401"/>
              <a:gd name="connsiteY3" fmla="*/ 0 h 1323439"/>
              <a:gd name="connsiteX4" fmla="*/ 2184243 w 3600401"/>
              <a:gd name="connsiteY4" fmla="*/ 0 h 1323439"/>
              <a:gd name="connsiteX5" fmla="*/ 2784310 w 3600401"/>
              <a:gd name="connsiteY5" fmla="*/ 0 h 1323439"/>
              <a:gd name="connsiteX6" fmla="*/ 3600401 w 3600401"/>
              <a:gd name="connsiteY6" fmla="*/ 0 h 1323439"/>
              <a:gd name="connsiteX7" fmla="*/ 3600401 w 3600401"/>
              <a:gd name="connsiteY7" fmla="*/ 622016 h 1323439"/>
              <a:gd name="connsiteX8" fmla="*/ 3600401 w 3600401"/>
              <a:gd name="connsiteY8" fmla="*/ 1323439 h 1323439"/>
              <a:gd name="connsiteX9" fmla="*/ 3072342 w 3600401"/>
              <a:gd name="connsiteY9" fmla="*/ 1323439 h 1323439"/>
              <a:gd name="connsiteX10" fmla="*/ 2400267 w 3600401"/>
              <a:gd name="connsiteY10" fmla="*/ 1323439 h 1323439"/>
              <a:gd name="connsiteX11" fmla="*/ 1800201 w 3600401"/>
              <a:gd name="connsiteY11" fmla="*/ 1323439 h 1323439"/>
              <a:gd name="connsiteX12" fmla="*/ 1200134 w 3600401"/>
              <a:gd name="connsiteY12" fmla="*/ 1323439 h 1323439"/>
              <a:gd name="connsiteX13" fmla="*/ 636071 w 3600401"/>
              <a:gd name="connsiteY13" fmla="*/ 1323439 h 1323439"/>
              <a:gd name="connsiteX14" fmla="*/ 0 w 3600401"/>
              <a:gd name="connsiteY14" fmla="*/ 1323439 h 1323439"/>
              <a:gd name="connsiteX15" fmla="*/ 0 w 3600401"/>
              <a:gd name="connsiteY15" fmla="*/ 661720 h 1323439"/>
              <a:gd name="connsiteX16" fmla="*/ 0 w 3600401"/>
              <a:gd name="connsiteY16" fmla="*/ 0 h 1323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600401" h="1323439" extrusionOk="0">
                <a:moveTo>
                  <a:pt x="0" y="0"/>
                </a:moveTo>
                <a:cubicBezTo>
                  <a:pt x="235572" y="-24590"/>
                  <a:pt x="393644" y="14004"/>
                  <a:pt x="564063" y="0"/>
                </a:cubicBezTo>
                <a:cubicBezTo>
                  <a:pt x="734482" y="-14004"/>
                  <a:pt x="954892" y="-2782"/>
                  <a:pt x="1092122" y="0"/>
                </a:cubicBezTo>
                <a:cubicBezTo>
                  <a:pt x="1229352" y="2782"/>
                  <a:pt x="1410603" y="10309"/>
                  <a:pt x="1692188" y="0"/>
                </a:cubicBezTo>
                <a:cubicBezTo>
                  <a:pt x="1973773" y="-10309"/>
                  <a:pt x="1979012" y="9735"/>
                  <a:pt x="2184243" y="0"/>
                </a:cubicBezTo>
                <a:cubicBezTo>
                  <a:pt x="2389475" y="-9735"/>
                  <a:pt x="2574936" y="21589"/>
                  <a:pt x="2784310" y="0"/>
                </a:cubicBezTo>
                <a:cubicBezTo>
                  <a:pt x="2993684" y="-21589"/>
                  <a:pt x="3331682" y="-25973"/>
                  <a:pt x="3600401" y="0"/>
                </a:cubicBezTo>
                <a:cubicBezTo>
                  <a:pt x="3604880" y="278857"/>
                  <a:pt x="3583707" y="359087"/>
                  <a:pt x="3600401" y="622016"/>
                </a:cubicBezTo>
                <a:cubicBezTo>
                  <a:pt x="3617095" y="884945"/>
                  <a:pt x="3569228" y="1038415"/>
                  <a:pt x="3600401" y="1323439"/>
                </a:cubicBezTo>
                <a:cubicBezTo>
                  <a:pt x="3443714" y="1315952"/>
                  <a:pt x="3186432" y="1324119"/>
                  <a:pt x="3072342" y="1323439"/>
                </a:cubicBezTo>
                <a:cubicBezTo>
                  <a:pt x="2958252" y="1322759"/>
                  <a:pt x="2581038" y="1295365"/>
                  <a:pt x="2400267" y="1323439"/>
                </a:cubicBezTo>
                <a:cubicBezTo>
                  <a:pt x="2219496" y="1351513"/>
                  <a:pt x="1929297" y="1325087"/>
                  <a:pt x="1800201" y="1323439"/>
                </a:cubicBezTo>
                <a:cubicBezTo>
                  <a:pt x="1671105" y="1321791"/>
                  <a:pt x="1371289" y="1303357"/>
                  <a:pt x="1200134" y="1323439"/>
                </a:cubicBezTo>
                <a:cubicBezTo>
                  <a:pt x="1028979" y="1343521"/>
                  <a:pt x="875862" y="1342568"/>
                  <a:pt x="636071" y="1323439"/>
                </a:cubicBezTo>
                <a:cubicBezTo>
                  <a:pt x="396280" y="1304310"/>
                  <a:pt x="228835" y="1307586"/>
                  <a:pt x="0" y="1323439"/>
                </a:cubicBezTo>
                <a:cubicBezTo>
                  <a:pt x="28027" y="1010512"/>
                  <a:pt x="10433" y="883926"/>
                  <a:pt x="0" y="661720"/>
                </a:cubicBezTo>
                <a:cubicBezTo>
                  <a:pt x="-10433" y="439514"/>
                  <a:pt x="25401" y="156660"/>
                  <a:pt x="0" y="0"/>
                </a:cubicBezTo>
                <a:close/>
              </a:path>
            </a:pathLst>
          </a:custGeom>
          <a:noFill/>
          <a:ln w="28575">
            <a:solidFill>
              <a:srgbClr val="F54C00"/>
            </a:solidFill>
            <a:extLst>
              <a:ext uri="{C807C97D-BFC1-408E-A445-0C87EB9F89A2}">
                <ask:lineSketchStyleProps xmlns:ask="http://schemas.microsoft.com/office/drawing/2018/sketchyshapes" sd="559668610">
                  <a:prstGeom prst="rect">
                    <a:avLst/>
                  </a:prstGeom>
                  <ask:type>
                    <ask:lineSketchFreehand/>
                  </ask:type>
                </ask:lineSketchStyleProps>
              </a:ext>
            </a:extLst>
          </a:ln>
        </p:spPr>
        <p:txBody>
          <a:bodyPr wrap="square" rtlCol="0">
            <a:spAutoFit/>
          </a:bodyPr>
          <a:lstStyle/>
          <a:p>
            <a:pPr algn="ctr"/>
            <a:r>
              <a:rPr lang="en-GB" sz="2000"/>
              <a:t>Summarise the social, economic and environmental impacts of the tropical storm you studied. </a:t>
            </a:r>
          </a:p>
        </p:txBody>
      </p:sp>
      <p:sp>
        <p:nvSpPr>
          <p:cNvPr id="3" name="TextBox 2">
            <a:extLst>
              <a:ext uri="{FF2B5EF4-FFF2-40B4-BE49-F238E27FC236}">
                <a16:creationId xmlns:a16="http://schemas.microsoft.com/office/drawing/2014/main" id="{F11C4D73-E0AE-6DD7-9E75-8500D7CAB4D2}"/>
              </a:ext>
            </a:extLst>
          </p:cNvPr>
          <p:cNvSpPr txBox="1"/>
          <p:nvPr/>
        </p:nvSpPr>
        <p:spPr>
          <a:xfrm>
            <a:off x="3117443" y="5651836"/>
            <a:ext cx="5442431" cy="1015663"/>
          </a:xfrm>
          <a:custGeom>
            <a:avLst/>
            <a:gdLst>
              <a:gd name="connsiteX0" fmla="*/ 0 w 5442431"/>
              <a:gd name="connsiteY0" fmla="*/ 0 h 1015663"/>
              <a:gd name="connsiteX1" fmla="*/ 625880 w 5442431"/>
              <a:gd name="connsiteY1" fmla="*/ 0 h 1015663"/>
              <a:gd name="connsiteX2" fmla="*/ 1197335 w 5442431"/>
              <a:gd name="connsiteY2" fmla="*/ 0 h 1015663"/>
              <a:gd name="connsiteX3" fmla="*/ 1877639 w 5442431"/>
              <a:gd name="connsiteY3" fmla="*/ 0 h 1015663"/>
              <a:gd name="connsiteX4" fmla="*/ 2394670 w 5442431"/>
              <a:gd name="connsiteY4" fmla="*/ 0 h 1015663"/>
              <a:gd name="connsiteX5" fmla="*/ 3074974 w 5442431"/>
              <a:gd name="connsiteY5" fmla="*/ 0 h 1015663"/>
              <a:gd name="connsiteX6" fmla="*/ 3700853 w 5442431"/>
              <a:gd name="connsiteY6" fmla="*/ 0 h 1015663"/>
              <a:gd name="connsiteX7" fmla="*/ 4217884 w 5442431"/>
              <a:gd name="connsiteY7" fmla="*/ 0 h 1015663"/>
              <a:gd name="connsiteX8" fmla="*/ 5442431 w 5442431"/>
              <a:gd name="connsiteY8" fmla="*/ 0 h 1015663"/>
              <a:gd name="connsiteX9" fmla="*/ 5442431 w 5442431"/>
              <a:gd name="connsiteY9" fmla="*/ 528145 h 1015663"/>
              <a:gd name="connsiteX10" fmla="*/ 5442431 w 5442431"/>
              <a:gd name="connsiteY10" fmla="*/ 1015663 h 1015663"/>
              <a:gd name="connsiteX11" fmla="*/ 4870976 w 5442431"/>
              <a:gd name="connsiteY11" fmla="*/ 1015663 h 1015663"/>
              <a:gd name="connsiteX12" fmla="*/ 4190672 w 5442431"/>
              <a:gd name="connsiteY12" fmla="*/ 1015663 h 1015663"/>
              <a:gd name="connsiteX13" fmla="*/ 3564792 w 5442431"/>
              <a:gd name="connsiteY13" fmla="*/ 1015663 h 1015663"/>
              <a:gd name="connsiteX14" fmla="*/ 2775640 w 5442431"/>
              <a:gd name="connsiteY14" fmla="*/ 1015663 h 1015663"/>
              <a:gd name="connsiteX15" fmla="*/ 2095336 w 5442431"/>
              <a:gd name="connsiteY15" fmla="*/ 1015663 h 1015663"/>
              <a:gd name="connsiteX16" fmla="*/ 1415032 w 5442431"/>
              <a:gd name="connsiteY16" fmla="*/ 1015663 h 1015663"/>
              <a:gd name="connsiteX17" fmla="*/ 898001 w 5442431"/>
              <a:gd name="connsiteY17" fmla="*/ 1015663 h 1015663"/>
              <a:gd name="connsiteX18" fmla="*/ 0 w 5442431"/>
              <a:gd name="connsiteY18" fmla="*/ 1015663 h 1015663"/>
              <a:gd name="connsiteX19" fmla="*/ 0 w 5442431"/>
              <a:gd name="connsiteY19" fmla="*/ 507832 h 1015663"/>
              <a:gd name="connsiteX20" fmla="*/ 0 w 5442431"/>
              <a:gd name="connsiteY20" fmla="*/ 0 h 101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5442431" h="1015663" extrusionOk="0">
                <a:moveTo>
                  <a:pt x="0" y="0"/>
                </a:moveTo>
                <a:cubicBezTo>
                  <a:pt x="233946" y="15875"/>
                  <a:pt x="480278" y="-746"/>
                  <a:pt x="625880" y="0"/>
                </a:cubicBezTo>
                <a:cubicBezTo>
                  <a:pt x="771482" y="746"/>
                  <a:pt x="957131" y="-5812"/>
                  <a:pt x="1197335" y="0"/>
                </a:cubicBezTo>
                <a:cubicBezTo>
                  <a:pt x="1437539" y="5812"/>
                  <a:pt x="1567575" y="15379"/>
                  <a:pt x="1877639" y="0"/>
                </a:cubicBezTo>
                <a:cubicBezTo>
                  <a:pt x="2187703" y="-15379"/>
                  <a:pt x="2169720" y="19729"/>
                  <a:pt x="2394670" y="0"/>
                </a:cubicBezTo>
                <a:cubicBezTo>
                  <a:pt x="2619620" y="-19729"/>
                  <a:pt x="2796033" y="1076"/>
                  <a:pt x="3074974" y="0"/>
                </a:cubicBezTo>
                <a:cubicBezTo>
                  <a:pt x="3353915" y="-1076"/>
                  <a:pt x="3484009" y="-7237"/>
                  <a:pt x="3700853" y="0"/>
                </a:cubicBezTo>
                <a:cubicBezTo>
                  <a:pt x="3917697" y="7237"/>
                  <a:pt x="3968654" y="-6705"/>
                  <a:pt x="4217884" y="0"/>
                </a:cubicBezTo>
                <a:cubicBezTo>
                  <a:pt x="4467114" y="6705"/>
                  <a:pt x="5190785" y="-59701"/>
                  <a:pt x="5442431" y="0"/>
                </a:cubicBezTo>
                <a:cubicBezTo>
                  <a:pt x="5445630" y="118284"/>
                  <a:pt x="5429058" y="332441"/>
                  <a:pt x="5442431" y="528145"/>
                </a:cubicBezTo>
                <a:cubicBezTo>
                  <a:pt x="5455804" y="723850"/>
                  <a:pt x="5466618" y="837426"/>
                  <a:pt x="5442431" y="1015663"/>
                </a:cubicBezTo>
                <a:cubicBezTo>
                  <a:pt x="5289440" y="1007097"/>
                  <a:pt x="5152323" y="1023102"/>
                  <a:pt x="4870976" y="1015663"/>
                </a:cubicBezTo>
                <a:cubicBezTo>
                  <a:pt x="4589630" y="1008224"/>
                  <a:pt x="4495923" y="1031204"/>
                  <a:pt x="4190672" y="1015663"/>
                </a:cubicBezTo>
                <a:cubicBezTo>
                  <a:pt x="3885421" y="1000122"/>
                  <a:pt x="3786311" y="1033420"/>
                  <a:pt x="3564792" y="1015663"/>
                </a:cubicBezTo>
                <a:cubicBezTo>
                  <a:pt x="3343273" y="997906"/>
                  <a:pt x="2965224" y="1005306"/>
                  <a:pt x="2775640" y="1015663"/>
                </a:cubicBezTo>
                <a:cubicBezTo>
                  <a:pt x="2586056" y="1026020"/>
                  <a:pt x="2363092" y="995627"/>
                  <a:pt x="2095336" y="1015663"/>
                </a:cubicBezTo>
                <a:cubicBezTo>
                  <a:pt x="1827580" y="1035699"/>
                  <a:pt x="1710967" y="982581"/>
                  <a:pt x="1415032" y="1015663"/>
                </a:cubicBezTo>
                <a:cubicBezTo>
                  <a:pt x="1119097" y="1048745"/>
                  <a:pt x="1011493" y="1031814"/>
                  <a:pt x="898001" y="1015663"/>
                </a:cubicBezTo>
                <a:cubicBezTo>
                  <a:pt x="784509" y="999512"/>
                  <a:pt x="315466" y="1014426"/>
                  <a:pt x="0" y="1015663"/>
                </a:cubicBezTo>
                <a:cubicBezTo>
                  <a:pt x="-10841" y="886117"/>
                  <a:pt x="-18895" y="705787"/>
                  <a:pt x="0" y="507832"/>
                </a:cubicBezTo>
                <a:cubicBezTo>
                  <a:pt x="18895" y="309877"/>
                  <a:pt x="23075" y="241783"/>
                  <a:pt x="0" y="0"/>
                </a:cubicBezTo>
                <a:close/>
              </a:path>
            </a:pathLst>
          </a:custGeom>
          <a:noFill/>
          <a:ln w="28575">
            <a:solidFill>
              <a:srgbClr val="F54C00"/>
            </a:solidFill>
            <a:extLst>
              <a:ext uri="{C807C97D-BFC1-408E-A445-0C87EB9F89A2}">
                <ask:lineSketchStyleProps xmlns:ask="http://schemas.microsoft.com/office/drawing/2018/sketchyshapes" sd="559668610">
                  <a:prstGeom prst="rect">
                    <a:avLst/>
                  </a:prstGeom>
                  <ask:type>
                    <ask:lineSketchFreehand/>
                  </ask:type>
                </ask:lineSketchStyleProps>
              </a:ext>
            </a:extLst>
          </a:ln>
        </p:spPr>
        <p:txBody>
          <a:bodyPr wrap="square" rtlCol="0">
            <a:spAutoFit/>
          </a:bodyPr>
          <a:lstStyle/>
          <a:p>
            <a:pPr algn="ctr"/>
            <a:r>
              <a:rPr lang="en-GB" sz="2000"/>
              <a:t>Today’s debate: ‘Sustainable management of tropical storms requires long-term adaptation over short-term disaster response’</a:t>
            </a:r>
          </a:p>
        </p:txBody>
      </p:sp>
    </p:spTree>
    <p:extLst>
      <p:ext uri="{BB962C8B-B14F-4D97-AF65-F5344CB8AC3E}">
        <p14:creationId xmlns:p14="http://schemas.microsoft.com/office/powerpoint/2010/main" val="3323954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5B578-F434-4C9C-B683-75AD8D44FC2B}"/>
              </a:ext>
            </a:extLst>
          </p:cNvPr>
          <p:cNvSpPr>
            <a:spLocks noGrp="1"/>
          </p:cNvSpPr>
          <p:nvPr>
            <p:ph type="title"/>
          </p:nvPr>
        </p:nvSpPr>
        <p:spPr/>
        <p:txBody>
          <a:bodyPr/>
          <a:lstStyle/>
          <a:p>
            <a:r>
              <a:rPr lang="en-GB"/>
              <a:t>Debate role - questioner</a:t>
            </a:r>
          </a:p>
        </p:txBody>
      </p:sp>
      <p:sp>
        <p:nvSpPr>
          <p:cNvPr id="3" name="Content Placeholder 2">
            <a:extLst>
              <a:ext uri="{FF2B5EF4-FFF2-40B4-BE49-F238E27FC236}">
                <a16:creationId xmlns:a16="http://schemas.microsoft.com/office/drawing/2014/main" id="{80321F62-92BE-83CC-8C69-F6047C3B2AD4}"/>
              </a:ext>
            </a:extLst>
          </p:cNvPr>
          <p:cNvSpPr>
            <a:spLocks noGrp="1"/>
          </p:cNvSpPr>
          <p:nvPr>
            <p:ph idx="1"/>
          </p:nvPr>
        </p:nvSpPr>
        <p:spPr/>
        <p:txBody>
          <a:bodyPr>
            <a:normAutofit fontScale="92500" lnSpcReduction="10000"/>
          </a:bodyPr>
          <a:lstStyle/>
          <a:p>
            <a:r>
              <a:rPr lang="en-GB"/>
              <a:t>You will work with the researcher to create a series of questions for the opposition. </a:t>
            </a:r>
          </a:p>
          <a:p>
            <a:r>
              <a:rPr lang="en-GB"/>
              <a:t>You will need to have clear facts to support your questions. </a:t>
            </a:r>
          </a:p>
          <a:p>
            <a:r>
              <a:rPr lang="en-GB"/>
              <a:t>You will also need to listen carefully to the opposition’s speech to pick up any last-minute questions which have arisen from it. </a:t>
            </a:r>
          </a:p>
        </p:txBody>
      </p:sp>
    </p:spTree>
    <p:extLst>
      <p:ext uri="{BB962C8B-B14F-4D97-AF65-F5344CB8AC3E}">
        <p14:creationId xmlns:p14="http://schemas.microsoft.com/office/powerpoint/2010/main" val="4261625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965EA-9517-606B-BD88-740DD2B0EC2D}"/>
              </a:ext>
            </a:extLst>
          </p:cNvPr>
          <p:cNvSpPr>
            <a:spLocks noGrp="1"/>
          </p:cNvSpPr>
          <p:nvPr>
            <p:ph type="title"/>
          </p:nvPr>
        </p:nvSpPr>
        <p:spPr/>
        <p:txBody>
          <a:bodyPr/>
          <a:lstStyle/>
          <a:p>
            <a:r>
              <a:rPr lang="en-GB"/>
              <a:t>Debate role - responder</a:t>
            </a:r>
          </a:p>
        </p:txBody>
      </p:sp>
      <p:sp>
        <p:nvSpPr>
          <p:cNvPr id="3" name="Content Placeholder 2">
            <a:extLst>
              <a:ext uri="{FF2B5EF4-FFF2-40B4-BE49-F238E27FC236}">
                <a16:creationId xmlns:a16="http://schemas.microsoft.com/office/drawing/2014/main" id="{A05C392A-750E-0C6D-BC47-2B6214642145}"/>
              </a:ext>
            </a:extLst>
          </p:cNvPr>
          <p:cNvSpPr>
            <a:spLocks noGrp="1"/>
          </p:cNvSpPr>
          <p:nvPr>
            <p:ph idx="1"/>
          </p:nvPr>
        </p:nvSpPr>
        <p:spPr/>
        <p:txBody>
          <a:bodyPr>
            <a:normAutofit fontScale="92500" lnSpcReduction="20000"/>
          </a:bodyPr>
          <a:lstStyle/>
          <a:p>
            <a:r>
              <a:rPr lang="en-GB"/>
              <a:t>Your role will be to respond to the follow up questions from the opposition’s questioner. </a:t>
            </a:r>
          </a:p>
          <a:p>
            <a:r>
              <a:rPr lang="en-GB"/>
              <a:t>You will need to know the speech very well before the speaker presents it so that you are ready to clarify points from the opposition if needed. </a:t>
            </a:r>
          </a:p>
          <a:p>
            <a:r>
              <a:rPr lang="en-GB"/>
              <a:t>You will need to use evidence to respond to show you can back your points up. </a:t>
            </a:r>
          </a:p>
        </p:txBody>
      </p:sp>
    </p:spTree>
    <p:extLst>
      <p:ext uri="{BB962C8B-B14F-4D97-AF65-F5344CB8AC3E}">
        <p14:creationId xmlns:p14="http://schemas.microsoft.com/office/powerpoint/2010/main" val="684817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1475656" y="299348"/>
            <a:ext cx="5424264" cy="1320660"/>
          </a:xfrm>
          <a:solidFill>
            <a:srgbClr val="F54C00"/>
          </a:solidFill>
        </p:spPr>
        <p:txBody>
          <a:bodyPr/>
          <a:lstStyle/>
          <a:p>
            <a:r>
              <a:rPr lang="en-GB" altLang="en-US" b="1">
                <a:solidFill>
                  <a:schemeClr val="bg1"/>
                </a:solidFill>
              </a:rPr>
              <a:t>Mangrove restoration</a:t>
            </a:r>
          </a:p>
        </p:txBody>
      </p:sp>
      <p:sp>
        <p:nvSpPr>
          <p:cNvPr id="56327" name="Rectangle 7"/>
          <p:cNvSpPr>
            <a:spLocks noGrp="1" noChangeArrowheads="1"/>
          </p:cNvSpPr>
          <p:nvPr>
            <p:ph type="body" idx="1"/>
          </p:nvPr>
        </p:nvSpPr>
        <p:spPr>
          <a:xfrm>
            <a:off x="323528" y="2060575"/>
            <a:ext cx="8210872" cy="3312641"/>
          </a:xfrm>
          <a:noFill/>
          <a:ln/>
        </p:spPr>
        <p:txBody>
          <a:bodyPr>
            <a:normAutofit fontScale="85000" lnSpcReduction="20000"/>
          </a:bodyPr>
          <a:lstStyle/>
          <a:p>
            <a:r>
              <a:rPr lang="en-GB" altLang="en-US"/>
              <a:t>Mangrove forests are natural buffers against storm surges and reduces coastal erosion. </a:t>
            </a:r>
          </a:p>
          <a:p>
            <a:r>
              <a:rPr lang="en-GB" altLang="en-US"/>
              <a:t>Oman is aiming to plant 100 million mangrove trees to restore some of the coastal region which was once covered in mangrove forests. </a:t>
            </a:r>
          </a:p>
          <a:p>
            <a:r>
              <a:rPr lang="en-GB" altLang="en-US"/>
              <a:t>This will not only help protect coastal communities against the impacts of tropical storms but will also help to combat the effects of climate change by absorbing carbon dioxide. </a:t>
            </a:r>
          </a:p>
        </p:txBody>
      </p:sp>
      <p:pic>
        <p:nvPicPr>
          <p:cNvPr id="2" name="Picture 1" descr="A blue sign with white text&#10;&#10;AI-generated content may be incorrect.">
            <a:extLst>
              <a:ext uri="{FF2B5EF4-FFF2-40B4-BE49-F238E27FC236}">
                <a16:creationId xmlns:a16="http://schemas.microsoft.com/office/drawing/2014/main" id="{965B51A0-B54E-146E-A8ED-5357D7CFF2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5517232"/>
            <a:ext cx="1172952" cy="1172952"/>
          </a:xfrm>
          <a:prstGeom prst="rect">
            <a:avLst/>
          </a:prstGeom>
        </p:spPr>
      </p:pic>
      <p:pic>
        <p:nvPicPr>
          <p:cNvPr id="4" name="Graphic 3" descr="Deciduous tree with solid fill">
            <a:extLst>
              <a:ext uri="{FF2B5EF4-FFF2-40B4-BE49-F238E27FC236}">
                <a16:creationId xmlns:a16="http://schemas.microsoft.com/office/drawing/2014/main" id="{C0D23272-4229-4690-0718-AF54AD14310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68144" y="5949280"/>
            <a:ext cx="914400" cy="914400"/>
          </a:xfrm>
          <a:prstGeom prst="rect">
            <a:avLst/>
          </a:prstGeom>
        </p:spPr>
      </p:pic>
      <p:pic>
        <p:nvPicPr>
          <p:cNvPr id="5" name="Graphic 4" descr="Deciduous tree with solid fill">
            <a:extLst>
              <a:ext uri="{FF2B5EF4-FFF2-40B4-BE49-F238E27FC236}">
                <a16:creationId xmlns:a16="http://schemas.microsoft.com/office/drawing/2014/main" id="{B71EEC0D-A51D-8C52-C554-9EA3EDD16E8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228184" y="5849072"/>
            <a:ext cx="1008112" cy="1008112"/>
          </a:xfrm>
          <a:prstGeom prst="rect">
            <a:avLst/>
          </a:prstGeom>
        </p:spPr>
      </p:pic>
      <p:pic>
        <p:nvPicPr>
          <p:cNvPr id="6" name="Graphic 5" descr="Deciduous tree with solid fill">
            <a:extLst>
              <a:ext uri="{FF2B5EF4-FFF2-40B4-BE49-F238E27FC236}">
                <a16:creationId xmlns:a16="http://schemas.microsoft.com/office/drawing/2014/main" id="{1371555B-DF8F-C33F-E218-FE40491CF74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16432" y="5870260"/>
            <a:ext cx="914400" cy="914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3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63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632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5" name="Rectangle 9"/>
          <p:cNvSpPr>
            <a:spLocks noGrp="1" noChangeArrowheads="1"/>
          </p:cNvSpPr>
          <p:nvPr>
            <p:ph type="body" idx="1"/>
          </p:nvPr>
        </p:nvSpPr>
        <p:spPr>
          <a:xfrm>
            <a:off x="323528" y="2060575"/>
            <a:ext cx="8210872" cy="3312641"/>
          </a:xfrm>
          <a:noFill/>
          <a:ln/>
        </p:spPr>
        <p:txBody>
          <a:bodyPr/>
          <a:lstStyle/>
          <a:p>
            <a:pPr>
              <a:buClr>
                <a:srgbClr val="01415B"/>
              </a:buClr>
            </a:pPr>
            <a:r>
              <a:rPr lang="en-GB" altLang="en-US"/>
              <a:t>Housing in cyclone-prone areas such as </a:t>
            </a:r>
            <a:r>
              <a:rPr lang="en-GB"/>
              <a:t>Odisha in India have been built or modified to make them more resilient to cyclones. </a:t>
            </a:r>
          </a:p>
          <a:p>
            <a:pPr>
              <a:buClr>
                <a:srgbClr val="01415B"/>
              </a:buClr>
            </a:pPr>
            <a:r>
              <a:rPr lang="en-GB" altLang="en-US"/>
              <a:t>This means that communities can be more self-reliant and not have to use aid to recover when affected by a cyclone. </a:t>
            </a:r>
          </a:p>
        </p:txBody>
      </p:sp>
      <p:sp>
        <p:nvSpPr>
          <p:cNvPr id="6" name="Rectangle 2"/>
          <p:cNvSpPr txBox="1">
            <a:spLocks noChangeArrowheads="1"/>
          </p:cNvSpPr>
          <p:nvPr/>
        </p:nvSpPr>
        <p:spPr bwMode="auto">
          <a:xfrm>
            <a:off x="1475656" y="299348"/>
            <a:ext cx="5424264" cy="1320660"/>
          </a:xfrm>
          <a:prstGeom prst="rect">
            <a:avLst/>
          </a:prstGeom>
          <a:solidFill>
            <a:srgbClr val="01415B"/>
          </a:solidFill>
          <a:ln>
            <a:noFill/>
          </a:ln>
          <a:effectLst/>
        </p:spPr>
        <p:txBody>
          <a:bodyPr vert="horz" wrap="square" lIns="91440" tIns="45720" rIns="91440" bIns="45720" numCol="1" anchor="t" anchorCtr="0" compatLnSpc="1">
            <a:prstTxWarp prst="textNoShape">
              <a:avLst/>
            </a:prstTxWarp>
          </a:bodyPr>
          <a:lstStyle>
            <a:lvl1pPr algn="l" rtl="0" fontAlgn="base">
              <a:spcBef>
                <a:spcPct val="0"/>
              </a:spcBef>
              <a:spcAft>
                <a:spcPct val="0"/>
              </a:spcAft>
              <a:defRPr sz="4000">
                <a:solidFill>
                  <a:schemeClr val="tx2"/>
                </a:solidFill>
                <a:latin typeface="+mj-lt"/>
                <a:ea typeface="+mj-ea"/>
                <a:cs typeface="+mj-cs"/>
              </a:defRPr>
            </a:lvl1pPr>
            <a:lvl2pPr algn="l" rtl="0" fontAlgn="base">
              <a:spcBef>
                <a:spcPct val="0"/>
              </a:spcBef>
              <a:spcAft>
                <a:spcPct val="0"/>
              </a:spcAft>
              <a:defRPr sz="6300">
                <a:solidFill>
                  <a:schemeClr val="tx2"/>
                </a:solidFill>
                <a:latin typeface="Helvetica" pitchFamily="34" charset="0"/>
              </a:defRPr>
            </a:lvl2pPr>
            <a:lvl3pPr algn="l" rtl="0" fontAlgn="base">
              <a:spcBef>
                <a:spcPct val="0"/>
              </a:spcBef>
              <a:spcAft>
                <a:spcPct val="0"/>
              </a:spcAft>
              <a:defRPr sz="6300">
                <a:solidFill>
                  <a:schemeClr val="tx2"/>
                </a:solidFill>
                <a:latin typeface="Helvetica" pitchFamily="34" charset="0"/>
              </a:defRPr>
            </a:lvl3pPr>
            <a:lvl4pPr algn="l" rtl="0" fontAlgn="base">
              <a:spcBef>
                <a:spcPct val="0"/>
              </a:spcBef>
              <a:spcAft>
                <a:spcPct val="0"/>
              </a:spcAft>
              <a:defRPr sz="6300">
                <a:solidFill>
                  <a:schemeClr val="tx2"/>
                </a:solidFill>
                <a:latin typeface="Helvetica" pitchFamily="34" charset="0"/>
              </a:defRPr>
            </a:lvl4pPr>
            <a:lvl5pPr algn="l" rtl="0" fontAlgn="base">
              <a:spcBef>
                <a:spcPct val="0"/>
              </a:spcBef>
              <a:spcAft>
                <a:spcPct val="0"/>
              </a:spcAft>
              <a:defRPr sz="6300">
                <a:solidFill>
                  <a:schemeClr val="tx2"/>
                </a:solidFill>
                <a:latin typeface="Helvetica" pitchFamily="34" charset="0"/>
              </a:defRPr>
            </a:lvl5pPr>
            <a:lvl6pPr marL="457200" algn="l" rtl="0" fontAlgn="base">
              <a:spcBef>
                <a:spcPct val="0"/>
              </a:spcBef>
              <a:spcAft>
                <a:spcPct val="0"/>
              </a:spcAft>
              <a:defRPr sz="6300">
                <a:solidFill>
                  <a:schemeClr val="tx2"/>
                </a:solidFill>
                <a:latin typeface="Helvetica" pitchFamily="34" charset="0"/>
              </a:defRPr>
            </a:lvl6pPr>
            <a:lvl7pPr marL="914400" algn="l" rtl="0" fontAlgn="base">
              <a:spcBef>
                <a:spcPct val="0"/>
              </a:spcBef>
              <a:spcAft>
                <a:spcPct val="0"/>
              </a:spcAft>
              <a:defRPr sz="6300">
                <a:solidFill>
                  <a:schemeClr val="tx2"/>
                </a:solidFill>
                <a:latin typeface="Helvetica" pitchFamily="34" charset="0"/>
              </a:defRPr>
            </a:lvl7pPr>
            <a:lvl8pPr marL="1371600" algn="l" rtl="0" fontAlgn="base">
              <a:spcBef>
                <a:spcPct val="0"/>
              </a:spcBef>
              <a:spcAft>
                <a:spcPct val="0"/>
              </a:spcAft>
              <a:defRPr sz="6300">
                <a:solidFill>
                  <a:schemeClr val="tx2"/>
                </a:solidFill>
                <a:latin typeface="Helvetica" pitchFamily="34" charset="0"/>
              </a:defRPr>
            </a:lvl8pPr>
            <a:lvl9pPr marL="1828800" algn="l" rtl="0" fontAlgn="base">
              <a:spcBef>
                <a:spcPct val="0"/>
              </a:spcBef>
              <a:spcAft>
                <a:spcPct val="0"/>
              </a:spcAft>
              <a:defRPr sz="6300">
                <a:solidFill>
                  <a:schemeClr val="tx2"/>
                </a:solidFill>
                <a:latin typeface="Helvetica" pitchFamily="34" charset="0"/>
              </a:defRPr>
            </a:lvl9pPr>
          </a:lstStyle>
          <a:p>
            <a:r>
              <a:rPr lang="en-GB" altLang="en-US" b="1" kern="0">
                <a:solidFill>
                  <a:schemeClr val="bg1"/>
                </a:solidFill>
              </a:rPr>
              <a:t>Cyclone resilient housing</a:t>
            </a:r>
          </a:p>
        </p:txBody>
      </p:sp>
      <p:pic>
        <p:nvPicPr>
          <p:cNvPr id="2" name="Picture 1" descr="A blue sign with white text&#10;&#10;AI-generated content may be incorrect.">
            <a:extLst>
              <a:ext uri="{FF2B5EF4-FFF2-40B4-BE49-F238E27FC236}">
                <a16:creationId xmlns:a16="http://schemas.microsoft.com/office/drawing/2014/main" id="{2E22124A-94CF-A466-656F-8F19B13EED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5517232"/>
            <a:ext cx="1172952" cy="1172952"/>
          </a:xfrm>
          <a:prstGeom prst="rect">
            <a:avLst/>
          </a:prstGeom>
        </p:spPr>
      </p:pic>
      <p:pic>
        <p:nvPicPr>
          <p:cNvPr id="4" name="Graphic 3" descr="Home with solid fill">
            <a:extLst>
              <a:ext uri="{FF2B5EF4-FFF2-40B4-BE49-F238E27FC236}">
                <a16:creationId xmlns:a16="http://schemas.microsoft.com/office/drawing/2014/main" id="{C2CC9FA9-1A22-BB0E-DE36-6ADBF952D5F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092280" y="5127712"/>
            <a:ext cx="1562472" cy="156247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1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18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a:xfrm>
            <a:off x="323528" y="2060575"/>
            <a:ext cx="8210872" cy="3456657"/>
          </a:xfrm>
        </p:spPr>
        <p:txBody>
          <a:bodyPr>
            <a:normAutofit fontScale="85000" lnSpcReduction="20000"/>
          </a:bodyPr>
          <a:lstStyle/>
          <a:p>
            <a:pPr>
              <a:buClr>
                <a:srgbClr val="B70005"/>
              </a:buClr>
            </a:pPr>
            <a:r>
              <a:rPr lang="en-GB" altLang="en-US"/>
              <a:t>Using early warning systems can give communities time to evacuate before they are affected by the storm. </a:t>
            </a:r>
          </a:p>
          <a:p>
            <a:pPr>
              <a:buClr>
                <a:srgbClr val="B70005"/>
              </a:buClr>
            </a:pPr>
            <a:r>
              <a:rPr lang="en-GB" altLang="en-US"/>
              <a:t>This is a relatively low-cost solution and can be quickly put in place in any country regardless of the level of development. </a:t>
            </a:r>
          </a:p>
          <a:p>
            <a:pPr>
              <a:buClr>
                <a:srgbClr val="B70005"/>
              </a:buClr>
            </a:pPr>
            <a:r>
              <a:rPr lang="en-GB" altLang="en-US"/>
              <a:t>For example, the </a:t>
            </a:r>
            <a:r>
              <a:rPr lang="en-GB"/>
              <a:t>National Committee for Emergency Management (NCEM) in Oman warned individuals in Shaheen’s path to evacuate immediately.</a:t>
            </a:r>
            <a:endParaRPr lang="en-GB" altLang="en-US"/>
          </a:p>
        </p:txBody>
      </p:sp>
      <p:sp>
        <p:nvSpPr>
          <p:cNvPr id="7" name="Rectangle 2"/>
          <p:cNvSpPr txBox="1">
            <a:spLocks noChangeArrowheads="1"/>
          </p:cNvSpPr>
          <p:nvPr/>
        </p:nvSpPr>
        <p:spPr bwMode="auto">
          <a:xfrm>
            <a:off x="1475656" y="299348"/>
            <a:ext cx="5424264" cy="1320660"/>
          </a:xfrm>
          <a:prstGeom prst="rect">
            <a:avLst/>
          </a:prstGeom>
          <a:solidFill>
            <a:srgbClr val="B70005"/>
          </a:solidFill>
          <a:ln>
            <a:noFill/>
          </a:ln>
          <a:effectLst/>
        </p:spPr>
        <p:txBody>
          <a:bodyPr vert="horz" wrap="square" lIns="91440" tIns="45720" rIns="91440" bIns="45720" numCol="1" anchor="t" anchorCtr="0" compatLnSpc="1">
            <a:prstTxWarp prst="textNoShape">
              <a:avLst/>
            </a:prstTxWarp>
          </a:bodyPr>
          <a:lstStyle>
            <a:lvl1pPr algn="l" rtl="0" fontAlgn="base">
              <a:spcBef>
                <a:spcPct val="0"/>
              </a:spcBef>
              <a:spcAft>
                <a:spcPct val="0"/>
              </a:spcAft>
              <a:defRPr sz="4000">
                <a:solidFill>
                  <a:schemeClr val="tx2"/>
                </a:solidFill>
                <a:latin typeface="+mj-lt"/>
                <a:ea typeface="+mj-ea"/>
                <a:cs typeface="+mj-cs"/>
              </a:defRPr>
            </a:lvl1pPr>
            <a:lvl2pPr algn="l" rtl="0" fontAlgn="base">
              <a:spcBef>
                <a:spcPct val="0"/>
              </a:spcBef>
              <a:spcAft>
                <a:spcPct val="0"/>
              </a:spcAft>
              <a:defRPr sz="6300">
                <a:solidFill>
                  <a:schemeClr val="tx2"/>
                </a:solidFill>
                <a:latin typeface="Helvetica" pitchFamily="34" charset="0"/>
              </a:defRPr>
            </a:lvl2pPr>
            <a:lvl3pPr algn="l" rtl="0" fontAlgn="base">
              <a:spcBef>
                <a:spcPct val="0"/>
              </a:spcBef>
              <a:spcAft>
                <a:spcPct val="0"/>
              </a:spcAft>
              <a:defRPr sz="6300">
                <a:solidFill>
                  <a:schemeClr val="tx2"/>
                </a:solidFill>
                <a:latin typeface="Helvetica" pitchFamily="34" charset="0"/>
              </a:defRPr>
            </a:lvl3pPr>
            <a:lvl4pPr algn="l" rtl="0" fontAlgn="base">
              <a:spcBef>
                <a:spcPct val="0"/>
              </a:spcBef>
              <a:spcAft>
                <a:spcPct val="0"/>
              </a:spcAft>
              <a:defRPr sz="6300">
                <a:solidFill>
                  <a:schemeClr val="tx2"/>
                </a:solidFill>
                <a:latin typeface="Helvetica" pitchFamily="34" charset="0"/>
              </a:defRPr>
            </a:lvl4pPr>
            <a:lvl5pPr algn="l" rtl="0" fontAlgn="base">
              <a:spcBef>
                <a:spcPct val="0"/>
              </a:spcBef>
              <a:spcAft>
                <a:spcPct val="0"/>
              </a:spcAft>
              <a:defRPr sz="6300">
                <a:solidFill>
                  <a:schemeClr val="tx2"/>
                </a:solidFill>
                <a:latin typeface="Helvetica" pitchFamily="34" charset="0"/>
              </a:defRPr>
            </a:lvl5pPr>
            <a:lvl6pPr marL="457200" algn="l" rtl="0" fontAlgn="base">
              <a:spcBef>
                <a:spcPct val="0"/>
              </a:spcBef>
              <a:spcAft>
                <a:spcPct val="0"/>
              </a:spcAft>
              <a:defRPr sz="6300">
                <a:solidFill>
                  <a:schemeClr val="tx2"/>
                </a:solidFill>
                <a:latin typeface="Helvetica" pitchFamily="34" charset="0"/>
              </a:defRPr>
            </a:lvl6pPr>
            <a:lvl7pPr marL="914400" algn="l" rtl="0" fontAlgn="base">
              <a:spcBef>
                <a:spcPct val="0"/>
              </a:spcBef>
              <a:spcAft>
                <a:spcPct val="0"/>
              </a:spcAft>
              <a:defRPr sz="6300">
                <a:solidFill>
                  <a:schemeClr val="tx2"/>
                </a:solidFill>
                <a:latin typeface="Helvetica" pitchFamily="34" charset="0"/>
              </a:defRPr>
            </a:lvl7pPr>
            <a:lvl8pPr marL="1371600" algn="l" rtl="0" fontAlgn="base">
              <a:spcBef>
                <a:spcPct val="0"/>
              </a:spcBef>
              <a:spcAft>
                <a:spcPct val="0"/>
              </a:spcAft>
              <a:defRPr sz="6300">
                <a:solidFill>
                  <a:schemeClr val="tx2"/>
                </a:solidFill>
                <a:latin typeface="Helvetica" pitchFamily="34" charset="0"/>
              </a:defRPr>
            </a:lvl8pPr>
            <a:lvl9pPr marL="1828800" algn="l" rtl="0" fontAlgn="base">
              <a:spcBef>
                <a:spcPct val="0"/>
              </a:spcBef>
              <a:spcAft>
                <a:spcPct val="0"/>
              </a:spcAft>
              <a:defRPr sz="6300">
                <a:solidFill>
                  <a:schemeClr val="tx2"/>
                </a:solidFill>
                <a:latin typeface="Helvetica" pitchFamily="34" charset="0"/>
              </a:defRPr>
            </a:lvl9pPr>
          </a:lstStyle>
          <a:p>
            <a:r>
              <a:rPr lang="en-GB" altLang="en-US" b="1" kern="0">
                <a:solidFill>
                  <a:schemeClr val="bg1"/>
                </a:solidFill>
              </a:rPr>
              <a:t>Early warning systems</a:t>
            </a:r>
          </a:p>
        </p:txBody>
      </p:sp>
      <p:pic>
        <p:nvPicPr>
          <p:cNvPr id="2" name="Picture 1" descr="A blue sign with white text&#10;&#10;AI-generated content may be incorrect.">
            <a:extLst>
              <a:ext uri="{FF2B5EF4-FFF2-40B4-BE49-F238E27FC236}">
                <a16:creationId xmlns:a16="http://schemas.microsoft.com/office/drawing/2014/main" id="{28BEAACA-C9EC-F366-4670-4E1F891D85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5517232"/>
            <a:ext cx="1172952" cy="117295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3" name="Rectangle 7"/>
          <p:cNvSpPr>
            <a:spLocks noGrp="1" noChangeArrowheads="1"/>
          </p:cNvSpPr>
          <p:nvPr>
            <p:ph type="body" idx="1"/>
          </p:nvPr>
        </p:nvSpPr>
        <p:spPr>
          <a:xfrm>
            <a:off x="323528" y="2060575"/>
            <a:ext cx="8210872" cy="3384649"/>
          </a:xfrm>
          <a:noFill/>
          <a:ln/>
        </p:spPr>
        <p:txBody>
          <a:bodyPr/>
          <a:lstStyle/>
          <a:p>
            <a:pPr>
              <a:buClr>
                <a:srgbClr val="797E01"/>
              </a:buClr>
            </a:pPr>
            <a:r>
              <a:rPr lang="en-GB" altLang="en-US" dirty="0"/>
              <a:t>By managing areas most prone to flooding such as rivers, the impacts of flooding can be reduced. </a:t>
            </a:r>
          </a:p>
          <a:p>
            <a:pPr>
              <a:buClr>
                <a:srgbClr val="797E01"/>
              </a:buClr>
            </a:pPr>
            <a:r>
              <a:rPr lang="en-GB" altLang="en-US" dirty="0"/>
              <a:t>For example, Wadi </a:t>
            </a:r>
            <a:r>
              <a:rPr lang="en-GB" altLang="en-US"/>
              <a:t>Dayqah</a:t>
            </a:r>
            <a:r>
              <a:rPr lang="en-GB" altLang="en-US" dirty="0"/>
              <a:t> in Oman has a dam built to help redirect and store water, so it does not impact settlements further downstream during times of heavy rain.  </a:t>
            </a:r>
          </a:p>
        </p:txBody>
      </p:sp>
      <p:sp>
        <p:nvSpPr>
          <p:cNvPr id="7" name="Rectangle 2"/>
          <p:cNvSpPr txBox="1">
            <a:spLocks noChangeArrowheads="1"/>
          </p:cNvSpPr>
          <p:nvPr/>
        </p:nvSpPr>
        <p:spPr bwMode="auto">
          <a:xfrm>
            <a:off x="1475656" y="299348"/>
            <a:ext cx="5424264" cy="1320660"/>
          </a:xfrm>
          <a:prstGeom prst="rect">
            <a:avLst/>
          </a:prstGeom>
          <a:solidFill>
            <a:srgbClr val="797E01"/>
          </a:solidFill>
          <a:ln>
            <a:noFill/>
          </a:ln>
          <a:effectLst/>
        </p:spPr>
        <p:txBody>
          <a:bodyPr vert="horz" wrap="square" lIns="91440" tIns="45720" rIns="91440" bIns="45720" numCol="1" anchor="t" anchorCtr="0" compatLnSpc="1">
            <a:prstTxWarp prst="textNoShape">
              <a:avLst/>
            </a:prstTxWarp>
          </a:bodyPr>
          <a:lstStyle>
            <a:lvl1pPr algn="l" rtl="0" fontAlgn="base">
              <a:spcBef>
                <a:spcPct val="0"/>
              </a:spcBef>
              <a:spcAft>
                <a:spcPct val="0"/>
              </a:spcAft>
              <a:defRPr sz="4000">
                <a:solidFill>
                  <a:schemeClr val="tx2"/>
                </a:solidFill>
                <a:latin typeface="+mj-lt"/>
                <a:ea typeface="+mj-ea"/>
                <a:cs typeface="+mj-cs"/>
              </a:defRPr>
            </a:lvl1pPr>
            <a:lvl2pPr algn="l" rtl="0" fontAlgn="base">
              <a:spcBef>
                <a:spcPct val="0"/>
              </a:spcBef>
              <a:spcAft>
                <a:spcPct val="0"/>
              </a:spcAft>
              <a:defRPr sz="6300">
                <a:solidFill>
                  <a:schemeClr val="tx2"/>
                </a:solidFill>
                <a:latin typeface="Helvetica" pitchFamily="34" charset="0"/>
              </a:defRPr>
            </a:lvl2pPr>
            <a:lvl3pPr algn="l" rtl="0" fontAlgn="base">
              <a:spcBef>
                <a:spcPct val="0"/>
              </a:spcBef>
              <a:spcAft>
                <a:spcPct val="0"/>
              </a:spcAft>
              <a:defRPr sz="6300">
                <a:solidFill>
                  <a:schemeClr val="tx2"/>
                </a:solidFill>
                <a:latin typeface="Helvetica" pitchFamily="34" charset="0"/>
              </a:defRPr>
            </a:lvl3pPr>
            <a:lvl4pPr algn="l" rtl="0" fontAlgn="base">
              <a:spcBef>
                <a:spcPct val="0"/>
              </a:spcBef>
              <a:spcAft>
                <a:spcPct val="0"/>
              </a:spcAft>
              <a:defRPr sz="6300">
                <a:solidFill>
                  <a:schemeClr val="tx2"/>
                </a:solidFill>
                <a:latin typeface="Helvetica" pitchFamily="34" charset="0"/>
              </a:defRPr>
            </a:lvl4pPr>
            <a:lvl5pPr algn="l" rtl="0" fontAlgn="base">
              <a:spcBef>
                <a:spcPct val="0"/>
              </a:spcBef>
              <a:spcAft>
                <a:spcPct val="0"/>
              </a:spcAft>
              <a:defRPr sz="6300">
                <a:solidFill>
                  <a:schemeClr val="tx2"/>
                </a:solidFill>
                <a:latin typeface="Helvetica" pitchFamily="34" charset="0"/>
              </a:defRPr>
            </a:lvl5pPr>
            <a:lvl6pPr marL="457200" algn="l" rtl="0" fontAlgn="base">
              <a:spcBef>
                <a:spcPct val="0"/>
              </a:spcBef>
              <a:spcAft>
                <a:spcPct val="0"/>
              </a:spcAft>
              <a:defRPr sz="6300">
                <a:solidFill>
                  <a:schemeClr val="tx2"/>
                </a:solidFill>
                <a:latin typeface="Helvetica" pitchFamily="34" charset="0"/>
              </a:defRPr>
            </a:lvl6pPr>
            <a:lvl7pPr marL="914400" algn="l" rtl="0" fontAlgn="base">
              <a:spcBef>
                <a:spcPct val="0"/>
              </a:spcBef>
              <a:spcAft>
                <a:spcPct val="0"/>
              </a:spcAft>
              <a:defRPr sz="6300">
                <a:solidFill>
                  <a:schemeClr val="tx2"/>
                </a:solidFill>
                <a:latin typeface="Helvetica" pitchFamily="34" charset="0"/>
              </a:defRPr>
            </a:lvl7pPr>
            <a:lvl8pPr marL="1371600" algn="l" rtl="0" fontAlgn="base">
              <a:spcBef>
                <a:spcPct val="0"/>
              </a:spcBef>
              <a:spcAft>
                <a:spcPct val="0"/>
              </a:spcAft>
              <a:defRPr sz="6300">
                <a:solidFill>
                  <a:schemeClr val="tx2"/>
                </a:solidFill>
                <a:latin typeface="Helvetica" pitchFamily="34" charset="0"/>
              </a:defRPr>
            </a:lvl8pPr>
            <a:lvl9pPr marL="1828800" algn="l" rtl="0" fontAlgn="base">
              <a:spcBef>
                <a:spcPct val="0"/>
              </a:spcBef>
              <a:spcAft>
                <a:spcPct val="0"/>
              </a:spcAft>
              <a:defRPr sz="6300">
                <a:solidFill>
                  <a:schemeClr val="tx2"/>
                </a:solidFill>
                <a:latin typeface="Helvetica" pitchFamily="34" charset="0"/>
              </a:defRPr>
            </a:lvl9pPr>
          </a:lstStyle>
          <a:p>
            <a:r>
              <a:rPr lang="en-GB" altLang="en-US" b="1" kern="0">
                <a:solidFill>
                  <a:schemeClr val="bg1"/>
                </a:solidFill>
              </a:rPr>
              <a:t>Flood management </a:t>
            </a:r>
          </a:p>
        </p:txBody>
      </p:sp>
      <p:pic>
        <p:nvPicPr>
          <p:cNvPr id="2" name="Picture 1" descr="A blue sign with white text&#10;&#10;AI-generated content may be incorrect.">
            <a:extLst>
              <a:ext uri="{FF2B5EF4-FFF2-40B4-BE49-F238E27FC236}">
                <a16:creationId xmlns:a16="http://schemas.microsoft.com/office/drawing/2014/main" id="{5142BD93-E781-24CF-516F-F4E60471C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5517232"/>
            <a:ext cx="1172952" cy="117295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8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6" name="Rectangle 6"/>
          <p:cNvSpPr>
            <a:spLocks noGrp="1" noChangeArrowheads="1"/>
          </p:cNvSpPr>
          <p:nvPr>
            <p:ph type="body" idx="1"/>
          </p:nvPr>
        </p:nvSpPr>
        <p:spPr>
          <a:xfrm>
            <a:off x="323528" y="2060575"/>
            <a:ext cx="8210872" cy="3240633"/>
          </a:xfrm>
          <a:noFill/>
          <a:ln/>
        </p:spPr>
        <p:txBody>
          <a:bodyPr/>
          <a:lstStyle/>
          <a:p>
            <a:pPr>
              <a:buClr>
                <a:srgbClr val="740160"/>
              </a:buClr>
            </a:pPr>
            <a:r>
              <a:rPr lang="en-GB"/>
              <a:t>Sustainable management of tropical storms requires long-term adaptation over short-term disaster response. </a:t>
            </a:r>
          </a:p>
          <a:p>
            <a:pPr>
              <a:buClr>
                <a:srgbClr val="740160"/>
              </a:buClr>
            </a:pPr>
            <a:r>
              <a:rPr lang="en-GB" i="1"/>
              <a:t>This House believes that tropical storm management should prioritise sustainable adaptation over emergency response</a:t>
            </a:r>
            <a:r>
              <a:rPr lang="en-GB"/>
              <a:t>.</a:t>
            </a:r>
            <a:endParaRPr lang="en-GB" altLang="en-US"/>
          </a:p>
        </p:txBody>
      </p:sp>
      <p:sp>
        <p:nvSpPr>
          <p:cNvPr id="7" name="Rectangle 2"/>
          <p:cNvSpPr txBox="1">
            <a:spLocks noChangeArrowheads="1"/>
          </p:cNvSpPr>
          <p:nvPr/>
        </p:nvSpPr>
        <p:spPr bwMode="auto">
          <a:xfrm>
            <a:off x="1475656" y="299348"/>
            <a:ext cx="5424264" cy="1320660"/>
          </a:xfrm>
          <a:prstGeom prst="rect">
            <a:avLst/>
          </a:prstGeom>
          <a:solidFill>
            <a:srgbClr val="740160"/>
          </a:solidFill>
          <a:ln>
            <a:noFill/>
          </a:ln>
          <a:effectLst/>
        </p:spPr>
        <p:txBody>
          <a:bodyPr vert="horz" wrap="square" lIns="91440" tIns="45720" rIns="91440" bIns="45720" numCol="1" anchor="t" anchorCtr="0" compatLnSpc="1">
            <a:prstTxWarp prst="textNoShape">
              <a:avLst/>
            </a:prstTxWarp>
          </a:bodyPr>
          <a:lstStyle>
            <a:lvl1pPr algn="l" rtl="0" fontAlgn="base">
              <a:spcBef>
                <a:spcPct val="0"/>
              </a:spcBef>
              <a:spcAft>
                <a:spcPct val="0"/>
              </a:spcAft>
              <a:defRPr sz="4000">
                <a:solidFill>
                  <a:schemeClr val="tx2"/>
                </a:solidFill>
                <a:latin typeface="+mj-lt"/>
                <a:ea typeface="+mj-ea"/>
                <a:cs typeface="+mj-cs"/>
              </a:defRPr>
            </a:lvl1pPr>
            <a:lvl2pPr algn="l" rtl="0" fontAlgn="base">
              <a:spcBef>
                <a:spcPct val="0"/>
              </a:spcBef>
              <a:spcAft>
                <a:spcPct val="0"/>
              </a:spcAft>
              <a:defRPr sz="6300">
                <a:solidFill>
                  <a:schemeClr val="tx2"/>
                </a:solidFill>
                <a:latin typeface="Helvetica" pitchFamily="34" charset="0"/>
              </a:defRPr>
            </a:lvl2pPr>
            <a:lvl3pPr algn="l" rtl="0" fontAlgn="base">
              <a:spcBef>
                <a:spcPct val="0"/>
              </a:spcBef>
              <a:spcAft>
                <a:spcPct val="0"/>
              </a:spcAft>
              <a:defRPr sz="6300">
                <a:solidFill>
                  <a:schemeClr val="tx2"/>
                </a:solidFill>
                <a:latin typeface="Helvetica" pitchFamily="34" charset="0"/>
              </a:defRPr>
            </a:lvl3pPr>
            <a:lvl4pPr algn="l" rtl="0" fontAlgn="base">
              <a:spcBef>
                <a:spcPct val="0"/>
              </a:spcBef>
              <a:spcAft>
                <a:spcPct val="0"/>
              </a:spcAft>
              <a:defRPr sz="6300">
                <a:solidFill>
                  <a:schemeClr val="tx2"/>
                </a:solidFill>
                <a:latin typeface="Helvetica" pitchFamily="34" charset="0"/>
              </a:defRPr>
            </a:lvl4pPr>
            <a:lvl5pPr algn="l" rtl="0" fontAlgn="base">
              <a:spcBef>
                <a:spcPct val="0"/>
              </a:spcBef>
              <a:spcAft>
                <a:spcPct val="0"/>
              </a:spcAft>
              <a:defRPr sz="6300">
                <a:solidFill>
                  <a:schemeClr val="tx2"/>
                </a:solidFill>
                <a:latin typeface="Helvetica" pitchFamily="34" charset="0"/>
              </a:defRPr>
            </a:lvl5pPr>
            <a:lvl6pPr marL="457200" algn="l" rtl="0" fontAlgn="base">
              <a:spcBef>
                <a:spcPct val="0"/>
              </a:spcBef>
              <a:spcAft>
                <a:spcPct val="0"/>
              </a:spcAft>
              <a:defRPr sz="6300">
                <a:solidFill>
                  <a:schemeClr val="tx2"/>
                </a:solidFill>
                <a:latin typeface="Helvetica" pitchFamily="34" charset="0"/>
              </a:defRPr>
            </a:lvl6pPr>
            <a:lvl7pPr marL="914400" algn="l" rtl="0" fontAlgn="base">
              <a:spcBef>
                <a:spcPct val="0"/>
              </a:spcBef>
              <a:spcAft>
                <a:spcPct val="0"/>
              </a:spcAft>
              <a:defRPr sz="6300">
                <a:solidFill>
                  <a:schemeClr val="tx2"/>
                </a:solidFill>
                <a:latin typeface="Helvetica" pitchFamily="34" charset="0"/>
              </a:defRPr>
            </a:lvl7pPr>
            <a:lvl8pPr marL="1371600" algn="l" rtl="0" fontAlgn="base">
              <a:spcBef>
                <a:spcPct val="0"/>
              </a:spcBef>
              <a:spcAft>
                <a:spcPct val="0"/>
              </a:spcAft>
              <a:defRPr sz="6300">
                <a:solidFill>
                  <a:schemeClr val="tx2"/>
                </a:solidFill>
                <a:latin typeface="Helvetica" pitchFamily="34" charset="0"/>
              </a:defRPr>
            </a:lvl8pPr>
            <a:lvl9pPr marL="1828800" algn="l" rtl="0" fontAlgn="base">
              <a:spcBef>
                <a:spcPct val="0"/>
              </a:spcBef>
              <a:spcAft>
                <a:spcPct val="0"/>
              </a:spcAft>
              <a:defRPr sz="6300">
                <a:solidFill>
                  <a:schemeClr val="tx2"/>
                </a:solidFill>
                <a:latin typeface="Helvetica" pitchFamily="34" charset="0"/>
              </a:defRPr>
            </a:lvl9pPr>
          </a:lstStyle>
          <a:p>
            <a:r>
              <a:rPr lang="en-GB" altLang="en-US" b="1" kern="0">
                <a:solidFill>
                  <a:schemeClr val="bg1"/>
                </a:solidFill>
              </a:rPr>
              <a:t>Debate</a:t>
            </a:r>
          </a:p>
        </p:txBody>
      </p:sp>
      <p:pic>
        <p:nvPicPr>
          <p:cNvPr id="2" name="Picture 1" descr="A blue sign with white text&#10;&#10;AI-generated content may be incorrect.">
            <a:extLst>
              <a:ext uri="{FF2B5EF4-FFF2-40B4-BE49-F238E27FC236}">
                <a16:creationId xmlns:a16="http://schemas.microsoft.com/office/drawing/2014/main" id="{F71BBA21-E279-EBAD-43A0-CB4ACEB9B8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5517232"/>
            <a:ext cx="1172952" cy="1172952"/>
          </a:xfrm>
          <a:prstGeom prst="rect">
            <a:avLst/>
          </a:prstGeom>
        </p:spPr>
      </p:pic>
      <p:sp>
        <p:nvSpPr>
          <p:cNvPr id="3" name="TextBox 2">
            <a:extLst>
              <a:ext uri="{FF2B5EF4-FFF2-40B4-BE49-F238E27FC236}">
                <a16:creationId xmlns:a16="http://schemas.microsoft.com/office/drawing/2014/main" id="{7CF965F4-ED9A-AA4A-57A0-F1C5BDA8E04F}"/>
              </a:ext>
            </a:extLst>
          </p:cNvPr>
          <p:cNvSpPr txBox="1"/>
          <p:nvPr/>
        </p:nvSpPr>
        <p:spPr>
          <a:xfrm>
            <a:off x="2915816" y="5373216"/>
            <a:ext cx="5184576" cy="1323439"/>
          </a:xfrm>
          <a:custGeom>
            <a:avLst/>
            <a:gdLst>
              <a:gd name="connsiteX0" fmla="*/ 0 w 5184576"/>
              <a:gd name="connsiteY0" fmla="*/ 0 h 1323439"/>
              <a:gd name="connsiteX1" fmla="*/ 751764 w 5184576"/>
              <a:gd name="connsiteY1" fmla="*/ 0 h 1323439"/>
              <a:gd name="connsiteX2" fmla="*/ 1347990 w 5184576"/>
              <a:gd name="connsiteY2" fmla="*/ 0 h 1323439"/>
              <a:gd name="connsiteX3" fmla="*/ 1840524 w 5184576"/>
              <a:gd name="connsiteY3" fmla="*/ 0 h 1323439"/>
              <a:gd name="connsiteX4" fmla="*/ 2384905 w 5184576"/>
              <a:gd name="connsiteY4" fmla="*/ 0 h 1323439"/>
              <a:gd name="connsiteX5" fmla="*/ 3084823 w 5184576"/>
              <a:gd name="connsiteY5" fmla="*/ 0 h 1323439"/>
              <a:gd name="connsiteX6" fmla="*/ 3577357 w 5184576"/>
              <a:gd name="connsiteY6" fmla="*/ 0 h 1323439"/>
              <a:gd name="connsiteX7" fmla="*/ 4069892 w 5184576"/>
              <a:gd name="connsiteY7" fmla="*/ 0 h 1323439"/>
              <a:gd name="connsiteX8" fmla="*/ 4614273 w 5184576"/>
              <a:gd name="connsiteY8" fmla="*/ 0 h 1323439"/>
              <a:gd name="connsiteX9" fmla="*/ 5184576 w 5184576"/>
              <a:gd name="connsiteY9" fmla="*/ 0 h 1323439"/>
              <a:gd name="connsiteX10" fmla="*/ 5184576 w 5184576"/>
              <a:gd name="connsiteY10" fmla="*/ 622016 h 1323439"/>
              <a:gd name="connsiteX11" fmla="*/ 5184576 w 5184576"/>
              <a:gd name="connsiteY11" fmla="*/ 1323439 h 1323439"/>
              <a:gd name="connsiteX12" fmla="*/ 4692041 w 5184576"/>
              <a:gd name="connsiteY12" fmla="*/ 1323439 h 1323439"/>
              <a:gd name="connsiteX13" fmla="*/ 3992124 w 5184576"/>
              <a:gd name="connsiteY13" fmla="*/ 1323439 h 1323439"/>
              <a:gd name="connsiteX14" fmla="*/ 3344052 w 5184576"/>
              <a:gd name="connsiteY14" fmla="*/ 1323439 h 1323439"/>
              <a:gd name="connsiteX15" fmla="*/ 2695980 w 5184576"/>
              <a:gd name="connsiteY15" fmla="*/ 1323439 h 1323439"/>
              <a:gd name="connsiteX16" fmla="*/ 2047908 w 5184576"/>
              <a:gd name="connsiteY16" fmla="*/ 1323439 h 1323439"/>
              <a:gd name="connsiteX17" fmla="*/ 1347990 w 5184576"/>
              <a:gd name="connsiteY17" fmla="*/ 1323439 h 1323439"/>
              <a:gd name="connsiteX18" fmla="*/ 596226 w 5184576"/>
              <a:gd name="connsiteY18" fmla="*/ 1323439 h 1323439"/>
              <a:gd name="connsiteX19" fmla="*/ 0 w 5184576"/>
              <a:gd name="connsiteY19" fmla="*/ 1323439 h 1323439"/>
              <a:gd name="connsiteX20" fmla="*/ 0 w 5184576"/>
              <a:gd name="connsiteY20" fmla="*/ 701423 h 1323439"/>
              <a:gd name="connsiteX21" fmla="*/ 0 w 5184576"/>
              <a:gd name="connsiteY21" fmla="*/ 0 h 1323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184576" h="1323439" extrusionOk="0">
                <a:moveTo>
                  <a:pt x="0" y="0"/>
                </a:moveTo>
                <a:cubicBezTo>
                  <a:pt x="275073" y="-3631"/>
                  <a:pt x="523947" y="19159"/>
                  <a:pt x="751764" y="0"/>
                </a:cubicBezTo>
                <a:cubicBezTo>
                  <a:pt x="979581" y="-19159"/>
                  <a:pt x="1131789" y="-23645"/>
                  <a:pt x="1347990" y="0"/>
                </a:cubicBezTo>
                <a:cubicBezTo>
                  <a:pt x="1564191" y="23645"/>
                  <a:pt x="1603813" y="22145"/>
                  <a:pt x="1840524" y="0"/>
                </a:cubicBezTo>
                <a:cubicBezTo>
                  <a:pt x="2077235" y="-22145"/>
                  <a:pt x="2222473" y="10165"/>
                  <a:pt x="2384905" y="0"/>
                </a:cubicBezTo>
                <a:cubicBezTo>
                  <a:pt x="2547337" y="-10165"/>
                  <a:pt x="2785064" y="17239"/>
                  <a:pt x="3084823" y="0"/>
                </a:cubicBezTo>
                <a:cubicBezTo>
                  <a:pt x="3384582" y="-17239"/>
                  <a:pt x="3467972" y="-1624"/>
                  <a:pt x="3577357" y="0"/>
                </a:cubicBezTo>
                <a:cubicBezTo>
                  <a:pt x="3686742" y="1624"/>
                  <a:pt x="3836707" y="18943"/>
                  <a:pt x="4069892" y="0"/>
                </a:cubicBezTo>
                <a:cubicBezTo>
                  <a:pt x="4303077" y="-18943"/>
                  <a:pt x="4349806" y="5997"/>
                  <a:pt x="4614273" y="0"/>
                </a:cubicBezTo>
                <a:cubicBezTo>
                  <a:pt x="4878740" y="-5997"/>
                  <a:pt x="4999523" y="-25429"/>
                  <a:pt x="5184576" y="0"/>
                </a:cubicBezTo>
                <a:cubicBezTo>
                  <a:pt x="5206766" y="214774"/>
                  <a:pt x="5183927" y="315497"/>
                  <a:pt x="5184576" y="622016"/>
                </a:cubicBezTo>
                <a:cubicBezTo>
                  <a:pt x="5185225" y="928535"/>
                  <a:pt x="5202339" y="1139461"/>
                  <a:pt x="5184576" y="1323439"/>
                </a:cubicBezTo>
                <a:cubicBezTo>
                  <a:pt x="4981055" y="1342611"/>
                  <a:pt x="4804318" y="1331194"/>
                  <a:pt x="4692041" y="1323439"/>
                </a:cubicBezTo>
                <a:cubicBezTo>
                  <a:pt x="4579765" y="1315684"/>
                  <a:pt x="4254024" y="1298614"/>
                  <a:pt x="3992124" y="1323439"/>
                </a:cubicBezTo>
                <a:cubicBezTo>
                  <a:pt x="3730224" y="1348264"/>
                  <a:pt x="3630283" y="1313876"/>
                  <a:pt x="3344052" y="1323439"/>
                </a:cubicBezTo>
                <a:cubicBezTo>
                  <a:pt x="3057821" y="1333002"/>
                  <a:pt x="2866793" y="1344289"/>
                  <a:pt x="2695980" y="1323439"/>
                </a:cubicBezTo>
                <a:cubicBezTo>
                  <a:pt x="2525167" y="1302589"/>
                  <a:pt x="2309332" y="1301491"/>
                  <a:pt x="2047908" y="1323439"/>
                </a:cubicBezTo>
                <a:cubicBezTo>
                  <a:pt x="1786484" y="1345387"/>
                  <a:pt x="1500009" y="1333667"/>
                  <a:pt x="1347990" y="1323439"/>
                </a:cubicBezTo>
                <a:cubicBezTo>
                  <a:pt x="1195971" y="1313211"/>
                  <a:pt x="774838" y="1360891"/>
                  <a:pt x="596226" y="1323439"/>
                </a:cubicBezTo>
                <a:cubicBezTo>
                  <a:pt x="417614" y="1285987"/>
                  <a:pt x="125360" y="1346660"/>
                  <a:pt x="0" y="1323439"/>
                </a:cubicBezTo>
                <a:cubicBezTo>
                  <a:pt x="821" y="1057518"/>
                  <a:pt x="-17747" y="885880"/>
                  <a:pt x="0" y="701423"/>
                </a:cubicBezTo>
                <a:cubicBezTo>
                  <a:pt x="17747" y="516966"/>
                  <a:pt x="3396" y="157832"/>
                  <a:pt x="0" y="0"/>
                </a:cubicBezTo>
                <a:close/>
              </a:path>
            </a:pathLst>
          </a:custGeom>
          <a:noFill/>
          <a:ln w="28575">
            <a:solidFill>
              <a:srgbClr val="740160"/>
            </a:solidFill>
            <a:extLst>
              <a:ext uri="{C807C97D-BFC1-408E-A445-0C87EB9F89A2}">
                <ask:lineSketchStyleProps xmlns:ask="http://schemas.microsoft.com/office/drawing/2018/sketchyshapes" sd="4205546383">
                  <a:prstGeom prst="rect">
                    <a:avLst/>
                  </a:prstGeom>
                  <ask:type>
                    <ask:lineSketchFreehand/>
                  </ask:type>
                </ask:lineSketchStyleProps>
              </a:ext>
            </a:extLst>
          </a:ln>
        </p:spPr>
        <p:txBody>
          <a:bodyPr wrap="square" rtlCol="0">
            <a:spAutoFit/>
          </a:bodyPr>
          <a:lstStyle/>
          <a:p>
            <a:r>
              <a:rPr lang="en-GB" sz="2000"/>
              <a:t>Look at the different roles you have in your group. You need to work together to formulate an argument for or against the proposition.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0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0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6" grpId="0" build="p"/>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FA2FD-959B-BF10-67C2-F0DB286F7771}"/>
              </a:ext>
            </a:extLst>
          </p:cNvPr>
          <p:cNvSpPr>
            <a:spLocks noGrp="1"/>
          </p:cNvSpPr>
          <p:nvPr>
            <p:ph type="title"/>
          </p:nvPr>
        </p:nvSpPr>
        <p:spPr/>
        <p:txBody>
          <a:bodyPr/>
          <a:lstStyle/>
          <a:p>
            <a:r>
              <a:rPr lang="en-GB"/>
              <a:t>Debate role - speaker</a:t>
            </a:r>
          </a:p>
        </p:txBody>
      </p:sp>
      <p:sp>
        <p:nvSpPr>
          <p:cNvPr id="3" name="Content Placeholder 2">
            <a:extLst>
              <a:ext uri="{FF2B5EF4-FFF2-40B4-BE49-F238E27FC236}">
                <a16:creationId xmlns:a16="http://schemas.microsoft.com/office/drawing/2014/main" id="{6985DD12-ABD7-430F-8097-3C55946F0DA5}"/>
              </a:ext>
            </a:extLst>
          </p:cNvPr>
          <p:cNvSpPr>
            <a:spLocks noGrp="1"/>
          </p:cNvSpPr>
          <p:nvPr>
            <p:ph idx="1"/>
          </p:nvPr>
        </p:nvSpPr>
        <p:spPr/>
        <p:txBody>
          <a:bodyPr/>
          <a:lstStyle/>
          <a:p>
            <a:pPr algn="just"/>
            <a:r>
              <a:rPr lang="en-GB"/>
              <a:t>You will be the voice of your group using the information others have provided. </a:t>
            </a:r>
          </a:p>
          <a:p>
            <a:pPr algn="just"/>
            <a:r>
              <a:rPr lang="en-GB"/>
              <a:t>You will need to be confident in what you are presenting and draw upon evidence when asked. </a:t>
            </a:r>
          </a:p>
        </p:txBody>
      </p:sp>
    </p:spTree>
    <p:extLst>
      <p:ext uri="{BB962C8B-B14F-4D97-AF65-F5344CB8AC3E}">
        <p14:creationId xmlns:p14="http://schemas.microsoft.com/office/powerpoint/2010/main" val="2370522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7ED0D-D167-D4F7-4B3E-42229EADE0DC}"/>
              </a:ext>
            </a:extLst>
          </p:cNvPr>
          <p:cNvSpPr>
            <a:spLocks noGrp="1"/>
          </p:cNvSpPr>
          <p:nvPr>
            <p:ph type="title"/>
          </p:nvPr>
        </p:nvSpPr>
        <p:spPr/>
        <p:txBody>
          <a:bodyPr/>
          <a:lstStyle/>
          <a:p>
            <a:r>
              <a:rPr lang="en-GB"/>
              <a:t>Debate role - researcher</a:t>
            </a:r>
          </a:p>
        </p:txBody>
      </p:sp>
      <p:sp>
        <p:nvSpPr>
          <p:cNvPr id="3" name="Content Placeholder 2">
            <a:extLst>
              <a:ext uri="{FF2B5EF4-FFF2-40B4-BE49-F238E27FC236}">
                <a16:creationId xmlns:a16="http://schemas.microsoft.com/office/drawing/2014/main" id="{A0CAF5CC-C146-BDBE-5DC6-E49AFCC04119}"/>
              </a:ext>
            </a:extLst>
          </p:cNvPr>
          <p:cNvSpPr>
            <a:spLocks noGrp="1"/>
          </p:cNvSpPr>
          <p:nvPr>
            <p:ph idx="1"/>
          </p:nvPr>
        </p:nvSpPr>
        <p:spPr/>
        <p:txBody>
          <a:bodyPr>
            <a:normAutofit fontScale="85000" lnSpcReduction="10000"/>
          </a:bodyPr>
          <a:lstStyle/>
          <a:p>
            <a:pPr algn="just"/>
            <a:r>
              <a:rPr lang="en-GB"/>
              <a:t>Your role will be helping the writer and speaker with the content of their debate.</a:t>
            </a:r>
          </a:p>
          <a:p>
            <a:pPr algn="just"/>
            <a:r>
              <a:rPr lang="en-GB"/>
              <a:t>You will need clear understanding of the different ways people can manage the impacts of tropical storms including ones which aren’t seen as sustainable and ones which haven’t been presented to you. </a:t>
            </a:r>
          </a:p>
          <a:p>
            <a:pPr algn="just"/>
            <a:r>
              <a:rPr lang="en-GB"/>
              <a:t>You will also need a clear understanding of tropical storms, how they form and the impacts they can have. </a:t>
            </a:r>
          </a:p>
        </p:txBody>
      </p:sp>
    </p:spTree>
    <p:extLst>
      <p:ext uri="{BB962C8B-B14F-4D97-AF65-F5344CB8AC3E}">
        <p14:creationId xmlns:p14="http://schemas.microsoft.com/office/powerpoint/2010/main" val="45766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9FE5D-464B-9244-1DAB-81446F114D0E}"/>
              </a:ext>
            </a:extLst>
          </p:cNvPr>
          <p:cNvSpPr>
            <a:spLocks noGrp="1"/>
          </p:cNvSpPr>
          <p:nvPr>
            <p:ph type="title"/>
          </p:nvPr>
        </p:nvSpPr>
        <p:spPr/>
        <p:txBody>
          <a:bodyPr/>
          <a:lstStyle/>
          <a:p>
            <a:r>
              <a:rPr lang="en-GB"/>
              <a:t>Debate role - writer</a:t>
            </a:r>
          </a:p>
        </p:txBody>
      </p:sp>
      <p:sp>
        <p:nvSpPr>
          <p:cNvPr id="3" name="Content Placeholder 2">
            <a:extLst>
              <a:ext uri="{FF2B5EF4-FFF2-40B4-BE49-F238E27FC236}">
                <a16:creationId xmlns:a16="http://schemas.microsoft.com/office/drawing/2014/main" id="{955C16A2-08DE-8C66-BB4A-FB2E4A22A9C7}"/>
              </a:ext>
            </a:extLst>
          </p:cNvPr>
          <p:cNvSpPr>
            <a:spLocks noGrp="1"/>
          </p:cNvSpPr>
          <p:nvPr>
            <p:ph idx="1"/>
          </p:nvPr>
        </p:nvSpPr>
        <p:spPr/>
        <p:txBody>
          <a:bodyPr/>
          <a:lstStyle/>
          <a:p>
            <a:r>
              <a:rPr lang="en-GB"/>
              <a:t>You will work closely with the speaker and researcher to ensure you include all the relevant facts to create the speech for the speaker. </a:t>
            </a:r>
          </a:p>
          <a:p>
            <a:r>
              <a:rPr lang="en-GB"/>
              <a:t>You will guide the speaker on tone of voice as well as the type of language they use to clearly express their point of view. </a:t>
            </a:r>
          </a:p>
        </p:txBody>
      </p:sp>
    </p:spTree>
    <p:extLst>
      <p:ext uri="{BB962C8B-B14F-4D97-AF65-F5344CB8AC3E}">
        <p14:creationId xmlns:p14="http://schemas.microsoft.com/office/powerpoint/2010/main" val="2095050218"/>
      </p:ext>
    </p:extLst>
  </p:cSld>
  <p:clrMapOvr>
    <a:masterClrMapping/>
  </p:clrMapOvr>
</p:sld>
</file>

<file path=ppt/theme/theme1.xml><?xml version="1.0" encoding="utf-8"?>
<a:theme xmlns:a="http://schemas.openxmlformats.org/drawingml/2006/main" name="RGS-IBG master slide">
  <a:themeElements>
    <a:clrScheme name="RGS-IBG master slide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fontScheme name="RGS-IBG master slide">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GS-IBG master slide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RGS-IBG master slide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RGS-IBG master slide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RGS-IBG master slide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RGS-IBG master slide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RGS-IBG master slide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RGS-IBG master slide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RGS-IBG master slide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RGS-IBG master slide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RGS-IBG master slide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515a49c-d695-4170-b908-46c0a4a404c6" xsi:nil="true"/>
    <lcf76f155ced4ddcb4097134ff3c332f xmlns="cd97f3f7-55af-4798-b3a1-fe70b13b3c3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58B09AEAC5F5243A0949F91B324FB69" ma:contentTypeVersion="19" ma:contentTypeDescription="Create a new document." ma:contentTypeScope="" ma:versionID="0607a66a628d5cd5bc2465c96b582909">
  <xsd:schema xmlns:xsd="http://www.w3.org/2001/XMLSchema" xmlns:xs="http://www.w3.org/2001/XMLSchema" xmlns:p="http://schemas.microsoft.com/office/2006/metadata/properties" xmlns:ns2="cd97f3f7-55af-4798-b3a1-fe70b13b3c36" xmlns:ns3="0515a49c-d695-4170-b908-46c0a4a404c6" targetNamespace="http://schemas.microsoft.com/office/2006/metadata/properties" ma:root="true" ma:fieldsID="998b09f7d8f516407f19fddc7b79eafe" ns2:_="" ns3:_="">
    <xsd:import namespace="cd97f3f7-55af-4798-b3a1-fe70b13b3c36"/>
    <xsd:import namespace="0515a49c-d695-4170-b908-46c0a4a404c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MediaServiceObjectDetectorVersions" minOccurs="0"/>
                <xsd:element ref="ns2:MediaServiceSearchProperties" minOccurs="0"/>
                <xsd:element ref="ns2:lcf76f155ced4ddcb4097134ff3c332f" minOccurs="0"/>
                <xsd:element ref="ns3:TaxCatchAll"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97f3f7-55af-4798-b3a1-fe70b13b3c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48661125-99c8-487d-84bf-1ca27cde5d8f" ma:termSetId="09814cd3-568e-fe90-9814-8d621ff8fb84" ma:anchorId="fba54fb3-c3e1-fe81-a776-ca4b69148c4d" ma:open="true" ma:isKeyword="false">
      <xsd:complexType>
        <xsd:sequence>
          <xsd:element ref="pc:Terms" minOccurs="0" maxOccurs="1"/>
        </xsd:sequence>
      </xsd:complex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515a49c-d695-4170-b908-46c0a4a404c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5ec90089-538b-4d2c-8a1d-ff12a2002a92}" ma:internalName="TaxCatchAll" ma:showField="CatchAllData" ma:web="0515a49c-d695-4170-b908-46c0a4a404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AD20903-DC9D-43E6-BCF7-2B94FC845333}">
  <ds:schemaRefs>
    <ds:schemaRef ds:uri="0515a49c-d695-4170-b908-46c0a4a404c6"/>
    <ds:schemaRef ds:uri="cd97f3f7-55af-4798-b3a1-fe70b13b3c36"/>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7CB5070-F146-4A7B-AC75-1410A7E76F04}">
  <ds:schemaRefs>
    <ds:schemaRef ds:uri="http://schemas.microsoft.com/sharepoint/v3/contenttype/forms"/>
  </ds:schemaRefs>
</ds:datastoreItem>
</file>

<file path=customXml/itemProps3.xml><?xml version="1.0" encoding="utf-8"?>
<ds:datastoreItem xmlns:ds="http://schemas.openxmlformats.org/officeDocument/2006/customXml" ds:itemID="{FC0FCFCC-1157-43A4-9BB2-BD33C57D17FA}">
  <ds:schemaRefs>
    <ds:schemaRef ds:uri="0515a49c-d695-4170-b908-46c0a4a404c6"/>
    <ds:schemaRef ds:uri="cd97f3f7-55af-4798-b3a1-fe70b13b3c3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RGS-IBG Powerpoint template</Template>
  <TotalTime>0</TotalTime>
  <Words>643</Words>
  <Application>Microsoft Office PowerPoint</Application>
  <PresentationFormat>On-screen Show (4:3)</PresentationFormat>
  <Paragraphs>44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Helvetica</vt:lpstr>
      <vt:lpstr>Times New Roman</vt:lpstr>
      <vt:lpstr>Wingdings</vt:lpstr>
      <vt:lpstr>RGS-IBG master slide</vt:lpstr>
      <vt:lpstr>Sustainable management of tropical storms</vt:lpstr>
      <vt:lpstr>Mangrove restoration</vt:lpstr>
      <vt:lpstr>PowerPoint Presentation</vt:lpstr>
      <vt:lpstr>PowerPoint Presentation</vt:lpstr>
      <vt:lpstr>PowerPoint Presentation</vt:lpstr>
      <vt:lpstr>PowerPoint Presentation</vt:lpstr>
      <vt:lpstr>Debate role - speaker</vt:lpstr>
      <vt:lpstr>Debate role - researcher</vt:lpstr>
      <vt:lpstr>Debate role - writer</vt:lpstr>
      <vt:lpstr>Debate role - questioner</vt:lpstr>
      <vt:lpstr>Debate role - responder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Rachel Owen</dc:creator>
  <cp:lastModifiedBy>Rachel Owen</cp:lastModifiedBy>
  <cp:revision>1</cp:revision>
  <dcterms:created xsi:type="dcterms:W3CDTF">2024-05-31T14:53:15Z</dcterms:created>
  <dcterms:modified xsi:type="dcterms:W3CDTF">2025-08-21T09:32:37Z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0x010100758B09AEAC5F5243A0949F91B324FB69</vt:lpwstr>
  </property>
  <property fmtid="{D5CDD505-2E9C-101B-9397-08002B2CF9AE}" pid="3" name="MediaServiceImageTags">
    <vt:lpwstr/>
  </property>
</Properties>
</file>