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9" r:id="rId2"/>
    <p:sldId id="319" r:id="rId3"/>
    <p:sldId id="321" r:id="rId4"/>
    <p:sldId id="322" r:id="rId5"/>
    <p:sldId id="317" r:id="rId6"/>
    <p:sldId id="318" r:id="rId7"/>
    <p:sldId id="315" r:id="rId8"/>
    <p:sldId id="316" r:id="rId9"/>
    <p:sldId id="323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B8A58-1929-4E6D-B12F-38AB0151BB16}" v="19" dt="2021-07-23T14:02:30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119"/>
        <p:guide pos="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Brown" userId="9f19065e-62d3-4dfd-ae7a-4e29e714addb" providerId="ADAL" clId="{99AB8A58-1929-4E6D-B12F-38AB0151BB16}"/>
    <pc:docChg chg="custSel addSld modSld">
      <pc:chgData name="Claire Brown" userId="9f19065e-62d3-4dfd-ae7a-4e29e714addb" providerId="ADAL" clId="{99AB8A58-1929-4E6D-B12F-38AB0151BB16}" dt="2021-07-23T14:02:12.991" v="98" actId="20577"/>
      <pc:docMkLst>
        <pc:docMk/>
      </pc:docMkLst>
      <pc:sldChg chg="addSp modSp mod">
        <pc:chgData name="Claire Brown" userId="9f19065e-62d3-4dfd-ae7a-4e29e714addb" providerId="ADAL" clId="{99AB8A58-1929-4E6D-B12F-38AB0151BB16}" dt="2021-07-23T09:51:34.923" v="13" actId="1037"/>
        <pc:sldMkLst>
          <pc:docMk/>
          <pc:sldMk cId="0" sldId="299"/>
        </pc:sldMkLst>
        <pc:spChg chg="mod">
          <ac:chgData name="Claire Brown" userId="9f19065e-62d3-4dfd-ae7a-4e29e714addb" providerId="ADAL" clId="{99AB8A58-1929-4E6D-B12F-38AB0151BB16}" dt="2021-07-23T09:51:34.923" v="13" actId="1037"/>
          <ac:spMkLst>
            <pc:docMk/>
            <pc:sldMk cId="0" sldId="299"/>
            <ac:spMk id="69634" creationId="{00000000-0000-0000-0000-000000000000}"/>
          </ac:spMkLst>
        </pc:spChg>
        <pc:picChg chg="add mod">
          <ac:chgData name="Claire Brown" userId="9f19065e-62d3-4dfd-ae7a-4e29e714addb" providerId="ADAL" clId="{99AB8A58-1929-4E6D-B12F-38AB0151BB16}" dt="2021-07-23T09:51:23.509" v="8" actId="1076"/>
          <ac:picMkLst>
            <pc:docMk/>
            <pc:sldMk cId="0" sldId="299"/>
            <ac:picMk id="3" creationId="{ABA374FA-2AE0-4E63-819D-87FBC57A0E83}"/>
          </ac:picMkLst>
        </pc:picChg>
      </pc:sldChg>
      <pc:sldChg chg="addSp modSp mod">
        <pc:chgData name="Claire Brown" userId="9f19065e-62d3-4dfd-ae7a-4e29e714addb" providerId="ADAL" clId="{99AB8A58-1929-4E6D-B12F-38AB0151BB16}" dt="2021-07-23T09:53:54.382" v="36" actId="14100"/>
        <pc:sldMkLst>
          <pc:docMk/>
          <pc:sldMk cId="1809903470" sldId="315"/>
        </pc:sldMkLst>
        <pc:picChg chg="add mod">
          <ac:chgData name="Claire Brown" userId="9f19065e-62d3-4dfd-ae7a-4e29e714addb" providerId="ADAL" clId="{99AB8A58-1929-4E6D-B12F-38AB0151BB16}" dt="2021-07-23T09:53:54.382" v="36" actId="14100"/>
          <ac:picMkLst>
            <pc:docMk/>
            <pc:sldMk cId="1809903470" sldId="315"/>
            <ac:picMk id="8" creationId="{232AF266-E0C4-4135-BA82-D5949D58A0AD}"/>
          </ac:picMkLst>
        </pc:picChg>
      </pc:sldChg>
      <pc:sldChg chg="addSp modSp">
        <pc:chgData name="Claire Brown" userId="9f19065e-62d3-4dfd-ae7a-4e29e714addb" providerId="ADAL" clId="{99AB8A58-1929-4E6D-B12F-38AB0151BB16}" dt="2021-07-23T09:53:57.723" v="37"/>
        <pc:sldMkLst>
          <pc:docMk/>
          <pc:sldMk cId="2755514012" sldId="316"/>
        </pc:sldMkLst>
        <pc:picChg chg="add mod">
          <ac:chgData name="Claire Brown" userId="9f19065e-62d3-4dfd-ae7a-4e29e714addb" providerId="ADAL" clId="{99AB8A58-1929-4E6D-B12F-38AB0151BB16}" dt="2021-07-23T09:53:57.723" v="37"/>
          <ac:picMkLst>
            <pc:docMk/>
            <pc:sldMk cId="2755514012" sldId="316"/>
            <ac:picMk id="7" creationId="{BAC1D00C-FFFB-405F-8846-50D81195CF64}"/>
          </ac:picMkLst>
        </pc:picChg>
      </pc:sldChg>
      <pc:sldChg chg="addSp modSp mod">
        <pc:chgData name="Claire Brown" userId="9f19065e-62d3-4dfd-ae7a-4e29e714addb" providerId="ADAL" clId="{99AB8A58-1929-4E6D-B12F-38AB0151BB16}" dt="2021-07-23T09:53:22.222" v="26" actId="1076"/>
        <pc:sldMkLst>
          <pc:docMk/>
          <pc:sldMk cId="3755423408" sldId="317"/>
        </pc:sldMkLst>
        <pc:picChg chg="add mod">
          <ac:chgData name="Claire Brown" userId="9f19065e-62d3-4dfd-ae7a-4e29e714addb" providerId="ADAL" clId="{99AB8A58-1929-4E6D-B12F-38AB0151BB16}" dt="2021-07-23T09:53:22.222" v="26" actId="1076"/>
          <ac:picMkLst>
            <pc:docMk/>
            <pc:sldMk cId="3755423408" sldId="317"/>
            <ac:picMk id="14" creationId="{76380DE8-DDBE-4CDE-92B2-5043C82621E9}"/>
          </ac:picMkLst>
        </pc:picChg>
      </pc:sldChg>
      <pc:sldChg chg="addSp modSp mod">
        <pc:chgData name="Claire Brown" userId="9f19065e-62d3-4dfd-ae7a-4e29e714addb" providerId="ADAL" clId="{99AB8A58-1929-4E6D-B12F-38AB0151BB16}" dt="2021-07-23T09:53:46.950" v="34" actId="1036"/>
        <pc:sldMkLst>
          <pc:docMk/>
          <pc:sldMk cId="3302293049" sldId="318"/>
        </pc:sldMkLst>
        <pc:picChg chg="add mod">
          <ac:chgData name="Claire Brown" userId="9f19065e-62d3-4dfd-ae7a-4e29e714addb" providerId="ADAL" clId="{99AB8A58-1929-4E6D-B12F-38AB0151BB16}" dt="2021-07-23T09:53:46.950" v="34" actId="1036"/>
          <ac:picMkLst>
            <pc:docMk/>
            <pc:sldMk cId="3302293049" sldId="318"/>
            <ac:picMk id="9" creationId="{022550F1-DDB2-406A-86B4-7BF40F7A0762}"/>
          </ac:picMkLst>
        </pc:picChg>
      </pc:sldChg>
      <pc:sldChg chg="addSp delSp modSp mod">
        <pc:chgData name="Claire Brown" userId="9f19065e-62d3-4dfd-ae7a-4e29e714addb" providerId="ADAL" clId="{99AB8A58-1929-4E6D-B12F-38AB0151BB16}" dt="2021-07-23T09:53:06.690" v="23"/>
        <pc:sldMkLst>
          <pc:docMk/>
          <pc:sldMk cId="3687378361" sldId="319"/>
        </pc:sldMkLst>
        <pc:picChg chg="add del mod">
          <ac:chgData name="Claire Brown" userId="9f19065e-62d3-4dfd-ae7a-4e29e714addb" providerId="ADAL" clId="{99AB8A58-1929-4E6D-B12F-38AB0151BB16}" dt="2021-07-23T09:53:05.910" v="22" actId="478"/>
          <ac:picMkLst>
            <pc:docMk/>
            <pc:sldMk cId="3687378361" sldId="319"/>
            <ac:picMk id="9" creationId="{89E7D586-B25E-4F27-B4A4-36C72F30DB85}"/>
          </ac:picMkLst>
        </pc:picChg>
        <pc:picChg chg="add mod">
          <ac:chgData name="Claire Brown" userId="9f19065e-62d3-4dfd-ae7a-4e29e714addb" providerId="ADAL" clId="{99AB8A58-1929-4E6D-B12F-38AB0151BB16}" dt="2021-07-23T09:53:06.690" v="23"/>
          <ac:picMkLst>
            <pc:docMk/>
            <pc:sldMk cId="3687378361" sldId="319"/>
            <ac:picMk id="10" creationId="{827DEBCF-4580-4D3A-B980-EC38DE8F5C04}"/>
          </ac:picMkLst>
        </pc:picChg>
      </pc:sldChg>
      <pc:sldChg chg="addSp delSp modSp mod">
        <pc:chgData name="Claire Brown" userId="9f19065e-62d3-4dfd-ae7a-4e29e714addb" providerId="ADAL" clId="{99AB8A58-1929-4E6D-B12F-38AB0151BB16}" dt="2021-07-23T09:53:00.158" v="21"/>
        <pc:sldMkLst>
          <pc:docMk/>
          <pc:sldMk cId="214703501" sldId="321"/>
        </pc:sldMkLst>
        <pc:picChg chg="add del mod">
          <ac:chgData name="Claire Brown" userId="9f19065e-62d3-4dfd-ae7a-4e29e714addb" providerId="ADAL" clId="{99AB8A58-1929-4E6D-B12F-38AB0151BB16}" dt="2021-07-23T09:52:59.043" v="20" actId="21"/>
          <ac:picMkLst>
            <pc:docMk/>
            <pc:sldMk cId="214703501" sldId="321"/>
            <ac:picMk id="7" creationId="{F7ED7A0B-EDF4-440B-8C20-3A77A48B443F}"/>
          </ac:picMkLst>
        </pc:picChg>
        <pc:picChg chg="add mod">
          <ac:chgData name="Claire Brown" userId="9f19065e-62d3-4dfd-ae7a-4e29e714addb" providerId="ADAL" clId="{99AB8A58-1929-4E6D-B12F-38AB0151BB16}" dt="2021-07-23T09:53:00.158" v="21"/>
          <ac:picMkLst>
            <pc:docMk/>
            <pc:sldMk cId="214703501" sldId="321"/>
            <ac:picMk id="8" creationId="{617F693A-852A-419D-8001-7688D1278FCA}"/>
          </ac:picMkLst>
        </pc:picChg>
      </pc:sldChg>
      <pc:sldChg chg="addSp modSp">
        <pc:chgData name="Claire Brown" userId="9f19065e-62d3-4dfd-ae7a-4e29e714addb" providerId="ADAL" clId="{99AB8A58-1929-4E6D-B12F-38AB0151BB16}" dt="2021-07-23T09:53:12.232" v="24"/>
        <pc:sldMkLst>
          <pc:docMk/>
          <pc:sldMk cId="1675600924" sldId="322"/>
        </pc:sldMkLst>
        <pc:picChg chg="add mod">
          <ac:chgData name="Claire Brown" userId="9f19065e-62d3-4dfd-ae7a-4e29e714addb" providerId="ADAL" clId="{99AB8A58-1929-4E6D-B12F-38AB0151BB16}" dt="2021-07-23T09:53:12.232" v="24"/>
          <ac:picMkLst>
            <pc:docMk/>
            <pc:sldMk cId="1675600924" sldId="322"/>
            <ac:picMk id="5" creationId="{3C704AAE-6CF6-41E0-9CE0-87ED000BA6BA}"/>
          </ac:picMkLst>
        </pc:picChg>
      </pc:sldChg>
      <pc:sldChg chg="addSp modSp new mod">
        <pc:chgData name="Claire Brown" userId="9f19065e-62d3-4dfd-ae7a-4e29e714addb" providerId="ADAL" clId="{99AB8A58-1929-4E6D-B12F-38AB0151BB16}" dt="2021-07-23T14:02:12.991" v="98" actId="20577"/>
        <pc:sldMkLst>
          <pc:docMk/>
          <pc:sldMk cId="1088204460" sldId="323"/>
        </pc:sldMkLst>
        <pc:spChg chg="mod">
          <ac:chgData name="Claire Brown" userId="9f19065e-62d3-4dfd-ae7a-4e29e714addb" providerId="ADAL" clId="{99AB8A58-1929-4E6D-B12F-38AB0151BB16}" dt="2021-07-23T09:55:26.328" v="95" actId="20577"/>
          <ac:spMkLst>
            <pc:docMk/>
            <pc:sldMk cId="1088204460" sldId="323"/>
            <ac:spMk id="2" creationId="{F3C6F2FB-33DF-407C-AA3C-A7764F18C035}"/>
          </ac:spMkLst>
        </pc:spChg>
        <pc:spChg chg="add mod">
          <ac:chgData name="Claire Brown" userId="9f19065e-62d3-4dfd-ae7a-4e29e714addb" providerId="ADAL" clId="{99AB8A58-1929-4E6D-B12F-38AB0151BB16}" dt="2021-07-23T14:02:12.991" v="98" actId="20577"/>
          <ac:spMkLst>
            <pc:docMk/>
            <pc:sldMk cId="1088204460" sldId="323"/>
            <ac:spMk id="4" creationId="{B83F39EF-C2FB-4214-AF89-1E11559392B2}"/>
          </ac:spMkLst>
        </pc:spChg>
        <pc:picChg chg="add mod">
          <ac:chgData name="Claire Brown" userId="9f19065e-62d3-4dfd-ae7a-4e29e714addb" providerId="ADAL" clId="{99AB8A58-1929-4E6D-B12F-38AB0151BB16}" dt="2021-07-23T09:54:03.728" v="39"/>
          <ac:picMkLst>
            <pc:docMk/>
            <pc:sldMk cId="1088204460" sldId="323"/>
            <ac:picMk id="3" creationId="{D681023E-58A7-40FD-A83C-8545FAE31E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://www.meaningfulmaps.com/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creat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raph.org.uk/photo/6162033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10.jpeg"/><Relationship Id="rId12" Type="http://schemas.openxmlformats.org/officeDocument/2006/relationships/hyperlink" Target="https://commons.wikimedia.org/wiki/File:Seymour_Terrace,_Liverpool_8_(49_-_55)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commons.wikimedia.org/wiki/File:Ashton_Rise_Flats,_Carlton_Hill,_Brighton_(August_2010).jpg" TargetMode="External"/><Relationship Id="rId10" Type="http://schemas.openxmlformats.org/officeDocument/2006/relationships/hyperlink" Target="https://commons.wikimedia.org/wiki/File:Semi-Detached_House_with_Ford_Escort_car.jpg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s.org/stayhom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463" y="336414"/>
            <a:ext cx="2863867" cy="1292386"/>
          </a:xfrm>
        </p:spPr>
        <p:txBody>
          <a:bodyPr anchor="t"/>
          <a:lstStyle/>
          <a:p>
            <a:pPr algn="ctr"/>
            <a:r>
              <a:rPr lang="en-GB" altLang="en-US" b="1" dirty="0"/>
              <a:t>Stay Home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4436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236296" y="3933056"/>
            <a:ext cx="20161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</a:rPr>
              <a:t>Paula Owens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626029" y="3932312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2800">
                <a:solidFill>
                  <a:schemeClr val="bg1"/>
                </a:solidFill>
              </a:rPr>
              <a:t>MY HOME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05394" y="4008961"/>
            <a:ext cx="2160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chemeClr val="bg1"/>
                </a:solidFill>
              </a:rPr>
              <a:t>Lesson 1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BA374FA-2AE0-4E63-819D-87FBC57A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12" y="336414"/>
            <a:ext cx="2863866" cy="742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62770E-7EB5-4826-9A72-F79E086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433376"/>
            <a:ext cx="3383657" cy="773826"/>
          </a:xfrm>
        </p:spPr>
        <p:txBody>
          <a:bodyPr/>
          <a:lstStyle/>
          <a:p>
            <a:r>
              <a:rPr lang="en-GB"/>
              <a:t>My Home</a:t>
            </a:r>
          </a:p>
        </p:txBody>
      </p:sp>
      <p:pic>
        <p:nvPicPr>
          <p:cNvPr id="4" name="Graphic 3" descr="House outline">
            <a:extLst>
              <a:ext uri="{FF2B5EF4-FFF2-40B4-BE49-F238E27FC236}">
                <a16:creationId xmlns:a16="http://schemas.microsoft.com/office/drawing/2014/main" id="{05FC695A-AFBD-47D6-9616-70C081FE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8064" y="41818"/>
            <a:ext cx="1105272" cy="1105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94FCB-1227-49AF-B617-FD7630C45263}"/>
              </a:ext>
            </a:extLst>
          </p:cNvPr>
          <p:cNvSpPr txBox="1"/>
          <p:nvPr/>
        </p:nvSpPr>
        <p:spPr>
          <a:xfrm>
            <a:off x="2051720" y="141072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What is your home like?</a:t>
            </a:r>
          </a:p>
          <a:p>
            <a:r>
              <a:rPr lang="en-GB"/>
              <a:t>What do you like about it?</a:t>
            </a:r>
          </a:p>
          <a:p>
            <a:r>
              <a:rPr lang="en-GB"/>
              <a:t>Which is your favourite room?</a:t>
            </a:r>
          </a:p>
        </p:txBody>
      </p:sp>
      <p:pic>
        <p:nvPicPr>
          <p:cNvPr id="11" name="Graphic 10" descr="House outline">
            <a:extLst>
              <a:ext uri="{FF2B5EF4-FFF2-40B4-BE49-F238E27FC236}">
                <a16:creationId xmlns:a16="http://schemas.microsoft.com/office/drawing/2014/main" id="{E18A7909-985F-4E09-B018-B83CFAEDF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14" y="2617511"/>
            <a:ext cx="2520280" cy="25202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1D05DF4-CA39-48EC-B3F6-57AB5BDBB2BC}"/>
              </a:ext>
            </a:extLst>
          </p:cNvPr>
          <p:cNvGrpSpPr/>
          <p:nvPr/>
        </p:nvGrpSpPr>
        <p:grpSpPr>
          <a:xfrm>
            <a:off x="4499992" y="2597688"/>
            <a:ext cx="2689448" cy="2756293"/>
            <a:chOff x="4499992" y="2664115"/>
            <a:chExt cx="2833464" cy="2833464"/>
          </a:xfrm>
        </p:grpSpPr>
        <p:pic>
          <p:nvPicPr>
            <p:cNvPr id="13" name="Graphic 12" descr="Heart outline">
              <a:extLst>
                <a:ext uri="{FF2B5EF4-FFF2-40B4-BE49-F238E27FC236}">
                  <a16:creationId xmlns:a16="http://schemas.microsoft.com/office/drawing/2014/main" id="{BF7F40C8-3567-48C5-B54C-511A132A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9992" y="2664115"/>
              <a:ext cx="2833464" cy="283346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0D3141-59EA-445C-B1D2-A058C0B44EB4}"/>
                </a:ext>
              </a:extLst>
            </p:cNvPr>
            <p:cNvSpPr txBox="1"/>
            <p:nvPr/>
          </p:nvSpPr>
          <p:spPr>
            <a:xfrm>
              <a:off x="5580112" y="3573016"/>
              <a:ext cx="7920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/>
                <a:t>?</a:t>
              </a:r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27DEBCF-4580-4D3A-B980-EC38DE8F5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7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62770E-7EB5-4826-9A72-F79E086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73" y="541042"/>
            <a:ext cx="3383657" cy="773826"/>
          </a:xfrm>
        </p:spPr>
        <p:txBody>
          <a:bodyPr/>
          <a:lstStyle/>
          <a:p>
            <a:r>
              <a:rPr lang="en-GB"/>
              <a:t>My Home</a:t>
            </a:r>
          </a:p>
        </p:txBody>
      </p:sp>
      <p:pic>
        <p:nvPicPr>
          <p:cNvPr id="4" name="Graphic 3" descr="House outline">
            <a:extLst>
              <a:ext uri="{FF2B5EF4-FFF2-40B4-BE49-F238E27FC236}">
                <a16:creationId xmlns:a16="http://schemas.microsoft.com/office/drawing/2014/main" id="{05FC695A-AFBD-47D6-9616-70C081FE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7772" y="121865"/>
            <a:ext cx="1105272" cy="1105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94FCB-1227-49AF-B617-FD7630C45263}"/>
              </a:ext>
            </a:extLst>
          </p:cNvPr>
          <p:cNvSpPr txBox="1"/>
          <p:nvPr/>
        </p:nvSpPr>
        <p:spPr>
          <a:xfrm>
            <a:off x="1403648" y="14127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Can you draw a plan, or make a model, of your house or favourite room?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8EC10EED-2EF7-41DA-8F8C-AABA2D6F7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5883325" cy="3934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AD849-DA31-4BD9-A905-F1EE525CB8F9}"/>
              </a:ext>
            </a:extLst>
          </p:cNvPr>
          <p:cNvSpPr txBox="1"/>
          <p:nvPr/>
        </p:nvSpPr>
        <p:spPr>
          <a:xfrm>
            <a:off x="2123728" y="60932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child’s plan view of bedroom </a:t>
            </a:r>
            <a:r>
              <a:rPr lang="en-GB">
                <a:hlinkClick r:id="rId5"/>
              </a:rPr>
              <a:t>www.meaningfulmaps.com</a:t>
            </a:r>
            <a:r>
              <a:rPr lang="en-GB"/>
              <a:t>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7F693A-852A-419D-8001-7688D1278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60712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>
                <a:solidFill>
                  <a:schemeClr val="bg1"/>
                </a:solidFill>
              </a:rPr>
              <a:t>What makes a home special?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792B204-2BE3-4D2E-96EA-06F363D5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4745823" cy="472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FAD70-1372-4BE5-B108-DB597ECDAA0D}"/>
              </a:ext>
            </a:extLst>
          </p:cNvPr>
          <p:cNvSpPr txBox="1"/>
          <p:nvPr/>
        </p:nvSpPr>
        <p:spPr>
          <a:xfrm>
            <a:off x="2664296" y="6453336"/>
            <a:ext cx="349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WordArt.com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704AAE-6CF6-41E0-9CE0-87ED000BA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0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DDD9-C210-43AC-8960-7AF815F5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523364"/>
            <a:ext cx="3383657" cy="773826"/>
          </a:xfrm>
        </p:spPr>
        <p:txBody>
          <a:bodyPr/>
          <a:lstStyle/>
          <a:p>
            <a:r>
              <a:rPr lang="en-GB"/>
              <a:t>My Home</a:t>
            </a:r>
          </a:p>
        </p:txBody>
      </p:sp>
      <p:pic>
        <p:nvPicPr>
          <p:cNvPr id="4" name="Graphic 3" descr="House outline">
            <a:extLst>
              <a:ext uri="{FF2B5EF4-FFF2-40B4-BE49-F238E27FC236}">
                <a16:creationId xmlns:a16="http://schemas.microsoft.com/office/drawing/2014/main" id="{17129383-28A5-4AF6-9B85-82A58FDA8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7772" y="160502"/>
            <a:ext cx="1105272" cy="1105272"/>
          </a:xfrm>
          <a:prstGeom prst="rect">
            <a:avLst/>
          </a:prstGeom>
        </p:spPr>
      </p:pic>
      <p:pic>
        <p:nvPicPr>
          <p:cNvPr id="6" name="Picture 5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8D08C4A7-22D1-43BC-9A74-BD7D1AFDB9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2567" y="1659419"/>
            <a:ext cx="2275205" cy="2781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A5B5B-33B4-49C0-9BA7-C152081970F4}"/>
              </a:ext>
            </a:extLst>
          </p:cNvPr>
          <p:cNvSpPr txBox="1"/>
          <p:nvPr/>
        </p:nvSpPr>
        <p:spPr>
          <a:xfrm>
            <a:off x="3568514" y="44384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  <a:hlinkClick r:id="rId5" tooltip="https://commons.wikimedia.org/wiki/File:Ashton_Rise_Flats,_Carlton_Hill,_Brighton_(August_2010).jpg"/>
              </a:rPr>
              <a:t>This Photo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</a:rPr>
              <a:t> by Unknown Author is licensed under 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  <a:hlinkClick r:id="rId6" tooltip="https://creativecommons.org/licenses/by-sa/3.0/"/>
              </a:rPr>
              <a:t>CC BY-SA</a:t>
            </a:r>
            <a:endParaRPr lang="en-GB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house with a car parked in front of it&#10;&#10;Description automatically generated with medium confidence">
            <a:extLst>
              <a:ext uri="{FF2B5EF4-FFF2-40B4-BE49-F238E27FC236}">
                <a16:creationId xmlns:a16="http://schemas.microsoft.com/office/drawing/2014/main" id="{50AA542A-B726-4023-9CCA-0B8128E493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299" y="1659419"/>
            <a:ext cx="2665486" cy="1999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DBC316-8151-4417-9F8A-532BF9B3DC49}"/>
              </a:ext>
            </a:extLst>
          </p:cNvPr>
          <p:cNvSpPr txBox="1"/>
          <p:nvPr/>
        </p:nvSpPr>
        <p:spPr>
          <a:xfrm>
            <a:off x="361934" y="3663473"/>
            <a:ext cx="20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geograph.org.uk/photo/616203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2" name="Picture 11" descr="A red car parked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D11623BC-08EB-4F08-942D-E8D122FF0CE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2120" y="1668250"/>
            <a:ext cx="3163730" cy="2372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B8386C-954F-48A1-BDD1-82EE82CBB40D}"/>
              </a:ext>
            </a:extLst>
          </p:cNvPr>
          <p:cNvSpPr txBox="1"/>
          <p:nvPr/>
        </p:nvSpPr>
        <p:spPr>
          <a:xfrm>
            <a:off x="5868144" y="4054065"/>
            <a:ext cx="2956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  <a:hlinkClick r:id="rId10" tooltip="https://commons.wikimedia.org/wiki/File:Semi-Detached_House_with_Ford_Escort_car.jpg"/>
              </a:rPr>
              <a:t>This Photo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</a:rPr>
              <a:t> by Unknown Author is licensed under 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  <a:hlinkClick r:id="rId6" tooltip="https://creativecommons.org/licenses/by-sa/3.0/"/>
              </a:rPr>
              <a:t>CC BY-SA</a:t>
            </a:r>
            <a:endParaRPr lang="en-GB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icture containing building, road, outdoor, sky&#10;&#10;Description automatically generated">
            <a:extLst>
              <a:ext uri="{FF2B5EF4-FFF2-40B4-BE49-F238E27FC236}">
                <a16:creationId xmlns:a16="http://schemas.microsoft.com/office/drawing/2014/main" id="{AAE28D58-5882-44BF-9C23-88EE6DFF4C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7730" y="4366720"/>
            <a:ext cx="3347865" cy="2061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F6419E-83CD-479D-B40A-F2A6D1F56399}"/>
              </a:ext>
            </a:extLst>
          </p:cNvPr>
          <p:cNvSpPr txBox="1"/>
          <p:nvPr/>
        </p:nvSpPr>
        <p:spPr>
          <a:xfrm>
            <a:off x="0" y="6428749"/>
            <a:ext cx="4499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2" tooltip="https://commons.wikimedia.org/wiki/File:Seymour_Terrace,_Liverpool_8_(49_-_55)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275BE-DEC9-417F-9457-37A8BE3AC569}"/>
              </a:ext>
            </a:extLst>
          </p:cNvPr>
          <p:cNvSpPr txBox="1"/>
          <p:nvPr/>
        </p:nvSpPr>
        <p:spPr>
          <a:xfrm>
            <a:off x="4429576" y="4996160"/>
            <a:ext cx="316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Can you find:</a:t>
            </a:r>
          </a:p>
          <a:p>
            <a:r>
              <a:rPr lang="en-GB"/>
              <a:t>Flats?</a:t>
            </a:r>
          </a:p>
          <a:p>
            <a:r>
              <a:rPr lang="en-GB"/>
              <a:t>A semi-detached house?</a:t>
            </a:r>
          </a:p>
          <a:p>
            <a:r>
              <a:rPr lang="en-GB"/>
              <a:t>A bungalow?</a:t>
            </a:r>
          </a:p>
          <a:p>
            <a:r>
              <a:rPr lang="en-GB"/>
              <a:t>A terraced house?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6380DE8-DDBE-4CDE-92B2-5043C8262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97" y="6330485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5C0EFF-E008-47C2-998E-1CB0F1834FFA}"/>
              </a:ext>
            </a:extLst>
          </p:cNvPr>
          <p:cNvSpPr txBox="1">
            <a:spLocks/>
          </p:cNvSpPr>
          <p:nvPr/>
        </p:nvSpPr>
        <p:spPr bwMode="auto">
          <a:xfrm>
            <a:off x="2627784" y="475285"/>
            <a:ext cx="3383657" cy="77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kern="0"/>
              <a:t>My Home</a:t>
            </a:r>
          </a:p>
        </p:txBody>
      </p:sp>
      <p:pic>
        <p:nvPicPr>
          <p:cNvPr id="4" name="Graphic 3" descr="House outline">
            <a:extLst>
              <a:ext uri="{FF2B5EF4-FFF2-40B4-BE49-F238E27FC236}">
                <a16:creationId xmlns:a16="http://schemas.microsoft.com/office/drawing/2014/main" id="{C581E3DF-B10A-4EA6-8966-200D19CA3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080" y="165164"/>
            <a:ext cx="1105272" cy="110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F2738-7286-4127-A623-C05C769C34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33" y="1772816"/>
            <a:ext cx="5472608" cy="4320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020AB2-01E9-42BF-A00C-948AFA83ED54}"/>
              </a:ext>
            </a:extLst>
          </p:cNvPr>
          <p:cNvSpPr txBox="1"/>
          <p:nvPr/>
        </p:nvSpPr>
        <p:spPr>
          <a:xfrm>
            <a:off x="6084168" y="1767689"/>
            <a:ext cx="28411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Can you find: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A detached house? 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A terraced house? 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A semi-detached house?</a:t>
            </a:r>
          </a:p>
          <a:p>
            <a:endParaRPr lang="en-GB" dirty="0">
              <a:latin typeface="+mn-lt"/>
            </a:endParaRPr>
          </a:p>
          <a:p>
            <a:endParaRPr lang="en-GB" sz="1600" i="1" dirty="0">
              <a:latin typeface="+mn-lt"/>
              <a:cs typeface="Calibri" panose="020F0502020204030204" pitchFamily="34" charset="0"/>
            </a:endParaRPr>
          </a:p>
          <a:p>
            <a:r>
              <a:rPr lang="en-GB" sz="1600" i="1" dirty="0">
                <a:latin typeface="+mn-lt"/>
                <a:cs typeface="Calibri" panose="020F0502020204030204" pitchFamily="34" charset="0"/>
              </a:rPr>
              <a:t>Not all of the possible answers are shown.</a:t>
            </a:r>
          </a:p>
          <a:p>
            <a:endParaRPr lang="en-GB" dirty="0"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ED0B08-4534-4D2A-B9B4-365396B82E0B}"/>
              </a:ext>
            </a:extLst>
          </p:cNvPr>
          <p:cNvCxnSpPr>
            <a:cxnSpLocks/>
          </p:cNvCxnSpPr>
          <p:nvPr/>
        </p:nvCxnSpPr>
        <p:spPr>
          <a:xfrm flipH="1">
            <a:off x="3563888" y="2492896"/>
            <a:ext cx="2520280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BC08E0-3F08-4E98-82E6-40D00F71F75F}"/>
              </a:ext>
            </a:extLst>
          </p:cNvPr>
          <p:cNvCxnSpPr>
            <a:cxnSpLocks/>
          </p:cNvCxnSpPr>
          <p:nvPr/>
        </p:nvCxnSpPr>
        <p:spPr>
          <a:xfrm flipH="1" flipV="1">
            <a:off x="3491880" y="4869160"/>
            <a:ext cx="2664296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F87014-8283-4036-8D77-C08846258263}"/>
              </a:ext>
            </a:extLst>
          </p:cNvPr>
          <p:cNvCxnSpPr>
            <a:cxnSpLocks/>
          </p:cNvCxnSpPr>
          <p:nvPr/>
        </p:nvCxnSpPr>
        <p:spPr>
          <a:xfrm flipH="1" flipV="1">
            <a:off x="4932040" y="3789040"/>
            <a:ext cx="1152128" cy="72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22550F1-DDB2-406A-86B4-7BF40F7A0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22" y="6382871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7789C-ACE4-405F-9315-AA07DB43D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8657" r="1175" b="5113"/>
          <a:stretch/>
        </p:blipFill>
        <p:spPr>
          <a:xfrm>
            <a:off x="899592" y="1916832"/>
            <a:ext cx="6575415" cy="4752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4BB47-C224-4E36-AAAC-9776C548434E}"/>
              </a:ext>
            </a:extLst>
          </p:cNvPr>
          <p:cNvSpPr txBox="1"/>
          <p:nvPr/>
        </p:nvSpPr>
        <p:spPr>
          <a:xfrm>
            <a:off x="4012853" y="519063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D7B41A-AD37-427B-91FF-01B4D82DAE43}"/>
              </a:ext>
            </a:extLst>
          </p:cNvPr>
          <p:cNvCxnSpPr>
            <a:cxnSpLocks/>
          </p:cNvCxnSpPr>
          <p:nvPr/>
        </p:nvCxnSpPr>
        <p:spPr>
          <a:xfrm flipH="1">
            <a:off x="2627784" y="1268760"/>
            <a:ext cx="1440160" cy="3528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D630C3-868E-43BC-A97D-94A5C395A63E}"/>
              </a:ext>
            </a:extLst>
          </p:cNvPr>
          <p:cNvCxnSpPr>
            <a:cxnSpLocks/>
          </p:cNvCxnSpPr>
          <p:nvPr/>
        </p:nvCxnSpPr>
        <p:spPr>
          <a:xfrm flipH="1">
            <a:off x="3419873" y="1340768"/>
            <a:ext cx="767426" cy="3813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3C582F-2918-4310-9BD3-5BAA1A80A5EB}"/>
              </a:ext>
            </a:extLst>
          </p:cNvPr>
          <p:cNvCxnSpPr>
            <a:cxnSpLocks/>
          </p:cNvCxnSpPr>
          <p:nvPr/>
        </p:nvCxnSpPr>
        <p:spPr>
          <a:xfrm>
            <a:off x="4355976" y="1340768"/>
            <a:ext cx="936104" cy="3778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A71375-4FEA-4DF6-8312-75FC0EA6684F}"/>
              </a:ext>
            </a:extLst>
          </p:cNvPr>
          <p:cNvSpPr txBox="1"/>
          <p:nvPr/>
        </p:nvSpPr>
        <p:spPr>
          <a:xfrm>
            <a:off x="2843808" y="31305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Flats or terraced houses?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32AF266-E0C4-4135-BA82-D5949D58A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02" y="1705979"/>
            <a:ext cx="1456166" cy="3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B4A6-2ED9-42F2-B1BA-69580989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701818"/>
          </a:xfrm>
        </p:spPr>
        <p:txBody>
          <a:bodyPr/>
          <a:lstStyle/>
          <a:p>
            <a:r>
              <a:rPr lang="en-GB"/>
              <a:t>Where do you live?</a:t>
            </a:r>
          </a:p>
        </p:txBody>
      </p:sp>
      <p:pic>
        <p:nvPicPr>
          <p:cNvPr id="4" name="Graphic 3" descr="Envelope outline">
            <a:extLst>
              <a:ext uri="{FF2B5EF4-FFF2-40B4-BE49-F238E27FC236}">
                <a16:creationId xmlns:a16="http://schemas.microsoft.com/office/drawing/2014/main" id="{F4916C85-CA5B-4D70-B7EB-616A57EA8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536" y="1700808"/>
            <a:ext cx="2329408" cy="2329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4A4592-62DD-4274-A281-F4AD4E80FFC4}"/>
              </a:ext>
            </a:extLst>
          </p:cNvPr>
          <p:cNvSpPr/>
          <p:nvPr/>
        </p:nvSpPr>
        <p:spPr>
          <a:xfrm>
            <a:off x="2843808" y="2924944"/>
            <a:ext cx="3960440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20E1B5-985D-480B-95AF-6F167F3874A1}"/>
              </a:ext>
            </a:extLst>
          </p:cNvPr>
          <p:cNvSpPr txBox="1"/>
          <p:nvPr/>
        </p:nvSpPr>
        <p:spPr>
          <a:xfrm>
            <a:off x="3563888" y="436510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Maisie,</a:t>
            </a:r>
          </a:p>
          <a:p>
            <a:r>
              <a:rPr lang="en-GB"/>
              <a:t>Flat 6,</a:t>
            </a:r>
          </a:p>
          <a:p>
            <a:r>
              <a:rPr lang="en-GB"/>
              <a:t>Park Road,</a:t>
            </a:r>
          </a:p>
          <a:p>
            <a:r>
              <a:rPr lang="en-GB"/>
              <a:t>Newington.</a:t>
            </a:r>
          </a:p>
          <a:p>
            <a:r>
              <a:rPr lang="en-GB"/>
              <a:t>London SE11 4PH</a:t>
            </a:r>
          </a:p>
        </p:txBody>
      </p:sp>
      <p:pic>
        <p:nvPicPr>
          <p:cNvPr id="8" name="Graphic 7" descr="Stamp outline">
            <a:extLst>
              <a:ext uri="{FF2B5EF4-FFF2-40B4-BE49-F238E27FC236}">
                <a16:creationId xmlns:a16="http://schemas.microsoft.com/office/drawing/2014/main" id="{EBF301E8-1712-4617-85D0-63B01DA0D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6136" y="3103240"/>
            <a:ext cx="914400" cy="914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AC1D00C-FFFB-405F-8846-50D81195C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F2FB-33DF-407C-AA3C-A7764F18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your maps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681023E-58A7-40FD-A83C-8545FAE3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95" y="1705979"/>
            <a:ext cx="1649173" cy="42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F39EF-C2FB-4214-AF89-1E11559392B2}"/>
              </a:ext>
            </a:extLst>
          </p:cNvPr>
          <p:cNvSpPr txBox="1"/>
          <p:nvPr/>
        </p:nvSpPr>
        <p:spPr>
          <a:xfrm>
            <a:off x="763571" y="2639505"/>
            <a:ext cx="78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submit your Stay Home maps through </a:t>
            </a:r>
            <a:r>
              <a:rPr lang="en-GB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www.rgs.org/stayhome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</a:p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really interested to see what you have created!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20446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8</TotalTime>
  <Words>210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RGS-IBG master slide</vt:lpstr>
      <vt:lpstr>Stay Home</vt:lpstr>
      <vt:lpstr>My Home</vt:lpstr>
      <vt:lpstr>My Home</vt:lpstr>
      <vt:lpstr>PowerPoint Presentation</vt:lpstr>
      <vt:lpstr>My Home</vt:lpstr>
      <vt:lpstr>PowerPoint Presentation</vt:lpstr>
      <vt:lpstr>PowerPoint Presentation</vt:lpstr>
      <vt:lpstr>Where do you live?</vt:lpstr>
      <vt:lpstr>Submit your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Claire Brown</cp:lastModifiedBy>
  <cp:revision>2</cp:revision>
  <dcterms:created xsi:type="dcterms:W3CDTF">2018-10-26T14:47:48Z</dcterms:created>
  <dcterms:modified xsi:type="dcterms:W3CDTF">2021-07-23T14:02:34Z</dcterms:modified>
</cp:coreProperties>
</file>