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ink/ink1.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handoutMasterIdLst>
    <p:handoutMasterId r:id="rId42"/>
  </p:handoutMasterIdLst>
  <p:sldIdLst>
    <p:sldId id="256" r:id="rId2"/>
    <p:sldId id="267" r:id="rId3"/>
    <p:sldId id="327" r:id="rId4"/>
    <p:sldId id="315" r:id="rId5"/>
    <p:sldId id="316" r:id="rId6"/>
    <p:sldId id="317" r:id="rId7"/>
    <p:sldId id="331" r:id="rId8"/>
    <p:sldId id="330" r:id="rId9"/>
    <p:sldId id="337" r:id="rId10"/>
    <p:sldId id="338" r:id="rId11"/>
    <p:sldId id="314" r:id="rId12"/>
    <p:sldId id="320" r:id="rId13"/>
    <p:sldId id="318" r:id="rId14"/>
    <p:sldId id="325" r:id="rId15"/>
    <p:sldId id="321" r:id="rId16"/>
    <p:sldId id="322" r:id="rId17"/>
    <p:sldId id="323" r:id="rId18"/>
    <p:sldId id="324" r:id="rId19"/>
    <p:sldId id="332" r:id="rId20"/>
    <p:sldId id="333" r:id="rId21"/>
    <p:sldId id="334" r:id="rId22"/>
    <p:sldId id="336" r:id="rId23"/>
    <p:sldId id="335" r:id="rId24"/>
    <p:sldId id="339" r:id="rId25"/>
    <p:sldId id="340" r:id="rId26"/>
    <p:sldId id="299" r:id="rId27"/>
    <p:sldId id="272" r:id="rId28"/>
    <p:sldId id="341" r:id="rId29"/>
    <p:sldId id="275" r:id="rId30"/>
    <p:sldId id="276" r:id="rId31"/>
    <p:sldId id="285" r:id="rId32"/>
    <p:sldId id="342" r:id="rId33"/>
    <p:sldId id="282" r:id="rId34"/>
    <p:sldId id="283" r:id="rId35"/>
    <p:sldId id="284" r:id="rId36"/>
    <p:sldId id="286" r:id="rId37"/>
    <p:sldId id="287" r:id="rId38"/>
    <p:sldId id="302" r:id="rId39"/>
    <p:sldId id="265"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ヒラギノ角ゴ Pro W3" pitchFamily="125" charset="-128"/>
        <a:cs typeface="+mn-cs"/>
      </a:defRPr>
    </a:lvl5pPr>
    <a:lvl6pPr marL="22860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6pPr>
    <a:lvl7pPr marL="27432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7pPr>
    <a:lvl8pPr marL="32004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8pPr>
    <a:lvl9pPr marL="3657600" algn="l" defTabSz="914400" rtl="0" eaLnBrk="1" latinLnBrk="0" hangingPunct="1">
      <a:defRPr sz="2400" kern="1200">
        <a:solidFill>
          <a:schemeClr val="tx1"/>
        </a:solidFill>
        <a:latin typeface="Times" panose="02020603050405020304" pitchFamily="18"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34"/>
    <a:srgbClr val="002147"/>
    <a:srgbClr val="002350"/>
    <a:srgbClr val="FCAF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84C2F8-4E76-4FEE-9872-9EB89C62490C}" v="58" dt="2021-02-24T20:36:47.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1"/>
    <p:restoredTop sz="94016" autoAdjust="0"/>
  </p:normalViewPr>
  <p:slideViewPr>
    <p:cSldViewPr>
      <p:cViewPr varScale="1">
        <p:scale>
          <a:sx n="107" d="100"/>
          <a:sy n="107" d="100"/>
        </p:scale>
        <p:origin x="1992" y="108"/>
      </p:cViewPr>
      <p:guideLst>
        <p:guide orient="horz" pos="2160"/>
        <p:guide pos="2880"/>
      </p:guideLst>
    </p:cSldViewPr>
  </p:slideViewPr>
  <p:outlineViewPr>
    <p:cViewPr>
      <p:scale>
        <a:sx n="33" d="100"/>
        <a:sy n="33" d="100"/>
      </p:scale>
      <p:origin x="0" y="0"/>
    </p:cViewPr>
  </p:outlineViewPr>
  <p:notesTextViewPr>
    <p:cViewPr>
      <p:scale>
        <a:sx n="3" d="2"/>
        <a:sy n="3" d="2"/>
      </p:scale>
      <p:origin x="0" y="-54"/>
    </p:cViewPr>
  </p:notesTextViewPr>
  <p:sorterViewPr>
    <p:cViewPr>
      <p:scale>
        <a:sx n="113" d="100"/>
        <a:sy n="113" d="100"/>
      </p:scale>
      <p:origin x="0" y="-4518"/>
    </p:cViewPr>
  </p:sorterViewPr>
  <p:notesViewPr>
    <p:cSldViewPr>
      <p:cViewPr varScale="1">
        <p:scale>
          <a:sx n="70" d="100"/>
          <a:sy n="70" d="100"/>
        </p:scale>
        <p:origin x="324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la Dudzic" userId="2727a60f-4d46-4a70-baaf-f614fe58baa3" providerId="ADAL" clId="{1CDBE465-6507-4FDC-ABE8-4B5328747EC1}"/>
    <pc:docChg chg="undo custSel addSld delSld modSld sldOrd">
      <pc:chgData name="Stella Dudzic" userId="2727a60f-4d46-4a70-baaf-f614fe58baa3" providerId="ADAL" clId="{1CDBE465-6507-4FDC-ABE8-4B5328747EC1}" dt="2020-06-25T12:29:29.942" v="2393"/>
      <pc:docMkLst>
        <pc:docMk/>
      </pc:docMkLst>
      <pc:sldChg chg="addSp delSp modSp ord">
        <pc:chgData name="Stella Dudzic" userId="2727a60f-4d46-4a70-baaf-f614fe58baa3" providerId="ADAL" clId="{1CDBE465-6507-4FDC-ABE8-4B5328747EC1}" dt="2020-06-25T12:29:17.706" v="2392"/>
        <pc:sldMkLst>
          <pc:docMk/>
          <pc:sldMk cId="2461527091" sldId="267"/>
        </pc:sldMkLst>
        <pc:spChg chg="add del mod">
          <ac:chgData name="Stella Dudzic" userId="2727a60f-4d46-4a70-baaf-f614fe58baa3" providerId="ADAL" clId="{1CDBE465-6507-4FDC-ABE8-4B5328747EC1}" dt="2020-06-25T12:29:17.706" v="2392"/>
          <ac:spMkLst>
            <pc:docMk/>
            <pc:sldMk cId="2461527091" sldId="267"/>
            <ac:spMk id="2" creationId="{DC176E54-D463-4DAF-AA85-5A3F3B5BED0E}"/>
          </ac:spMkLst>
        </pc:spChg>
      </pc:sldChg>
      <pc:sldChg chg="addSp delSp modSp mod">
        <pc:chgData name="Stella Dudzic" userId="2727a60f-4d46-4a70-baaf-f614fe58baa3" providerId="ADAL" clId="{1CDBE465-6507-4FDC-ABE8-4B5328747EC1}" dt="2020-06-16T14:18:44.949" v="2199" actId="26606"/>
        <pc:sldMkLst>
          <pc:docMk/>
          <pc:sldMk cId="549169668" sldId="273"/>
        </pc:sldMkLst>
        <pc:spChg chg="mod">
          <ac:chgData name="Stella Dudzic" userId="2727a60f-4d46-4a70-baaf-f614fe58baa3" providerId="ADAL" clId="{1CDBE465-6507-4FDC-ABE8-4B5328747EC1}" dt="2020-06-16T14:18:44.949" v="2199" actId="26606"/>
          <ac:spMkLst>
            <pc:docMk/>
            <pc:sldMk cId="549169668" sldId="273"/>
            <ac:spMk id="4098" creationId="{00000000-0000-0000-0000-000000000000}"/>
          </ac:spMkLst>
        </pc:spChg>
        <pc:spChg chg="add del">
          <ac:chgData name="Stella Dudzic" userId="2727a60f-4d46-4a70-baaf-f614fe58baa3" providerId="ADAL" clId="{1CDBE465-6507-4FDC-ABE8-4B5328747EC1}" dt="2020-06-16T14:18:44.949" v="2199" actId="26606"/>
          <ac:spMkLst>
            <pc:docMk/>
            <pc:sldMk cId="549169668" sldId="273"/>
            <ac:spMk id="4099" creationId="{00000000-0000-0000-0000-000000000000}"/>
          </ac:spMkLst>
        </pc:spChg>
        <pc:graphicFrameChg chg="add del">
          <ac:chgData name="Stella Dudzic" userId="2727a60f-4d46-4a70-baaf-f614fe58baa3" providerId="ADAL" clId="{1CDBE465-6507-4FDC-ABE8-4B5328747EC1}" dt="2020-06-16T14:18:44.949" v="2199" actId="26606"/>
          <ac:graphicFrameMkLst>
            <pc:docMk/>
            <pc:sldMk cId="549169668" sldId="273"/>
            <ac:graphicFrameMk id="4101" creationId="{60CC574D-9349-4606-BF89-B759178CB812}"/>
          </ac:graphicFrameMkLst>
        </pc:graphicFrameChg>
      </pc:sldChg>
      <pc:sldChg chg="add del">
        <pc:chgData name="Stella Dudzic" userId="2727a60f-4d46-4a70-baaf-f614fe58baa3" providerId="ADAL" clId="{1CDBE465-6507-4FDC-ABE8-4B5328747EC1}" dt="2020-06-15T14:00:54.293" v="1" actId="2696"/>
        <pc:sldMkLst>
          <pc:docMk/>
          <pc:sldMk cId="1794461997" sldId="284"/>
        </pc:sldMkLst>
      </pc:sldChg>
      <pc:sldChg chg="modSp mod">
        <pc:chgData name="Stella Dudzic" userId="2727a60f-4d46-4a70-baaf-f614fe58baa3" providerId="ADAL" clId="{1CDBE465-6507-4FDC-ABE8-4B5328747EC1}" dt="2020-06-15T14:46:12.606" v="15" actId="20577"/>
        <pc:sldMkLst>
          <pc:docMk/>
          <pc:sldMk cId="1789798201" sldId="285"/>
        </pc:sldMkLst>
        <pc:graphicFrameChg chg="mod modGraphic">
          <ac:chgData name="Stella Dudzic" userId="2727a60f-4d46-4a70-baaf-f614fe58baa3" providerId="ADAL" clId="{1CDBE465-6507-4FDC-ABE8-4B5328747EC1}" dt="2020-06-15T14:46:12.606" v="15" actId="20577"/>
          <ac:graphicFrameMkLst>
            <pc:docMk/>
            <pc:sldMk cId="1789798201" sldId="285"/>
            <ac:graphicFrameMk id="5" creationId="{00000000-0000-0000-0000-000000000000}"/>
          </ac:graphicFrameMkLst>
        </pc:graphicFrameChg>
      </pc:sldChg>
      <pc:sldChg chg="modNotesTx">
        <pc:chgData name="Stella Dudzic" userId="2727a60f-4d46-4a70-baaf-f614fe58baa3" providerId="ADAL" clId="{1CDBE465-6507-4FDC-ABE8-4B5328747EC1}" dt="2020-06-15T14:43:12.378" v="7" actId="6549"/>
        <pc:sldMkLst>
          <pc:docMk/>
          <pc:sldMk cId="4053830702" sldId="300"/>
        </pc:sldMkLst>
      </pc:sldChg>
      <pc:sldChg chg="modSp ord">
        <pc:chgData name="Stella Dudzic" userId="2727a60f-4d46-4a70-baaf-f614fe58baa3" providerId="ADAL" clId="{1CDBE465-6507-4FDC-ABE8-4B5328747EC1}" dt="2020-06-16T09:23:11.940" v="274"/>
        <pc:sldMkLst>
          <pc:docMk/>
          <pc:sldMk cId="3080097032" sldId="314"/>
        </pc:sldMkLst>
        <pc:graphicFrameChg chg="mod">
          <ac:chgData name="Stella Dudzic" userId="2727a60f-4d46-4a70-baaf-f614fe58baa3" providerId="ADAL" clId="{1CDBE465-6507-4FDC-ABE8-4B5328747EC1}" dt="2020-06-15T15:13:02.896" v="54" actId="20577"/>
          <ac:graphicFrameMkLst>
            <pc:docMk/>
            <pc:sldMk cId="3080097032" sldId="314"/>
            <ac:graphicFrameMk id="10" creationId="{C5EE9234-C8E7-4DD2-827B-F3BBC5D58CB2}"/>
          </ac:graphicFrameMkLst>
        </pc:graphicFrameChg>
      </pc:sldChg>
      <pc:sldChg chg="addSp delSp modSp mod">
        <pc:chgData name="Stella Dudzic" userId="2727a60f-4d46-4a70-baaf-f614fe58baa3" providerId="ADAL" clId="{1CDBE465-6507-4FDC-ABE8-4B5328747EC1}" dt="2020-06-15T14:33:20.821" v="6" actId="1076"/>
        <pc:sldMkLst>
          <pc:docMk/>
          <pc:sldMk cId="4136891660" sldId="321"/>
        </pc:sldMkLst>
        <pc:picChg chg="add mod">
          <ac:chgData name="Stella Dudzic" userId="2727a60f-4d46-4a70-baaf-f614fe58baa3" providerId="ADAL" clId="{1CDBE465-6507-4FDC-ABE8-4B5328747EC1}" dt="2020-06-15T14:33:20.821" v="6" actId="1076"/>
          <ac:picMkLst>
            <pc:docMk/>
            <pc:sldMk cId="4136891660" sldId="321"/>
            <ac:picMk id="5" creationId="{B761DB18-52BD-4210-8BC8-D424E316B121}"/>
          </ac:picMkLst>
        </pc:picChg>
        <pc:picChg chg="del">
          <ac:chgData name="Stella Dudzic" userId="2727a60f-4d46-4a70-baaf-f614fe58baa3" providerId="ADAL" clId="{1CDBE465-6507-4FDC-ABE8-4B5328747EC1}" dt="2020-06-15T14:33:05.026" v="2" actId="478"/>
          <ac:picMkLst>
            <pc:docMk/>
            <pc:sldMk cId="4136891660" sldId="321"/>
            <ac:picMk id="6" creationId="{E79B8F72-3E70-4619-B630-8CD7FE22CF83}"/>
          </ac:picMkLst>
        </pc:picChg>
      </pc:sldChg>
      <pc:sldChg chg="modSp mod">
        <pc:chgData name="Stella Dudzic" userId="2727a60f-4d46-4a70-baaf-f614fe58baa3" providerId="ADAL" clId="{1CDBE465-6507-4FDC-ABE8-4B5328747EC1}" dt="2020-06-24T16:45:38.032" v="2386" actId="14100"/>
        <pc:sldMkLst>
          <pc:docMk/>
          <pc:sldMk cId="621246685" sldId="323"/>
        </pc:sldMkLst>
        <pc:spChg chg="mod">
          <ac:chgData name="Stella Dudzic" userId="2727a60f-4d46-4a70-baaf-f614fe58baa3" providerId="ADAL" clId="{1CDBE465-6507-4FDC-ABE8-4B5328747EC1}" dt="2020-06-24T16:45:38.032" v="2386" actId="14100"/>
          <ac:spMkLst>
            <pc:docMk/>
            <pc:sldMk cId="621246685" sldId="323"/>
            <ac:spMk id="3" creationId="{946B7921-39F7-4F62-BC63-BCCF03AE2FC0}"/>
          </ac:spMkLst>
        </pc:spChg>
      </pc:sldChg>
      <pc:sldChg chg="addSp delSp modSp new mod modClrScheme chgLayout">
        <pc:chgData name="Stella Dudzic" userId="2727a60f-4d46-4a70-baaf-f614fe58baa3" providerId="ADAL" clId="{1CDBE465-6507-4FDC-ABE8-4B5328747EC1}" dt="2020-06-16T09:05:06.648" v="153" actId="20577"/>
        <pc:sldMkLst>
          <pc:docMk/>
          <pc:sldMk cId="3816030429" sldId="327"/>
        </pc:sldMkLst>
        <pc:spChg chg="del mod ord">
          <ac:chgData name="Stella Dudzic" userId="2727a60f-4d46-4a70-baaf-f614fe58baa3" providerId="ADAL" clId="{1CDBE465-6507-4FDC-ABE8-4B5328747EC1}" dt="2020-06-16T09:03:50.326" v="58" actId="700"/>
          <ac:spMkLst>
            <pc:docMk/>
            <pc:sldMk cId="3816030429" sldId="327"/>
            <ac:spMk id="2" creationId="{82B8BA04-EBF6-4760-8431-78DB147E3871}"/>
          </ac:spMkLst>
        </pc:spChg>
        <pc:spChg chg="del mod ord">
          <ac:chgData name="Stella Dudzic" userId="2727a60f-4d46-4a70-baaf-f614fe58baa3" providerId="ADAL" clId="{1CDBE465-6507-4FDC-ABE8-4B5328747EC1}" dt="2020-06-16T09:03:50.326" v="58" actId="700"/>
          <ac:spMkLst>
            <pc:docMk/>
            <pc:sldMk cId="3816030429" sldId="327"/>
            <ac:spMk id="3" creationId="{9F013CF0-F31D-4B54-B15C-A27E96770444}"/>
          </ac:spMkLst>
        </pc:spChg>
        <pc:spChg chg="add mod ord">
          <ac:chgData name="Stella Dudzic" userId="2727a60f-4d46-4a70-baaf-f614fe58baa3" providerId="ADAL" clId="{1CDBE465-6507-4FDC-ABE8-4B5328747EC1}" dt="2020-06-16T09:04:31.362" v="100" actId="6549"/>
          <ac:spMkLst>
            <pc:docMk/>
            <pc:sldMk cId="3816030429" sldId="327"/>
            <ac:spMk id="4" creationId="{F65DEF9C-01BD-4C8D-9589-855ECAFEED16}"/>
          </ac:spMkLst>
        </pc:spChg>
        <pc:spChg chg="add mod ord">
          <ac:chgData name="Stella Dudzic" userId="2727a60f-4d46-4a70-baaf-f614fe58baa3" providerId="ADAL" clId="{1CDBE465-6507-4FDC-ABE8-4B5328747EC1}" dt="2020-06-16T09:05:06.648" v="153" actId="20577"/>
          <ac:spMkLst>
            <pc:docMk/>
            <pc:sldMk cId="3816030429" sldId="327"/>
            <ac:spMk id="5" creationId="{FD1E2A2C-F0B9-4AF6-87CA-A57A4A2AEDA4}"/>
          </ac:spMkLst>
        </pc:spChg>
      </pc:sldChg>
      <pc:sldChg chg="modSp new mod ord">
        <pc:chgData name="Stella Dudzic" userId="2727a60f-4d46-4a70-baaf-f614fe58baa3" providerId="ADAL" clId="{1CDBE465-6507-4FDC-ABE8-4B5328747EC1}" dt="2020-06-16T09:21:35.489" v="240" actId="20577"/>
        <pc:sldMkLst>
          <pc:docMk/>
          <pc:sldMk cId="2474571352" sldId="328"/>
        </pc:sldMkLst>
        <pc:spChg chg="mod">
          <ac:chgData name="Stella Dudzic" userId="2727a60f-4d46-4a70-baaf-f614fe58baa3" providerId="ADAL" clId="{1CDBE465-6507-4FDC-ABE8-4B5328747EC1}" dt="2020-06-16T09:06:03.204" v="191" actId="20577"/>
          <ac:spMkLst>
            <pc:docMk/>
            <pc:sldMk cId="2474571352" sldId="328"/>
            <ac:spMk id="2" creationId="{647FF95A-45C7-40E6-9A53-22C138D8AD17}"/>
          </ac:spMkLst>
        </pc:spChg>
        <pc:spChg chg="mod">
          <ac:chgData name="Stella Dudzic" userId="2727a60f-4d46-4a70-baaf-f614fe58baa3" providerId="ADAL" clId="{1CDBE465-6507-4FDC-ABE8-4B5328747EC1}" dt="2020-06-16T09:21:35.489" v="240" actId="20577"/>
          <ac:spMkLst>
            <pc:docMk/>
            <pc:sldMk cId="2474571352" sldId="328"/>
            <ac:spMk id="3" creationId="{6884A567-15A4-473D-9132-AE7A037EE658}"/>
          </ac:spMkLst>
        </pc:spChg>
      </pc:sldChg>
      <pc:sldChg chg="modSp new mod">
        <pc:chgData name="Stella Dudzic" userId="2727a60f-4d46-4a70-baaf-f614fe58baa3" providerId="ADAL" clId="{1CDBE465-6507-4FDC-ABE8-4B5328747EC1}" dt="2020-06-16T09:49:37.769" v="526" actId="20577"/>
        <pc:sldMkLst>
          <pc:docMk/>
          <pc:sldMk cId="1111071891" sldId="329"/>
        </pc:sldMkLst>
        <pc:spChg chg="mod">
          <ac:chgData name="Stella Dudzic" userId="2727a60f-4d46-4a70-baaf-f614fe58baa3" providerId="ADAL" clId="{1CDBE465-6507-4FDC-ABE8-4B5328747EC1}" dt="2020-06-16T09:23:32.863" v="325" actId="20577"/>
          <ac:spMkLst>
            <pc:docMk/>
            <pc:sldMk cId="1111071891" sldId="329"/>
            <ac:spMk id="2" creationId="{49DCEB56-7E9C-452D-9104-E226C6E91CB8}"/>
          </ac:spMkLst>
        </pc:spChg>
        <pc:spChg chg="mod">
          <ac:chgData name="Stella Dudzic" userId="2727a60f-4d46-4a70-baaf-f614fe58baa3" providerId="ADAL" clId="{1CDBE465-6507-4FDC-ABE8-4B5328747EC1}" dt="2020-06-16T09:49:37.769" v="526" actId="20577"/>
          <ac:spMkLst>
            <pc:docMk/>
            <pc:sldMk cId="1111071891" sldId="329"/>
            <ac:spMk id="3" creationId="{2157BDF8-7D01-48D7-8B18-9432DA5C6B36}"/>
          </ac:spMkLst>
        </pc:spChg>
      </pc:sldChg>
      <pc:sldChg chg="addSp delSp modSp new mod modClrScheme chgLayout modNotesTx">
        <pc:chgData name="Stella Dudzic" userId="2727a60f-4d46-4a70-baaf-f614fe58baa3" providerId="ADAL" clId="{1CDBE465-6507-4FDC-ABE8-4B5328747EC1}" dt="2020-06-16T12:38:58.561" v="1659" actId="20577"/>
        <pc:sldMkLst>
          <pc:docMk/>
          <pc:sldMk cId="2407606864" sldId="330"/>
        </pc:sldMkLst>
        <pc:spChg chg="add mod">
          <ac:chgData name="Stella Dudzic" userId="2727a60f-4d46-4a70-baaf-f614fe58baa3" providerId="ADAL" clId="{1CDBE465-6507-4FDC-ABE8-4B5328747EC1}" dt="2020-06-16T10:03:17.112" v="636" actId="20577"/>
          <ac:spMkLst>
            <pc:docMk/>
            <pc:sldMk cId="2407606864" sldId="330"/>
            <ac:spMk id="2" creationId="{E0E9F14E-E02A-420D-B3F1-1C80CCF06758}"/>
          </ac:spMkLst>
        </pc:spChg>
        <pc:spChg chg="add del mod">
          <ac:chgData name="Stella Dudzic" userId="2727a60f-4d46-4a70-baaf-f614fe58baa3" providerId="ADAL" clId="{1CDBE465-6507-4FDC-ABE8-4B5328747EC1}" dt="2020-06-16T10:01:11.731" v="565" actId="3680"/>
          <ac:spMkLst>
            <pc:docMk/>
            <pc:sldMk cId="2407606864" sldId="330"/>
            <ac:spMk id="3" creationId="{F58D5E6C-CE41-43E9-8B5D-4A534C298470}"/>
          </ac:spMkLst>
        </pc:spChg>
        <pc:spChg chg="add del mod">
          <ac:chgData name="Stella Dudzic" userId="2727a60f-4d46-4a70-baaf-f614fe58baa3" providerId="ADAL" clId="{1CDBE465-6507-4FDC-ABE8-4B5328747EC1}" dt="2020-06-16T10:10:51.237" v="710" actId="478"/>
          <ac:spMkLst>
            <pc:docMk/>
            <pc:sldMk cId="2407606864" sldId="330"/>
            <ac:spMk id="5" creationId="{CD54CF95-686B-48D1-81F7-3ED19E37535F}"/>
          </ac:spMkLst>
        </pc:spChg>
        <pc:graphicFrameChg chg="add del mod ord modGraphic">
          <ac:chgData name="Stella Dudzic" userId="2727a60f-4d46-4a70-baaf-f614fe58baa3" providerId="ADAL" clId="{1CDBE465-6507-4FDC-ABE8-4B5328747EC1}" dt="2020-06-16T10:10:47.700" v="709" actId="478"/>
          <ac:graphicFrameMkLst>
            <pc:docMk/>
            <pc:sldMk cId="2407606864" sldId="330"/>
            <ac:graphicFrameMk id="4" creationId="{C07A0861-272D-423B-9D43-ADB842DC8D2C}"/>
          </ac:graphicFrameMkLst>
        </pc:graphicFrameChg>
        <pc:graphicFrameChg chg="add mod modGraphic">
          <ac:chgData name="Stella Dudzic" userId="2727a60f-4d46-4a70-baaf-f614fe58baa3" providerId="ADAL" clId="{1CDBE465-6507-4FDC-ABE8-4B5328747EC1}" dt="2020-06-16T12:38:58.561" v="1659" actId="20577"/>
          <ac:graphicFrameMkLst>
            <pc:docMk/>
            <pc:sldMk cId="2407606864" sldId="330"/>
            <ac:graphicFrameMk id="6" creationId="{8BB966C0-F97C-4CD4-A927-BD57F0B8A0BC}"/>
          </ac:graphicFrameMkLst>
        </pc:graphicFrameChg>
      </pc:sldChg>
      <pc:sldChg chg="addSp modSp new mod">
        <pc:chgData name="Stella Dudzic" userId="2727a60f-4d46-4a70-baaf-f614fe58baa3" providerId="ADAL" clId="{1CDBE465-6507-4FDC-ABE8-4B5328747EC1}" dt="2020-06-24T18:26:26.272" v="2388" actId="113"/>
        <pc:sldMkLst>
          <pc:docMk/>
          <pc:sldMk cId="2691362774" sldId="331"/>
        </pc:sldMkLst>
        <pc:spChg chg="add mod">
          <ac:chgData name="Stella Dudzic" userId="2727a60f-4d46-4a70-baaf-f614fe58baa3" providerId="ADAL" clId="{1CDBE465-6507-4FDC-ABE8-4B5328747EC1}" dt="2020-06-16T13:23:32.817" v="1696" actId="1076"/>
          <ac:spMkLst>
            <pc:docMk/>
            <pc:sldMk cId="2691362774" sldId="331"/>
            <ac:spMk id="3" creationId="{6D67B92F-3181-431B-8FFD-AA7B98AEC236}"/>
          </ac:spMkLst>
        </pc:spChg>
        <pc:spChg chg="add mod">
          <ac:chgData name="Stella Dudzic" userId="2727a60f-4d46-4a70-baaf-f614fe58baa3" providerId="ADAL" clId="{1CDBE465-6507-4FDC-ABE8-4B5328747EC1}" dt="2020-06-16T13:31:40.569" v="1728" actId="1076"/>
          <ac:spMkLst>
            <pc:docMk/>
            <pc:sldMk cId="2691362774" sldId="331"/>
            <ac:spMk id="4" creationId="{2BFF22EE-5C9E-412E-B72D-BD3ACDA39C3C}"/>
          </ac:spMkLst>
        </pc:spChg>
        <pc:graphicFrameChg chg="add mod modGraphic">
          <ac:chgData name="Stella Dudzic" userId="2727a60f-4d46-4a70-baaf-f614fe58baa3" providerId="ADAL" clId="{1CDBE465-6507-4FDC-ABE8-4B5328747EC1}" dt="2020-06-24T18:26:26.272" v="2388" actId="113"/>
          <ac:graphicFrameMkLst>
            <pc:docMk/>
            <pc:sldMk cId="2691362774" sldId="331"/>
            <ac:graphicFrameMk id="2" creationId="{B32805C4-8CC8-4302-A266-42F01C25DB73}"/>
          </ac:graphicFrameMkLst>
        </pc:graphicFrameChg>
      </pc:sldChg>
      <pc:sldChg chg="modSp new mod">
        <pc:chgData name="Stella Dudzic" userId="2727a60f-4d46-4a70-baaf-f614fe58baa3" providerId="ADAL" clId="{1CDBE465-6507-4FDC-ABE8-4B5328747EC1}" dt="2020-06-16T13:58:29.315" v="2046" actId="20577"/>
        <pc:sldMkLst>
          <pc:docMk/>
          <pc:sldMk cId="1402385062" sldId="332"/>
        </pc:sldMkLst>
        <pc:spChg chg="mod">
          <ac:chgData name="Stella Dudzic" userId="2727a60f-4d46-4a70-baaf-f614fe58baa3" providerId="ADAL" clId="{1CDBE465-6507-4FDC-ABE8-4B5328747EC1}" dt="2020-06-16T13:49:49.569" v="1784" actId="20577"/>
          <ac:spMkLst>
            <pc:docMk/>
            <pc:sldMk cId="1402385062" sldId="332"/>
            <ac:spMk id="2" creationId="{4DBFD2EB-B626-4B22-B63D-EA750F9FC1D0}"/>
          </ac:spMkLst>
        </pc:spChg>
        <pc:spChg chg="mod">
          <ac:chgData name="Stella Dudzic" userId="2727a60f-4d46-4a70-baaf-f614fe58baa3" providerId="ADAL" clId="{1CDBE465-6507-4FDC-ABE8-4B5328747EC1}" dt="2020-06-16T13:58:29.315" v="2046" actId="20577"/>
          <ac:spMkLst>
            <pc:docMk/>
            <pc:sldMk cId="1402385062" sldId="332"/>
            <ac:spMk id="3" creationId="{77AF2835-26A6-415D-986B-7A9968701B54}"/>
          </ac:spMkLst>
        </pc:spChg>
      </pc:sldChg>
      <pc:sldChg chg="modSp add mod">
        <pc:chgData name="Stella Dudzic" userId="2727a60f-4d46-4a70-baaf-f614fe58baa3" providerId="ADAL" clId="{1CDBE465-6507-4FDC-ABE8-4B5328747EC1}" dt="2020-06-16T13:59:20.933" v="2087" actId="14100"/>
        <pc:sldMkLst>
          <pc:docMk/>
          <pc:sldMk cId="3321225776" sldId="333"/>
        </pc:sldMkLst>
        <pc:spChg chg="mod">
          <ac:chgData name="Stella Dudzic" userId="2727a60f-4d46-4a70-baaf-f614fe58baa3" providerId="ADAL" clId="{1CDBE465-6507-4FDC-ABE8-4B5328747EC1}" dt="2020-06-16T13:59:15.709" v="2086" actId="20577"/>
          <ac:spMkLst>
            <pc:docMk/>
            <pc:sldMk cId="3321225776" sldId="333"/>
            <ac:spMk id="2" creationId="{4DBFD2EB-B626-4B22-B63D-EA750F9FC1D0}"/>
          </ac:spMkLst>
        </pc:spChg>
        <pc:spChg chg="mod">
          <ac:chgData name="Stella Dudzic" userId="2727a60f-4d46-4a70-baaf-f614fe58baa3" providerId="ADAL" clId="{1CDBE465-6507-4FDC-ABE8-4B5328747EC1}" dt="2020-06-16T13:59:20.933" v="2087" actId="14100"/>
          <ac:spMkLst>
            <pc:docMk/>
            <pc:sldMk cId="3321225776" sldId="333"/>
            <ac:spMk id="3" creationId="{77AF2835-26A6-415D-986B-7A9968701B54}"/>
          </ac:spMkLst>
        </pc:spChg>
      </pc:sldChg>
      <pc:sldChg chg="modSp add mod">
        <pc:chgData name="Stella Dudzic" userId="2727a60f-4d46-4a70-baaf-f614fe58baa3" providerId="ADAL" clId="{1CDBE465-6507-4FDC-ABE8-4B5328747EC1}" dt="2020-06-16T13:59:51.496" v="2106" actId="20577"/>
        <pc:sldMkLst>
          <pc:docMk/>
          <pc:sldMk cId="3543335600" sldId="334"/>
        </pc:sldMkLst>
        <pc:spChg chg="mod">
          <ac:chgData name="Stella Dudzic" userId="2727a60f-4d46-4a70-baaf-f614fe58baa3" providerId="ADAL" clId="{1CDBE465-6507-4FDC-ABE8-4B5328747EC1}" dt="2020-06-16T13:59:51.496" v="2106" actId="20577"/>
          <ac:spMkLst>
            <pc:docMk/>
            <pc:sldMk cId="3543335600" sldId="334"/>
            <ac:spMk id="2" creationId="{4DBFD2EB-B626-4B22-B63D-EA750F9FC1D0}"/>
          </ac:spMkLst>
        </pc:spChg>
      </pc:sldChg>
      <pc:sldChg chg="addSp delSp modSp new mod modClrScheme chgLayout">
        <pc:chgData name="Stella Dudzic" userId="2727a60f-4d46-4a70-baaf-f614fe58baa3" providerId="ADAL" clId="{1CDBE465-6507-4FDC-ABE8-4B5328747EC1}" dt="2020-06-16T14:18:11.156" v="2197" actId="20577"/>
        <pc:sldMkLst>
          <pc:docMk/>
          <pc:sldMk cId="3974886550" sldId="335"/>
        </pc:sldMkLst>
        <pc:spChg chg="del mod ord">
          <ac:chgData name="Stella Dudzic" userId="2727a60f-4d46-4a70-baaf-f614fe58baa3" providerId="ADAL" clId="{1CDBE465-6507-4FDC-ABE8-4B5328747EC1}" dt="2020-06-16T14:17:38.950" v="2108" actId="700"/>
          <ac:spMkLst>
            <pc:docMk/>
            <pc:sldMk cId="3974886550" sldId="335"/>
            <ac:spMk id="2" creationId="{2B6AAE11-D1C1-4DC3-A936-43751D2E4228}"/>
          </ac:spMkLst>
        </pc:spChg>
        <pc:spChg chg="del mod ord">
          <ac:chgData name="Stella Dudzic" userId="2727a60f-4d46-4a70-baaf-f614fe58baa3" providerId="ADAL" clId="{1CDBE465-6507-4FDC-ABE8-4B5328747EC1}" dt="2020-06-16T14:17:38.950" v="2108" actId="700"/>
          <ac:spMkLst>
            <pc:docMk/>
            <pc:sldMk cId="3974886550" sldId="335"/>
            <ac:spMk id="3" creationId="{E403EA0C-17CA-412D-AAB1-EA5F3ADF311F}"/>
          </ac:spMkLst>
        </pc:spChg>
        <pc:spChg chg="add mod ord">
          <ac:chgData name="Stella Dudzic" userId="2727a60f-4d46-4a70-baaf-f614fe58baa3" providerId="ADAL" clId="{1CDBE465-6507-4FDC-ABE8-4B5328747EC1}" dt="2020-06-16T14:18:11.156" v="2197" actId="20577"/>
          <ac:spMkLst>
            <pc:docMk/>
            <pc:sldMk cId="3974886550" sldId="335"/>
            <ac:spMk id="4" creationId="{0FE24DDC-BFDE-4CFB-806F-9D063A5F8612}"/>
          </ac:spMkLst>
        </pc:spChg>
        <pc:spChg chg="add mod ord">
          <ac:chgData name="Stella Dudzic" userId="2727a60f-4d46-4a70-baaf-f614fe58baa3" providerId="ADAL" clId="{1CDBE465-6507-4FDC-ABE8-4B5328747EC1}" dt="2020-06-16T14:17:53.481" v="2139" actId="20577"/>
          <ac:spMkLst>
            <pc:docMk/>
            <pc:sldMk cId="3974886550" sldId="335"/>
            <ac:spMk id="5" creationId="{40A2B27A-48B3-4C9B-9C82-23D44DF77A99}"/>
          </ac:spMkLst>
        </pc:spChg>
      </pc:sldChg>
      <pc:sldChg chg="add modNotesTx">
        <pc:chgData name="Stella Dudzic" userId="2727a60f-4d46-4a70-baaf-f614fe58baa3" providerId="ADAL" clId="{1CDBE465-6507-4FDC-ABE8-4B5328747EC1}" dt="2020-06-16T14:25:27.617" v="2307" actId="20577"/>
        <pc:sldMkLst>
          <pc:docMk/>
          <pc:sldMk cId="1912193829" sldId="336"/>
        </pc:sldMkLst>
      </pc:sldChg>
      <pc:sldChg chg="new del">
        <pc:chgData name="Stella Dudzic" userId="2727a60f-4d46-4a70-baaf-f614fe58baa3" providerId="ADAL" clId="{1CDBE465-6507-4FDC-ABE8-4B5328747EC1}" dt="2020-06-25T12:29:09.341" v="2390" actId="47"/>
        <pc:sldMkLst>
          <pc:docMk/>
          <pc:sldMk cId="2260256921" sldId="337"/>
        </pc:sldMkLst>
      </pc:sldChg>
      <pc:sldChg chg="add">
        <pc:chgData name="Stella Dudzic" userId="2727a60f-4d46-4a70-baaf-f614fe58baa3" providerId="ADAL" clId="{1CDBE465-6507-4FDC-ABE8-4B5328747EC1}" dt="2020-06-25T12:29:29.942" v="2393"/>
        <pc:sldMkLst>
          <pc:docMk/>
          <pc:sldMk cId="0" sldId="394"/>
        </pc:sldMkLst>
      </pc:sldChg>
    </pc:docChg>
  </pc:docChgLst>
  <pc:docChgLst>
    <pc:chgData name="Stella Dudzic" userId="2727a60f-4d46-4a70-baaf-f614fe58baa3" providerId="ADAL" clId="{6484C2F8-4E76-4FEE-9872-9EB89C62490C}"/>
    <pc:docChg chg="undo custSel addSld delSld modSld sldOrd">
      <pc:chgData name="Stella Dudzic" userId="2727a60f-4d46-4a70-baaf-f614fe58baa3" providerId="ADAL" clId="{6484C2F8-4E76-4FEE-9872-9EB89C62490C}" dt="2021-03-01T09:39:58.583" v="2408" actId="20577"/>
      <pc:docMkLst>
        <pc:docMk/>
      </pc:docMkLst>
      <pc:sldChg chg="addSp modSp">
        <pc:chgData name="Stella Dudzic" userId="2727a60f-4d46-4a70-baaf-f614fe58baa3" providerId="ADAL" clId="{6484C2F8-4E76-4FEE-9872-9EB89C62490C}" dt="2021-02-24T16:34:45.431" v="16" actId="1076"/>
        <pc:sldMkLst>
          <pc:docMk/>
          <pc:sldMk cId="0" sldId="256"/>
        </pc:sldMkLst>
        <pc:picChg chg="add mod">
          <ac:chgData name="Stella Dudzic" userId="2727a60f-4d46-4a70-baaf-f614fe58baa3" providerId="ADAL" clId="{6484C2F8-4E76-4FEE-9872-9EB89C62490C}" dt="2021-02-24T16:34:45.431" v="16" actId="1076"/>
          <ac:picMkLst>
            <pc:docMk/>
            <pc:sldMk cId="0" sldId="256"/>
            <ac:picMk id="1026" creationId="{49D2145B-9541-4D35-A8CF-3357A594AECD}"/>
          </ac:picMkLst>
        </pc:picChg>
      </pc:sldChg>
      <pc:sldChg chg="del">
        <pc:chgData name="Stella Dudzic" userId="2727a60f-4d46-4a70-baaf-f614fe58baa3" providerId="ADAL" clId="{6484C2F8-4E76-4FEE-9872-9EB89C62490C}" dt="2021-02-24T16:33:45.222" v="12" actId="47"/>
        <pc:sldMkLst>
          <pc:docMk/>
          <pc:sldMk cId="2693360477" sldId="266"/>
        </pc:sldMkLst>
      </pc:sldChg>
      <pc:sldChg chg="modSp mod">
        <pc:chgData name="Stella Dudzic" userId="2727a60f-4d46-4a70-baaf-f614fe58baa3" providerId="ADAL" clId="{6484C2F8-4E76-4FEE-9872-9EB89C62490C}" dt="2021-02-24T16:33:29.245" v="11" actId="404"/>
        <pc:sldMkLst>
          <pc:docMk/>
          <pc:sldMk cId="2461527091" sldId="267"/>
        </pc:sldMkLst>
        <pc:spChg chg="mod">
          <ac:chgData name="Stella Dudzic" userId="2727a60f-4d46-4a70-baaf-f614fe58baa3" providerId="ADAL" clId="{6484C2F8-4E76-4FEE-9872-9EB89C62490C}" dt="2021-02-24T16:33:29.245" v="11" actId="404"/>
          <ac:spMkLst>
            <pc:docMk/>
            <pc:sldMk cId="2461527091" sldId="267"/>
            <ac:spMk id="8" creationId="{00000000-0000-0000-0000-000000000000}"/>
          </ac:spMkLst>
        </pc:spChg>
      </pc:sldChg>
      <pc:sldChg chg="del">
        <pc:chgData name="Stella Dudzic" userId="2727a60f-4d46-4a70-baaf-f614fe58baa3" providerId="ADAL" clId="{6484C2F8-4E76-4FEE-9872-9EB89C62490C}" dt="2021-02-24T19:41:24.285" v="978" actId="47"/>
        <pc:sldMkLst>
          <pc:docMk/>
          <pc:sldMk cId="2588541889" sldId="269"/>
        </pc:sldMkLst>
      </pc:sldChg>
      <pc:sldChg chg="modSp mod ord">
        <pc:chgData name="Stella Dudzic" userId="2727a60f-4d46-4a70-baaf-f614fe58baa3" providerId="ADAL" clId="{6484C2F8-4E76-4FEE-9872-9EB89C62490C}" dt="2021-02-24T20:11:41.707" v="1693" actId="20577"/>
        <pc:sldMkLst>
          <pc:docMk/>
          <pc:sldMk cId="1046501585" sldId="272"/>
        </pc:sldMkLst>
        <pc:spChg chg="mod">
          <ac:chgData name="Stella Dudzic" userId="2727a60f-4d46-4a70-baaf-f614fe58baa3" providerId="ADAL" clId="{6484C2F8-4E76-4FEE-9872-9EB89C62490C}" dt="2021-02-24T19:52:16.361" v="1192" actId="20577"/>
          <ac:spMkLst>
            <pc:docMk/>
            <pc:sldMk cId="1046501585" sldId="272"/>
            <ac:spMk id="21506" creationId="{00000000-0000-0000-0000-000000000000}"/>
          </ac:spMkLst>
        </pc:spChg>
        <pc:spChg chg="mod">
          <ac:chgData name="Stella Dudzic" userId="2727a60f-4d46-4a70-baaf-f614fe58baa3" providerId="ADAL" clId="{6484C2F8-4E76-4FEE-9872-9EB89C62490C}" dt="2021-02-24T20:11:41.707" v="1693" actId="20577"/>
          <ac:spMkLst>
            <pc:docMk/>
            <pc:sldMk cId="1046501585" sldId="272"/>
            <ac:spMk id="21507" creationId="{00000000-0000-0000-0000-000000000000}"/>
          </ac:spMkLst>
        </pc:spChg>
      </pc:sldChg>
      <pc:sldChg chg="del">
        <pc:chgData name="Stella Dudzic" userId="2727a60f-4d46-4a70-baaf-f614fe58baa3" providerId="ADAL" clId="{6484C2F8-4E76-4FEE-9872-9EB89C62490C}" dt="2021-02-24T19:55:20.712" v="1608" actId="47"/>
        <pc:sldMkLst>
          <pc:docMk/>
          <pc:sldMk cId="549169668" sldId="273"/>
        </pc:sldMkLst>
      </pc:sldChg>
      <pc:sldChg chg="addSp delSp modSp mod">
        <pc:chgData name="Stella Dudzic" userId="2727a60f-4d46-4a70-baaf-f614fe58baa3" providerId="ADAL" clId="{6484C2F8-4E76-4FEE-9872-9EB89C62490C}" dt="2021-02-24T20:09:49.881" v="1691" actId="14734"/>
        <pc:sldMkLst>
          <pc:docMk/>
          <pc:sldMk cId="3477646039" sldId="275"/>
        </pc:sldMkLst>
        <pc:spChg chg="mod">
          <ac:chgData name="Stella Dudzic" userId="2727a60f-4d46-4a70-baaf-f614fe58baa3" providerId="ADAL" clId="{6484C2F8-4E76-4FEE-9872-9EB89C62490C}" dt="2021-02-24T19:56:13.780" v="1650" actId="20577"/>
          <ac:spMkLst>
            <pc:docMk/>
            <pc:sldMk cId="3477646039" sldId="275"/>
            <ac:spMk id="2" creationId="{00000000-0000-0000-0000-000000000000}"/>
          </ac:spMkLst>
        </pc:spChg>
        <pc:graphicFrameChg chg="del">
          <ac:chgData name="Stella Dudzic" userId="2727a60f-4d46-4a70-baaf-f614fe58baa3" providerId="ADAL" clId="{6484C2F8-4E76-4FEE-9872-9EB89C62490C}" dt="2021-02-24T19:56:27.775" v="1651" actId="478"/>
          <ac:graphicFrameMkLst>
            <pc:docMk/>
            <pc:sldMk cId="3477646039" sldId="275"/>
            <ac:graphicFrameMk id="5" creationId="{00000000-0000-0000-0000-000000000000}"/>
          </ac:graphicFrameMkLst>
        </pc:graphicFrameChg>
        <pc:graphicFrameChg chg="add mod modGraphic">
          <ac:chgData name="Stella Dudzic" userId="2727a60f-4d46-4a70-baaf-f614fe58baa3" providerId="ADAL" clId="{6484C2F8-4E76-4FEE-9872-9EB89C62490C}" dt="2021-02-24T20:09:49.881" v="1691" actId="14734"/>
          <ac:graphicFrameMkLst>
            <pc:docMk/>
            <pc:sldMk cId="3477646039" sldId="275"/>
            <ac:graphicFrameMk id="6" creationId="{C075A15E-85E9-4898-8F6B-1AD7A0EB9918}"/>
          </ac:graphicFrameMkLst>
        </pc:graphicFrameChg>
      </pc:sldChg>
      <pc:sldChg chg="addSp delSp modSp mod modNotesTx">
        <pc:chgData name="Stella Dudzic" userId="2727a60f-4d46-4a70-baaf-f614fe58baa3" providerId="ADAL" clId="{6484C2F8-4E76-4FEE-9872-9EB89C62490C}" dt="2021-03-01T09:39:58.583" v="2408" actId="20577"/>
        <pc:sldMkLst>
          <pc:docMk/>
          <pc:sldMk cId="1377700068" sldId="276"/>
        </pc:sldMkLst>
        <pc:spChg chg="mod">
          <ac:chgData name="Stella Dudzic" userId="2727a60f-4d46-4a70-baaf-f614fe58baa3" providerId="ADAL" clId="{6484C2F8-4E76-4FEE-9872-9EB89C62490C}" dt="2021-02-24T20:16:47.132" v="1775" actId="20577"/>
          <ac:spMkLst>
            <pc:docMk/>
            <pc:sldMk cId="1377700068" sldId="276"/>
            <ac:spMk id="3" creationId="{F0F80460-6969-4B9A-8A90-5D32FE01D8E5}"/>
          </ac:spMkLst>
        </pc:spChg>
        <pc:graphicFrameChg chg="del modGraphic">
          <ac:chgData name="Stella Dudzic" userId="2727a60f-4d46-4a70-baaf-f614fe58baa3" providerId="ADAL" clId="{6484C2F8-4E76-4FEE-9872-9EB89C62490C}" dt="2021-02-24T20:12:53.250" v="1696" actId="478"/>
          <ac:graphicFrameMkLst>
            <pc:docMk/>
            <pc:sldMk cId="1377700068" sldId="276"/>
            <ac:graphicFrameMk id="4" creationId="{00000000-0000-0000-0000-000000000000}"/>
          </ac:graphicFrameMkLst>
        </pc:graphicFrameChg>
        <pc:graphicFrameChg chg="del">
          <ac:chgData name="Stella Dudzic" userId="2727a60f-4d46-4a70-baaf-f614fe58baa3" providerId="ADAL" clId="{6484C2F8-4E76-4FEE-9872-9EB89C62490C}" dt="2021-02-24T20:13:37.028" v="1709" actId="478"/>
          <ac:graphicFrameMkLst>
            <pc:docMk/>
            <pc:sldMk cId="1377700068" sldId="276"/>
            <ac:graphicFrameMk id="5" creationId="{00000000-0000-0000-0000-000000000000}"/>
          </ac:graphicFrameMkLst>
        </pc:graphicFrameChg>
        <pc:graphicFrameChg chg="add del mod">
          <ac:chgData name="Stella Dudzic" userId="2727a60f-4d46-4a70-baaf-f614fe58baa3" providerId="ADAL" clId="{6484C2F8-4E76-4FEE-9872-9EB89C62490C}" dt="2021-02-24T20:13:05.698" v="1699"/>
          <ac:graphicFrameMkLst>
            <pc:docMk/>
            <pc:sldMk cId="1377700068" sldId="276"/>
            <ac:graphicFrameMk id="6" creationId="{469F9EE5-E66C-4EB9-A4B2-784433447576}"/>
          </ac:graphicFrameMkLst>
        </pc:graphicFrameChg>
        <pc:graphicFrameChg chg="mod modGraphic">
          <ac:chgData name="Stella Dudzic" userId="2727a60f-4d46-4a70-baaf-f614fe58baa3" providerId="ADAL" clId="{6484C2F8-4E76-4FEE-9872-9EB89C62490C}" dt="2021-02-24T20:16:34.937" v="1764" actId="1076"/>
          <ac:graphicFrameMkLst>
            <pc:docMk/>
            <pc:sldMk cId="1377700068" sldId="276"/>
            <ac:graphicFrameMk id="7" creationId="{12A95327-BB1A-4E63-A81D-E887843097D4}"/>
          </ac:graphicFrameMkLst>
        </pc:graphicFrameChg>
        <pc:graphicFrameChg chg="add mod modGraphic">
          <ac:chgData name="Stella Dudzic" userId="2727a60f-4d46-4a70-baaf-f614fe58baa3" providerId="ADAL" clId="{6484C2F8-4E76-4FEE-9872-9EB89C62490C}" dt="2021-02-24T20:13:29.027" v="1708" actId="207"/>
          <ac:graphicFrameMkLst>
            <pc:docMk/>
            <pc:sldMk cId="1377700068" sldId="276"/>
            <ac:graphicFrameMk id="8" creationId="{2E514E48-62C0-4C6C-A02B-9CA856B15500}"/>
          </ac:graphicFrameMkLst>
        </pc:graphicFrameChg>
        <pc:graphicFrameChg chg="add del mod">
          <ac:chgData name="Stella Dudzic" userId="2727a60f-4d46-4a70-baaf-f614fe58baa3" providerId="ADAL" clId="{6484C2F8-4E76-4FEE-9872-9EB89C62490C}" dt="2021-02-24T20:13:49.876" v="1712"/>
          <ac:graphicFrameMkLst>
            <pc:docMk/>
            <pc:sldMk cId="1377700068" sldId="276"/>
            <ac:graphicFrameMk id="9" creationId="{C2239CDB-6E47-4ACC-98AF-E5FEF155CA48}"/>
          </ac:graphicFrameMkLst>
        </pc:graphicFrameChg>
        <pc:graphicFrameChg chg="add mod modGraphic">
          <ac:chgData name="Stella Dudzic" userId="2727a60f-4d46-4a70-baaf-f614fe58baa3" providerId="ADAL" clId="{6484C2F8-4E76-4FEE-9872-9EB89C62490C}" dt="2021-02-24T20:14:14.725" v="1721" actId="207"/>
          <ac:graphicFrameMkLst>
            <pc:docMk/>
            <pc:sldMk cId="1377700068" sldId="276"/>
            <ac:graphicFrameMk id="10" creationId="{37A7A143-9819-4DBD-BD87-9BBC0D87A004}"/>
          </ac:graphicFrameMkLst>
        </pc:graphicFrameChg>
        <pc:graphicFrameChg chg="add del mod">
          <ac:chgData name="Stella Dudzic" userId="2727a60f-4d46-4a70-baaf-f614fe58baa3" providerId="ADAL" clId="{6484C2F8-4E76-4FEE-9872-9EB89C62490C}" dt="2021-02-24T20:16:07.682" v="1759"/>
          <ac:graphicFrameMkLst>
            <pc:docMk/>
            <pc:sldMk cId="1377700068" sldId="276"/>
            <ac:graphicFrameMk id="11" creationId="{F0BF3447-37ED-4C60-958C-962751C75394}"/>
          </ac:graphicFrameMkLst>
        </pc:graphicFrameChg>
      </pc:sldChg>
      <pc:sldChg chg="addSp delSp modSp mod">
        <pc:chgData name="Stella Dudzic" userId="2727a60f-4d46-4a70-baaf-f614fe58baa3" providerId="ADAL" clId="{6484C2F8-4E76-4FEE-9872-9EB89C62490C}" dt="2021-02-24T20:19:25.089" v="1798" actId="1076"/>
        <pc:sldMkLst>
          <pc:docMk/>
          <pc:sldMk cId="1846623791" sldId="282"/>
        </pc:sldMkLst>
        <pc:graphicFrameChg chg="add del mod">
          <ac:chgData name="Stella Dudzic" userId="2727a60f-4d46-4a70-baaf-f614fe58baa3" providerId="ADAL" clId="{6484C2F8-4E76-4FEE-9872-9EB89C62490C}" dt="2021-02-24T20:19:21.581" v="1795"/>
          <ac:graphicFrameMkLst>
            <pc:docMk/>
            <pc:sldMk cId="1846623791" sldId="282"/>
            <ac:graphicFrameMk id="3" creationId="{635DA633-0BE6-4155-BAEC-55D60E7D649A}"/>
          </ac:graphicFrameMkLst>
        </pc:graphicFrameChg>
        <pc:graphicFrameChg chg="del">
          <ac:chgData name="Stella Dudzic" userId="2727a60f-4d46-4a70-baaf-f614fe58baa3" providerId="ADAL" clId="{6484C2F8-4E76-4FEE-9872-9EB89C62490C}" dt="2021-02-24T20:19:19.631" v="1792" actId="478"/>
          <ac:graphicFrameMkLst>
            <pc:docMk/>
            <pc:sldMk cId="1846623791" sldId="282"/>
            <ac:graphicFrameMk id="5" creationId="{00000000-0000-0000-0000-000000000000}"/>
          </ac:graphicFrameMkLst>
        </pc:graphicFrameChg>
        <pc:graphicFrameChg chg="add mod">
          <ac:chgData name="Stella Dudzic" userId="2727a60f-4d46-4a70-baaf-f614fe58baa3" providerId="ADAL" clId="{6484C2F8-4E76-4FEE-9872-9EB89C62490C}" dt="2021-02-24T20:19:25.089" v="1798" actId="1076"/>
          <ac:graphicFrameMkLst>
            <pc:docMk/>
            <pc:sldMk cId="1846623791" sldId="282"/>
            <ac:graphicFrameMk id="7" creationId="{3318045D-1B3F-49C6-83C6-84892C1FDBA6}"/>
          </ac:graphicFrameMkLst>
        </pc:graphicFrameChg>
      </pc:sldChg>
      <pc:sldChg chg="addSp delSp modSp mod">
        <pc:chgData name="Stella Dudzic" userId="2727a60f-4d46-4a70-baaf-f614fe58baa3" providerId="ADAL" clId="{6484C2F8-4E76-4FEE-9872-9EB89C62490C}" dt="2021-02-24T20:23:39.599" v="1836" actId="1076"/>
        <pc:sldMkLst>
          <pc:docMk/>
          <pc:sldMk cId="2883425658" sldId="283"/>
        </pc:sldMkLst>
        <pc:spChg chg="mod">
          <ac:chgData name="Stella Dudzic" userId="2727a60f-4d46-4a70-baaf-f614fe58baa3" providerId="ADAL" clId="{6484C2F8-4E76-4FEE-9872-9EB89C62490C}" dt="2021-02-24T20:21:02.840" v="1831" actId="20577"/>
          <ac:spMkLst>
            <pc:docMk/>
            <pc:sldMk cId="2883425658" sldId="283"/>
            <ac:spMk id="5" creationId="{00000000-0000-0000-0000-000000000000}"/>
          </ac:spMkLst>
        </pc:spChg>
        <pc:spChg chg="mod">
          <ac:chgData name="Stella Dudzic" userId="2727a60f-4d46-4a70-baaf-f614fe58baa3" providerId="ADAL" clId="{6484C2F8-4E76-4FEE-9872-9EB89C62490C}" dt="2021-02-24T20:20:28.286" v="1817" actId="1076"/>
          <ac:spMkLst>
            <pc:docMk/>
            <pc:sldMk cId="2883425658" sldId="283"/>
            <ac:spMk id="6" creationId="{00000000-0000-0000-0000-000000000000}"/>
          </ac:spMkLst>
        </pc:spChg>
        <pc:graphicFrameChg chg="add del mod">
          <ac:chgData name="Stella Dudzic" userId="2727a60f-4d46-4a70-baaf-f614fe58baa3" providerId="ADAL" clId="{6484C2F8-4E76-4FEE-9872-9EB89C62490C}" dt="2021-02-24T20:19:59.260" v="1803"/>
          <ac:graphicFrameMkLst>
            <pc:docMk/>
            <pc:sldMk cId="2883425658" sldId="283"/>
            <ac:graphicFrameMk id="3" creationId="{5468BA17-A1C7-425B-BB4C-8D6BCDE3F53A}"/>
          </ac:graphicFrameMkLst>
        </pc:graphicFrameChg>
        <pc:graphicFrameChg chg="add mod">
          <ac:chgData name="Stella Dudzic" userId="2727a60f-4d46-4a70-baaf-f614fe58baa3" providerId="ADAL" clId="{6484C2F8-4E76-4FEE-9872-9EB89C62490C}" dt="2021-02-24T20:23:39.599" v="1836" actId="1076"/>
          <ac:graphicFrameMkLst>
            <pc:docMk/>
            <pc:sldMk cId="2883425658" sldId="283"/>
            <ac:graphicFrameMk id="7" creationId="{3318045D-1B3F-49C6-83C6-84892C1FDBA6}"/>
          </ac:graphicFrameMkLst>
        </pc:graphicFrameChg>
        <pc:picChg chg="del">
          <ac:chgData name="Stella Dudzic" userId="2727a60f-4d46-4a70-baaf-f614fe58baa3" providerId="ADAL" clId="{6484C2F8-4E76-4FEE-9872-9EB89C62490C}" dt="2021-02-24T20:19:53.619" v="1800" actId="478"/>
          <ac:picMkLst>
            <pc:docMk/>
            <pc:sldMk cId="2883425658" sldId="283"/>
            <ac:picMk id="1026" creationId="{00000000-0000-0000-0000-000000000000}"/>
          </ac:picMkLst>
        </pc:picChg>
        <pc:inkChg chg="add">
          <ac:chgData name="Stella Dudzic" userId="2727a60f-4d46-4a70-baaf-f614fe58baa3" providerId="ADAL" clId="{6484C2F8-4E76-4FEE-9872-9EB89C62490C}" dt="2021-02-24T20:23:30.631" v="1834"/>
          <ac:inkMkLst>
            <pc:docMk/>
            <pc:sldMk cId="2883425658" sldId="283"/>
            <ac:inkMk id="4" creationId="{197C844F-9F7F-4D1E-9E94-7D26C3E005DE}"/>
          </ac:inkMkLst>
        </pc:inkChg>
      </pc:sldChg>
      <pc:sldChg chg="addSp delSp modSp mod">
        <pc:chgData name="Stella Dudzic" userId="2727a60f-4d46-4a70-baaf-f614fe58baa3" providerId="ADAL" clId="{6484C2F8-4E76-4FEE-9872-9EB89C62490C}" dt="2021-02-24T20:17:27.409" v="1784" actId="13926"/>
        <pc:sldMkLst>
          <pc:docMk/>
          <pc:sldMk cId="1789798201" sldId="285"/>
        </pc:sldMkLst>
        <pc:graphicFrameChg chg="del">
          <ac:chgData name="Stella Dudzic" userId="2727a60f-4d46-4a70-baaf-f614fe58baa3" providerId="ADAL" clId="{6484C2F8-4E76-4FEE-9872-9EB89C62490C}" dt="2021-02-24T20:17:17.052" v="1782" actId="478"/>
          <ac:graphicFrameMkLst>
            <pc:docMk/>
            <pc:sldMk cId="1789798201" sldId="285"/>
            <ac:graphicFrameMk id="5" creationId="{00000000-0000-0000-0000-000000000000}"/>
          </ac:graphicFrameMkLst>
        </pc:graphicFrameChg>
        <pc:graphicFrameChg chg="add mod modGraphic">
          <ac:chgData name="Stella Dudzic" userId="2727a60f-4d46-4a70-baaf-f614fe58baa3" providerId="ADAL" clId="{6484C2F8-4E76-4FEE-9872-9EB89C62490C}" dt="2021-02-24T20:17:27.409" v="1784" actId="13926"/>
          <ac:graphicFrameMkLst>
            <pc:docMk/>
            <pc:sldMk cId="1789798201" sldId="285"/>
            <ac:graphicFrameMk id="6" creationId="{3BC077E7-9BE0-47F8-A3C6-B6E1619F4B72}"/>
          </ac:graphicFrameMkLst>
        </pc:graphicFrameChg>
      </pc:sldChg>
      <pc:sldChg chg="modSp mod">
        <pc:chgData name="Stella Dudzic" userId="2727a60f-4d46-4a70-baaf-f614fe58baa3" providerId="ADAL" clId="{6484C2F8-4E76-4FEE-9872-9EB89C62490C}" dt="2021-02-24T20:24:34.520" v="1850" actId="20577"/>
        <pc:sldMkLst>
          <pc:docMk/>
          <pc:sldMk cId="1670466962" sldId="286"/>
        </pc:sldMkLst>
        <pc:spChg chg="mod">
          <ac:chgData name="Stella Dudzic" userId="2727a60f-4d46-4a70-baaf-f614fe58baa3" providerId="ADAL" clId="{6484C2F8-4E76-4FEE-9872-9EB89C62490C}" dt="2021-02-24T20:24:34.520" v="1850" actId="20577"/>
          <ac:spMkLst>
            <pc:docMk/>
            <pc:sldMk cId="1670466962" sldId="286"/>
            <ac:spMk id="2" creationId="{00000000-0000-0000-0000-000000000000}"/>
          </ac:spMkLst>
        </pc:spChg>
        <pc:spChg chg="mod">
          <ac:chgData name="Stella Dudzic" userId="2727a60f-4d46-4a70-baaf-f614fe58baa3" providerId="ADAL" clId="{6484C2F8-4E76-4FEE-9872-9EB89C62490C}" dt="2021-02-24T20:23:57.758" v="1837" actId="1076"/>
          <ac:spMkLst>
            <pc:docMk/>
            <pc:sldMk cId="1670466962" sldId="286"/>
            <ac:spMk id="3" creationId="{00000000-0000-0000-0000-000000000000}"/>
          </ac:spMkLst>
        </pc:spChg>
      </pc:sldChg>
      <pc:sldChg chg="modSp mod">
        <pc:chgData name="Stella Dudzic" userId="2727a60f-4d46-4a70-baaf-f614fe58baa3" providerId="ADAL" clId="{6484C2F8-4E76-4FEE-9872-9EB89C62490C}" dt="2021-02-24T20:36:47.923" v="2207"/>
        <pc:sldMkLst>
          <pc:docMk/>
          <pc:sldMk cId="276728864" sldId="287"/>
        </pc:sldMkLst>
        <pc:spChg chg="mod">
          <ac:chgData name="Stella Dudzic" userId="2727a60f-4d46-4a70-baaf-f614fe58baa3" providerId="ADAL" clId="{6484C2F8-4E76-4FEE-9872-9EB89C62490C}" dt="2021-02-24T20:36:47.923" v="2207"/>
          <ac:spMkLst>
            <pc:docMk/>
            <pc:sldMk cId="276728864" sldId="287"/>
            <ac:spMk id="3" creationId="{00000000-0000-0000-0000-000000000000}"/>
          </ac:spMkLst>
        </pc:spChg>
      </pc:sldChg>
      <pc:sldChg chg="del">
        <pc:chgData name="Stella Dudzic" userId="2727a60f-4d46-4a70-baaf-f614fe58baa3" providerId="ADAL" clId="{6484C2F8-4E76-4FEE-9872-9EB89C62490C}" dt="2021-02-24T19:50:41.526" v="1162" actId="47"/>
        <pc:sldMkLst>
          <pc:docMk/>
          <pc:sldMk cId="658266417" sldId="298"/>
        </pc:sldMkLst>
      </pc:sldChg>
      <pc:sldChg chg="addSp delSp modSp mod">
        <pc:chgData name="Stella Dudzic" userId="2727a60f-4d46-4a70-baaf-f614fe58baa3" providerId="ADAL" clId="{6484C2F8-4E76-4FEE-9872-9EB89C62490C}" dt="2021-02-24T19:51:29.766" v="1178" actId="13926"/>
        <pc:sldMkLst>
          <pc:docMk/>
          <pc:sldMk cId="3558998695" sldId="299"/>
        </pc:sldMkLst>
        <pc:spChg chg="mod">
          <ac:chgData name="Stella Dudzic" userId="2727a60f-4d46-4a70-baaf-f614fe58baa3" providerId="ADAL" clId="{6484C2F8-4E76-4FEE-9872-9EB89C62490C}" dt="2021-02-24T19:51:20.018" v="1177" actId="20577"/>
          <ac:spMkLst>
            <pc:docMk/>
            <pc:sldMk cId="3558998695" sldId="299"/>
            <ac:spMk id="4" creationId="{00000000-0000-0000-0000-000000000000}"/>
          </ac:spMkLst>
        </pc:spChg>
        <pc:graphicFrameChg chg="del">
          <ac:chgData name="Stella Dudzic" userId="2727a60f-4d46-4a70-baaf-f614fe58baa3" providerId="ADAL" clId="{6484C2F8-4E76-4FEE-9872-9EB89C62490C}" dt="2021-02-24T19:50:49.341" v="1163" actId="478"/>
          <ac:graphicFrameMkLst>
            <pc:docMk/>
            <pc:sldMk cId="3558998695" sldId="299"/>
            <ac:graphicFrameMk id="2" creationId="{00000000-0000-0000-0000-000000000000}"/>
          </ac:graphicFrameMkLst>
        </pc:graphicFrameChg>
        <pc:graphicFrameChg chg="add mod modGraphic">
          <ac:chgData name="Stella Dudzic" userId="2727a60f-4d46-4a70-baaf-f614fe58baa3" providerId="ADAL" clId="{6484C2F8-4E76-4FEE-9872-9EB89C62490C}" dt="2021-02-24T19:51:29.766" v="1178" actId="13926"/>
          <ac:graphicFrameMkLst>
            <pc:docMk/>
            <pc:sldMk cId="3558998695" sldId="299"/>
            <ac:graphicFrameMk id="5" creationId="{4E81784A-63CF-4483-853B-DB1247BE4DF6}"/>
          </ac:graphicFrameMkLst>
        </pc:graphicFrameChg>
      </pc:sldChg>
      <pc:sldChg chg="del">
        <pc:chgData name="Stella Dudzic" userId="2727a60f-4d46-4a70-baaf-f614fe58baa3" providerId="ADAL" clId="{6484C2F8-4E76-4FEE-9872-9EB89C62490C}" dt="2021-02-24T20:11:59.579" v="1694" actId="47"/>
        <pc:sldMkLst>
          <pc:docMk/>
          <pc:sldMk cId="4053830702" sldId="300"/>
        </pc:sldMkLst>
      </pc:sldChg>
      <pc:sldChg chg="modSp mod modNotesTx">
        <pc:chgData name="Stella Dudzic" userId="2727a60f-4d46-4a70-baaf-f614fe58baa3" providerId="ADAL" clId="{6484C2F8-4E76-4FEE-9872-9EB89C62490C}" dt="2021-02-24T20:33:39.299" v="1995" actId="20577"/>
        <pc:sldMkLst>
          <pc:docMk/>
          <pc:sldMk cId="3214610118" sldId="302"/>
        </pc:sldMkLst>
        <pc:spChg chg="mod">
          <ac:chgData name="Stella Dudzic" userId="2727a60f-4d46-4a70-baaf-f614fe58baa3" providerId="ADAL" clId="{6484C2F8-4E76-4FEE-9872-9EB89C62490C}" dt="2021-02-24T20:25:33.095" v="1866" actId="6549"/>
          <ac:spMkLst>
            <pc:docMk/>
            <pc:sldMk cId="3214610118" sldId="302"/>
            <ac:spMk id="3" creationId="{00000000-0000-0000-0000-000000000000}"/>
          </ac:spMkLst>
        </pc:spChg>
      </pc:sldChg>
      <pc:sldChg chg="ord">
        <pc:chgData name="Stella Dudzic" userId="2727a60f-4d46-4a70-baaf-f614fe58baa3" providerId="ADAL" clId="{6484C2F8-4E76-4FEE-9872-9EB89C62490C}" dt="2021-02-24T18:02:00.636" v="21"/>
        <pc:sldMkLst>
          <pc:docMk/>
          <pc:sldMk cId="3080097032" sldId="314"/>
        </pc:sldMkLst>
      </pc:sldChg>
      <pc:sldChg chg="addSp modSp mod">
        <pc:chgData name="Stella Dudzic" userId="2727a60f-4d46-4a70-baaf-f614fe58baa3" providerId="ADAL" clId="{6484C2F8-4E76-4FEE-9872-9EB89C62490C}" dt="2021-02-24T18:14:24.179" v="102" actId="14100"/>
        <pc:sldMkLst>
          <pc:docMk/>
          <pc:sldMk cId="3464108566" sldId="316"/>
        </pc:sldMkLst>
        <pc:spChg chg="add mod">
          <ac:chgData name="Stella Dudzic" userId="2727a60f-4d46-4a70-baaf-f614fe58baa3" providerId="ADAL" clId="{6484C2F8-4E76-4FEE-9872-9EB89C62490C}" dt="2021-02-24T18:13:33.396" v="54" actId="11530"/>
          <ac:spMkLst>
            <pc:docMk/>
            <pc:sldMk cId="3464108566" sldId="316"/>
            <ac:spMk id="2" creationId="{0886277F-E2CF-4EF8-BABF-18A4270A72DB}"/>
          </ac:spMkLst>
        </pc:spChg>
        <pc:spChg chg="add mod">
          <ac:chgData name="Stella Dudzic" userId="2727a60f-4d46-4a70-baaf-f614fe58baa3" providerId="ADAL" clId="{6484C2F8-4E76-4FEE-9872-9EB89C62490C}" dt="2021-02-24T18:14:24.179" v="102" actId="14100"/>
          <ac:spMkLst>
            <pc:docMk/>
            <pc:sldMk cId="3464108566" sldId="316"/>
            <ac:spMk id="3" creationId="{3B170097-3B69-436C-9694-A26DCDB98F07}"/>
          </ac:spMkLst>
        </pc:spChg>
      </pc:sldChg>
      <pc:sldChg chg="addSp modSp mod">
        <pc:chgData name="Stella Dudzic" userId="2727a60f-4d46-4a70-baaf-f614fe58baa3" providerId="ADAL" clId="{6484C2F8-4E76-4FEE-9872-9EB89C62490C}" dt="2021-02-24T18:16:29.249" v="228" actId="1076"/>
        <pc:sldMkLst>
          <pc:docMk/>
          <pc:sldMk cId="4147055143" sldId="317"/>
        </pc:sldMkLst>
        <pc:spChg chg="add mod">
          <ac:chgData name="Stella Dudzic" userId="2727a60f-4d46-4a70-baaf-f614fe58baa3" providerId="ADAL" clId="{6484C2F8-4E76-4FEE-9872-9EB89C62490C}" dt="2021-02-24T18:15:20.107" v="154" actId="14100"/>
          <ac:spMkLst>
            <pc:docMk/>
            <pc:sldMk cId="4147055143" sldId="317"/>
            <ac:spMk id="4" creationId="{EFD06266-9BB4-4CEE-8E99-61DAD86D8145}"/>
          </ac:spMkLst>
        </pc:spChg>
        <pc:spChg chg="add mod">
          <ac:chgData name="Stella Dudzic" userId="2727a60f-4d46-4a70-baaf-f614fe58baa3" providerId="ADAL" clId="{6484C2F8-4E76-4FEE-9872-9EB89C62490C}" dt="2021-02-24T18:16:29.249" v="228" actId="1076"/>
          <ac:spMkLst>
            <pc:docMk/>
            <pc:sldMk cId="4147055143" sldId="317"/>
            <ac:spMk id="5" creationId="{D68FD257-20E0-42EF-BF41-328187F3446F}"/>
          </ac:spMkLst>
        </pc:spChg>
        <pc:picChg chg="mod">
          <ac:chgData name="Stella Dudzic" userId="2727a60f-4d46-4a70-baaf-f614fe58baa3" providerId="ADAL" clId="{6484C2F8-4E76-4FEE-9872-9EB89C62490C}" dt="2021-02-24T18:16:26.156" v="227" actId="1076"/>
          <ac:picMkLst>
            <pc:docMk/>
            <pc:sldMk cId="4147055143" sldId="317"/>
            <ac:picMk id="2" creationId="{00000000-0000-0000-0000-000000000000}"/>
          </ac:picMkLst>
        </pc:picChg>
      </pc:sldChg>
      <pc:sldChg chg="del">
        <pc:chgData name="Stella Dudzic" userId="2727a60f-4d46-4a70-baaf-f614fe58baa3" providerId="ADAL" clId="{6484C2F8-4E76-4FEE-9872-9EB89C62490C}" dt="2021-02-24T20:18:31.536" v="1791" actId="47"/>
        <pc:sldMkLst>
          <pc:docMk/>
          <pc:sldMk cId="1121788795" sldId="326"/>
        </pc:sldMkLst>
      </pc:sldChg>
      <pc:sldChg chg="modNotesTx">
        <pc:chgData name="Stella Dudzic" userId="2727a60f-4d46-4a70-baaf-f614fe58baa3" providerId="ADAL" clId="{6484C2F8-4E76-4FEE-9872-9EB89C62490C}" dt="2021-03-01T09:03:16.461" v="2211" actId="20577"/>
        <pc:sldMkLst>
          <pc:docMk/>
          <pc:sldMk cId="3816030429" sldId="327"/>
        </pc:sldMkLst>
      </pc:sldChg>
      <pc:sldChg chg="del">
        <pc:chgData name="Stella Dudzic" userId="2727a60f-4d46-4a70-baaf-f614fe58baa3" providerId="ADAL" clId="{6484C2F8-4E76-4FEE-9872-9EB89C62490C}" dt="2021-02-24T16:32:44.660" v="1" actId="47"/>
        <pc:sldMkLst>
          <pc:docMk/>
          <pc:sldMk cId="2474571352" sldId="328"/>
        </pc:sldMkLst>
      </pc:sldChg>
      <pc:sldChg chg="del">
        <pc:chgData name="Stella Dudzic" userId="2727a60f-4d46-4a70-baaf-f614fe58baa3" providerId="ADAL" clId="{6484C2F8-4E76-4FEE-9872-9EB89C62490C}" dt="2021-02-24T18:01:46.283" v="17" actId="47"/>
        <pc:sldMkLst>
          <pc:docMk/>
          <pc:sldMk cId="1111071891" sldId="329"/>
        </pc:sldMkLst>
      </pc:sldChg>
      <pc:sldChg chg="modSp mod">
        <pc:chgData name="Stella Dudzic" userId="2727a60f-4d46-4a70-baaf-f614fe58baa3" providerId="ADAL" clId="{6484C2F8-4E76-4FEE-9872-9EB89C62490C}" dt="2021-02-24T18:02:24.981" v="25" actId="20577"/>
        <pc:sldMkLst>
          <pc:docMk/>
          <pc:sldMk cId="2407606864" sldId="330"/>
        </pc:sldMkLst>
        <pc:graphicFrameChg chg="mod modGraphic">
          <ac:chgData name="Stella Dudzic" userId="2727a60f-4d46-4a70-baaf-f614fe58baa3" providerId="ADAL" clId="{6484C2F8-4E76-4FEE-9872-9EB89C62490C}" dt="2021-02-24T18:02:24.981" v="25" actId="20577"/>
          <ac:graphicFrameMkLst>
            <pc:docMk/>
            <pc:sldMk cId="2407606864" sldId="330"/>
            <ac:graphicFrameMk id="6" creationId="{8BB966C0-F97C-4CD4-A927-BD57F0B8A0BC}"/>
          </ac:graphicFrameMkLst>
        </pc:graphicFrameChg>
      </pc:sldChg>
      <pc:sldChg chg="modSp mod">
        <pc:chgData name="Stella Dudzic" userId="2727a60f-4d46-4a70-baaf-f614fe58baa3" providerId="ADAL" clId="{6484C2F8-4E76-4FEE-9872-9EB89C62490C}" dt="2021-02-24T19:41:02.135" v="976" actId="20577"/>
        <pc:sldMkLst>
          <pc:docMk/>
          <pc:sldMk cId="3974886550" sldId="335"/>
        </pc:sldMkLst>
        <pc:spChg chg="mod">
          <ac:chgData name="Stella Dudzic" userId="2727a60f-4d46-4a70-baaf-f614fe58baa3" providerId="ADAL" clId="{6484C2F8-4E76-4FEE-9872-9EB89C62490C}" dt="2021-02-24T19:41:02.135" v="976" actId="20577"/>
          <ac:spMkLst>
            <pc:docMk/>
            <pc:sldMk cId="3974886550" sldId="335"/>
            <ac:spMk id="4" creationId="{0FE24DDC-BFDE-4CFB-806F-9D063A5F8612}"/>
          </ac:spMkLst>
        </pc:spChg>
      </pc:sldChg>
      <pc:sldChg chg="addSp delSp modSp new mod modClrScheme chgLayout modNotesTx">
        <pc:chgData name="Stella Dudzic" userId="2727a60f-4d46-4a70-baaf-f614fe58baa3" providerId="ADAL" clId="{6484C2F8-4E76-4FEE-9872-9EB89C62490C}" dt="2021-03-01T09:23:43.474" v="2265" actId="20577"/>
        <pc:sldMkLst>
          <pc:docMk/>
          <pc:sldMk cId="1274419901" sldId="337"/>
        </pc:sldMkLst>
        <pc:spChg chg="mod ord">
          <ac:chgData name="Stella Dudzic" userId="2727a60f-4d46-4a70-baaf-f614fe58baa3" providerId="ADAL" clId="{6484C2F8-4E76-4FEE-9872-9EB89C62490C}" dt="2021-02-24T18:23:46.931" v="262" actId="700"/>
          <ac:spMkLst>
            <pc:docMk/>
            <pc:sldMk cId="1274419901" sldId="337"/>
            <ac:spMk id="2" creationId="{5923A82D-DBD2-4778-93A2-4CCB8EFD32A6}"/>
          </ac:spMkLst>
        </pc:spChg>
        <pc:spChg chg="del mod ord">
          <ac:chgData name="Stella Dudzic" userId="2727a60f-4d46-4a70-baaf-f614fe58baa3" providerId="ADAL" clId="{6484C2F8-4E76-4FEE-9872-9EB89C62490C}" dt="2021-02-24T18:23:46.931" v="262" actId="700"/>
          <ac:spMkLst>
            <pc:docMk/>
            <pc:sldMk cId="1274419901" sldId="337"/>
            <ac:spMk id="3" creationId="{B3DC7B39-7F17-4E98-B341-D612A250F698}"/>
          </ac:spMkLst>
        </pc:spChg>
        <pc:spChg chg="add mod ord">
          <ac:chgData name="Stella Dudzic" userId="2727a60f-4d46-4a70-baaf-f614fe58baa3" providerId="ADAL" clId="{6484C2F8-4E76-4FEE-9872-9EB89C62490C}" dt="2021-02-24T18:50:49.953" v="575" actId="20577"/>
          <ac:spMkLst>
            <pc:docMk/>
            <pc:sldMk cId="1274419901" sldId="337"/>
            <ac:spMk id="4" creationId="{E5362BE4-178B-4DE4-8178-54939EC10CAB}"/>
          </ac:spMkLst>
        </pc:spChg>
        <pc:spChg chg="add del mod ord">
          <ac:chgData name="Stella Dudzic" userId="2727a60f-4d46-4a70-baaf-f614fe58baa3" providerId="ADAL" clId="{6484C2F8-4E76-4FEE-9872-9EB89C62490C}" dt="2021-02-24T18:24:01.307" v="263" actId="3680"/>
          <ac:spMkLst>
            <pc:docMk/>
            <pc:sldMk cId="1274419901" sldId="337"/>
            <ac:spMk id="5" creationId="{DD9CF6AC-EA19-4993-B922-93789D64998C}"/>
          </ac:spMkLst>
        </pc:spChg>
        <pc:spChg chg="add del mod">
          <ac:chgData name="Stella Dudzic" userId="2727a60f-4d46-4a70-baaf-f614fe58baa3" providerId="ADAL" clId="{6484C2F8-4E76-4FEE-9872-9EB89C62490C}" dt="2021-02-24T18:24:45.444" v="265" actId="3680"/>
          <ac:spMkLst>
            <pc:docMk/>
            <pc:sldMk cId="1274419901" sldId="337"/>
            <ac:spMk id="8" creationId="{9A8042F9-5BEB-4B01-A4F8-0EAA2C3D53CB}"/>
          </ac:spMkLst>
        </pc:spChg>
        <pc:spChg chg="add del mod">
          <ac:chgData name="Stella Dudzic" userId="2727a60f-4d46-4a70-baaf-f614fe58baa3" providerId="ADAL" clId="{6484C2F8-4E76-4FEE-9872-9EB89C62490C}" dt="2021-02-24T18:52:28.384" v="603" actId="478"/>
          <ac:spMkLst>
            <pc:docMk/>
            <pc:sldMk cId="1274419901" sldId="337"/>
            <ac:spMk id="10" creationId="{CC0D69C3-0001-4C5C-A6BA-3A385F10B4B9}"/>
          </ac:spMkLst>
        </pc:spChg>
        <pc:graphicFrameChg chg="add del mod ord modGraphic">
          <ac:chgData name="Stella Dudzic" userId="2727a60f-4d46-4a70-baaf-f614fe58baa3" providerId="ADAL" clId="{6484C2F8-4E76-4FEE-9872-9EB89C62490C}" dt="2021-02-24T18:24:05.108" v="264" actId="478"/>
          <ac:graphicFrameMkLst>
            <pc:docMk/>
            <pc:sldMk cId="1274419901" sldId="337"/>
            <ac:graphicFrameMk id="6" creationId="{164839EB-4CC8-4F56-B79F-485667E5DF51}"/>
          </ac:graphicFrameMkLst>
        </pc:graphicFrameChg>
        <pc:graphicFrameChg chg="add mod ord modGraphic">
          <ac:chgData name="Stella Dudzic" userId="2727a60f-4d46-4a70-baaf-f614fe58baa3" providerId="ADAL" clId="{6484C2F8-4E76-4FEE-9872-9EB89C62490C}" dt="2021-02-24T18:51:36.272" v="596" actId="20577"/>
          <ac:graphicFrameMkLst>
            <pc:docMk/>
            <pc:sldMk cId="1274419901" sldId="337"/>
            <ac:graphicFrameMk id="9" creationId="{09D3533A-0962-46DE-B8CA-55793A638D53}"/>
          </ac:graphicFrameMkLst>
        </pc:graphicFrameChg>
      </pc:sldChg>
      <pc:sldChg chg="modSp add mod">
        <pc:chgData name="Stella Dudzic" userId="2727a60f-4d46-4a70-baaf-f614fe58baa3" providerId="ADAL" clId="{6484C2F8-4E76-4FEE-9872-9EB89C62490C}" dt="2021-02-24T19:25:12.241" v="953" actId="122"/>
        <pc:sldMkLst>
          <pc:docMk/>
          <pc:sldMk cId="430897968" sldId="338"/>
        </pc:sldMkLst>
        <pc:spChg chg="mod">
          <ac:chgData name="Stella Dudzic" userId="2727a60f-4d46-4a70-baaf-f614fe58baa3" providerId="ADAL" clId="{6484C2F8-4E76-4FEE-9872-9EB89C62490C}" dt="2021-02-24T19:14:16.247" v="628" actId="20577"/>
          <ac:spMkLst>
            <pc:docMk/>
            <pc:sldMk cId="430897968" sldId="338"/>
            <ac:spMk id="2" creationId="{5923A82D-DBD2-4778-93A2-4CCB8EFD32A6}"/>
          </ac:spMkLst>
        </pc:spChg>
        <pc:spChg chg="mod">
          <ac:chgData name="Stella Dudzic" userId="2727a60f-4d46-4a70-baaf-f614fe58baa3" providerId="ADAL" clId="{6484C2F8-4E76-4FEE-9872-9EB89C62490C}" dt="2021-02-24T19:16:51.572" v="829" actId="1076"/>
          <ac:spMkLst>
            <pc:docMk/>
            <pc:sldMk cId="430897968" sldId="338"/>
            <ac:spMk id="4" creationId="{E5362BE4-178B-4DE4-8178-54939EC10CAB}"/>
          </ac:spMkLst>
        </pc:spChg>
        <pc:graphicFrameChg chg="mod modGraphic">
          <ac:chgData name="Stella Dudzic" userId="2727a60f-4d46-4a70-baaf-f614fe58baa3" providerId="ADAL" clId="{6484C2F8-4E76-4FEE-9872-9EB89C62490C}" dt="2021-02-24T19:25:12.241" v="953" actId="122"/>
          <ac:graphicFrameMkLst>
            <pc:docMk/>
            <pc:sldMk cId="430897968" sldId="338"/>
            <ac:graphicFrameMk id="9" creationId="{09D3533A-0962-46DE-B8CA-55793A638D53}"/>
          </ac:graphicFrameMkLst>
        </pc:graphicFrameChg>
      </pc:sldChg>
      <pc:sldChg chg="add">
        <pc:chgData name="Stella Dudzic" userId="2727a60f-4d46-4a70-baaf-f614fe58baa3" providerId="ADAL" clId="{6484C2F8-4E76-4FEE-9872-9EB89C62490C}" dt="2021-02-24T19:41:19.491" v="977"/>
        <pc:sldMkLst>
          <pc:docMk/>
          <pc:sldMk cId="314000898" sldId="339"/>
        </pc:sldMkLst>
      </pc:sldChg>
      <pc:sldChg chg="addSp modSp add mod modNotesTx">
        <pc:chgData name="Stella Dudzic" userId="2727a60f-4d46-4a70-baaf-f614fe58baa3" providerId="ADAL" clId="{6484C2F8-4E76-4FEE-9872-9EB89C62490C}" dt="2021-02-24T19:50:34.681" v="1161" actId="14100"/>
        <pc:sldMkLst>
          <pc:docMk/>
          <pc:sldMk cId="2088033025" sldId="340"/>
        </pc:sldMkLst>
        <pc:spChg chg="add mod">
          <ac:chgData name="Stella Dudzic" userId="2727a60f-4d46-4a70-baaf-f614fe58baa3" providerId="ADAL" clId="{6484C2F8-4E76-4FEE-9872-9EB89C62490C}" dt="2021-02-24T19:50:34.681" v="1161" actId="14100"/>
          <ac:spMkLst>
            <pc:docMk/>
            <pc:sldMk cId="2088033025" sldId="340"/>
            <ac:spMk id="3" creationId="{B252FFC4-F2FF-40E9-81AB-D6B6AA360AD8}"/>
          </ac:spMkLst>
        </pc:spChg>
      </pc:sldChg>
      <pc:sldChg chg="modSp add mod modNotesTx">
        <pc:chgData name="Stella Dudzic" userId="2727a60f-4d46-4a70-baaf-f614fe58baa3" providerId="ADAL" clId="{6484C2F8-4E76-4FEE-9872-9EB89C62490C}" dt="2021-02-24T19:55:15.727" v="1607" actId="20577"/>
        <pc:sldMkLst>
          <pc:docMk/>
          <pc:sldMk cId="1208870660" sldId="341"/>
        </pc:sldMkLst>
        <pc:spChg chg="mod">
          <ac:chgData name="Stella Dudzic" userId="2727a60f-4d46-4a70-baaf-f614fe58baa3" providerId="ADAL" clId="{6484C2F8-4E76-4FEE-9872-9EB89C62490C}" dt="2021-02-24T19:53:37.230" v="1320" actId="14100"/>
          <ac:spMkLst>
            <pc:docMk/>
            <pc:sldMk cId="1208870660" sldId="341"/>
            <ac:spMk id="3" creationId="{00000000-0000-0000-0000-000000000000}"/>
          </ac:spMkLst>
        </pc:spChg>
        <pc:spChg chg="mod">
          <ac:chgData name="Stella Dudzic" userId="2727a60f-4d46-4a70-baaf-f614fe58baa3" providerId="ADAL" clId="{6484C2F8-4E76-4FEE-9872-9EB89C62490C}" dt="2021-02-24T19:54:58.744" v="1552" actId="404"/>
          <ac:spMkLst>
            <pc:docMk/>
            <pc:sldMk cId="1208870660" sldId="341"/>
            <ac:spMk id="4" creationId="{00000000-0000-0000-0000-000000000000}"/>
          </ac:spMkLst>
        </pc:spChg>
        <pc:graphicFrameChg chg="modGraphic">
          <ac:chgData name="Stella Dudzic" userId="2727a60f-4d46-4a70-baaf-f614fe58baa3" providerId="ADAL" clId="{6484C2F8-4E76-4FEE-9872-9EB89C62490C}" dt="2021-02-24T19:53:43.344" v="1321" actId="6549"/>
          <ac:graphicFrameMkLst>
            <pc:docMk/>
            <pc:sldMk cId="1208870660" sldId="341"/>
            <ac:graphicFrameMk id="5" creationId="{4E81784A-63CF-4483-853B-DB1247BE4DF6}"/>
          </ac:graphicFrameMkLst>
        </pc:graphicFrameChg>
      </pc:sldChg>
      <pc:sldChg chg="modSp add mod modNotesTx">
        <pc:chgData name="Stella Dudzic" userId="2727a60f-4d46-4a70-baaf-f614fe58baa3" providerId="ADAL" clId="{6484C2F8-4E76-4FEE-9872-9EB89C62490C}" dt="2021-03-01T09:39:25.466" v="2303" actId="20577"/>
        <pc:sldMkLst>
          <pc:docMk/>
          <pc:sldMk cId="2880067339" sldId="342"/>
        </pc:sldMkLst>
        <pc:graphicFrameChg chg="mod modGraphic">
          <ac:chgData name="Stella Dudzic" userId="2727a60f-4d46-4a70-baaf-f614fe58baa3" providerId="ADAL" clId="{6484C2F8-4E76-4FEE-9872-9EB89C62490C}" dt="2021-02-24T20:18:24.810" v="1790" actId="207"/>
          <ac:graphicFrameMkLst>
            <pc:docMk/>
            <pc:sldMk cId="2880067339" sldId="342"/>
            <ac:graphicFrameMk id="6" creationId="{3BC077E7-9BE0-47F8-A3C6-B6E1619F4B72}"/>
          </ac:graphicFrameMkLst>
        </pc:graphicFrameChg>
      </pc:sldChg>
      <pc:sldChg chg="del">
        <pc:chgData name="Stella Dudzic" userId="2727a60f-4d46-4a70-baaf-f614fe58baa3" providerId="ADAL" clId="{6484C2F8-4E76-4FEE-9872-9EB89C62490C}" dt="2021-02-24T16:32:40.115" v="0" actId="47"/>
        <pc:sldMkLst>
          <pc:docMk/>
          <pc:sldMk cId="0" sldId="394"/>
        </pc:sldMkLst>
      </pc:sldChg>
    </pc:docChg>
  </pc:docChgLst>
  <pc:docChgLst>
    <pc:chgData name="Stella Dudzic" userId="2727a60f-4d46-4a70-baaf-f614fe58baa3" providerId="ADAL" clId="{005BD96F-5D78-4816-8CE1-DB07A40B97F5}"/>
    <pc:docChg chg="undo custSel mod addSld delSld modSld sldOrd">
      <pc:chgData name="Stella Dudzic" userId="2727a60f-4d46-4a70-baaf-f614fe58baa3" providerId="ADAL" clId="{005BD96F-5D78-4816-8CE1-DB07A40B97F5}" dt="2020-06-09T19:04:41.080" v="2553" actId="47"/>
      <pc:docMkLst>
        <pc:docMk/>
      </pc:docMkLst>
      <pc:sldChg chg="ord">
        <pc:chgData name="Stella Dudzic" userId="2727a60f-4d46-4a70-baaf-f614fe58baa3" providerId="ADAL" clId="{005BD96F-5D78-4816-8CE1-DB07A40B97F5}" dt="2020-06-09T18:54:10.905" v="2263"/>
        <pc:sldMkLst>
          <pc:docMk/>
          <pc:sldMk cId="2588541889" sldId="269"/>
        </pc:sldMkLst>
      </pc:sldChg>
      <pc:sldChg chg="del">
        <pc:chgData name="Stella Dudzic" userId="2727a60f-4d46-4a70-baaf-f614fe58baa3" providerId="ADAL" clId="{005BD96F-5D78-4816-8CE1-DB07A40B97F5}" dt="2020-06-09T18:55:19.818" v="2269" actId="47"/>
        <pc:sldMkLst>
          <pc:docMk/>
          <pc:sldMk cId="1748062972" sldId="270"/>
        </pc:sldMkLst>
      </pc:sldChg>
      <pc:sldChg chg="del">
        <pc:chgData name="Stella Dudzic" userId="2727a60f-4d46-4a70-baaf-f614fe58baa3" providerId="ADAL" clId="{005BD96F-5D78-4816-8CE1-DB07A40B97F5}" dt="2020-06-09T18:54:51.097" v="2268" actId="47"/>
        <pc:sldMkLst>
          <pc:docMk/>
          <pc:sldMk cId="1913730424" sldId="271"/>
        </pc:sldMkLst>
      </pc:sldChg>
      <pc:sldChg chg="ord">
        <pc:chgData name="Stella Dudzic" userId="2727a60f-4d46-4a70-baaf-f614fe58baa3" providerId="ADAL" clId="{005BD96F-5D78-4816-8CE1-DB07A40B97F5}" dt="2020-06-09T18:55:45.422" v="2273"/>
        <pc:sldMkLst>
          <pc:docMk/>
          <pc:sldMk cId="549169668" sldId="273"/>
        </pc:sldMkLst>
      </pc:sldChg>
      <pc:sldChg chg="del">
        <pc:chgData name="Stella Dudzic" userId="2727a60f-4d46-4a70-baaf-f614fe58baa3" providerId="ADAL" clId="{005BD96F-5D78-4816-8CE1-DB07A40B97F5}" dt="2020-06-09T18:56:10.514" v="2275" actId="47"/>
        <pc:sldMkLst>
          <pc:docMk/>
          <pc:sldMk cId="498498947" sldId="274"/>
        </pc:sldMkLst>
      </pc:sldChg>
      <pc:sldChg chg="ord">
        <pc:chgData name="Stella Dudzic" userId="2727a60f-4d46-4a70-baaf-f614fe58baa3" providerId="ADAL" clId="{005BD96F-5D78-4816-8CE1-DB07A40B97F5}" dt="2020-06-09T18:55:31.543" v="2271"/>
        <pc:sldMkLst>
          <pc:docMk/>
          <pc:sldMk cId="3477646039" sldId="275"/>
        </pc:sldMkLst>
      </pc:sldChg>
      <pc:sldChg chg="addSp delSp modSp mod modNotesTx">
        <pc:chgData name="Stella Dudzic" userId="2727a60f-4d46-4a70-baaf-f614fe58baa3" providerId="ADAL" clId="{005BD96F-5D78-4816-8CE1-DB07A40B97F5}" dt="2020-06-09T19:01:05.573" v="2501" actId="20577"/>
        <pc:sldMkLst>
          <pc:docMk/>
          <pc:sldMk cId="1377700068" sldId="276"/>
        </pc:sldMkLst>
        <pc:spChg chg="add mod">
          <ac:chgData name="Stella Dudzic" userId="2727a60f-4d46-4a70-baaf-f614fe58baa3" providerId="ADAL" clId="{005BD96F-5D78-4816-8CE1-DB07A40B97F5}" dt="2020-06-09T19:00:23.190" v="2394" actId="20577"/>
          <ac:spMkLst>
            <pc:docMk/>
            <pc:sldMk cId="1377700068" sldId="276"/>
            <ac:spMk id="3" creationId="{F0F80460-6969-4B9A-8A90-5D32FE01D8E5}"/>
          </ac:spMkLst>
        </pc:spChg>
        <pc:spChg chg="del">
          <ac:chgData name="Stella Dudzic" userId="2727a60f-4d46-4a70-baaf-f614fe58baa3" providerId="ADAL" clId="{005BD96F-5D78-4816-8CE1-DB07A40B97F5}" dt="2020-06-09T18:56:40.958" v="2278" actId="478"/>
          <ac:spMkLst>
            <pc:docMk/>
            <pc:sldMk cId="1377700068" sldId="276"/>
            <ac:spMk id="6" creationId="{00000000-0000-0000-0000-000000000000}"/>
          </ac:spMkLst>
        </pc:spChg>
        <pc:graphicFrameChg chg="mod modGraphic">
          <ac:chgData name="Stella Dudzic" userId="2727a60f-4d46-4a70-baaf-f614fe58baa3" providerId="ADAL" clId="{005BD96F-5D78-4816-8CE1-DB07A40B97F5}" dt="2020-06-09T18:57:43.277" v="2293" actId="14734"/>
          <ac:graphicFrameMkLst>
            <pc:docMk/>
            <pc:sldMk cId="1377700068" sldId="276"/>
            <ac:graphicFrameMk id="4" creationId="{00000000-0000-0000-0000-000000000000}"/>
          </ac:graphicFrameMkLst>
        </pc:graphicFrameChg>
        <pc:graphicFrameChg chg="mod modGraphic">
          <ac:chgData name="Stella Dudzic" userId="2727a60f-4d46-4a70-baaf-f614fe58baa3" providerId="ADAL" clId="{005BD96F-5D78-4816-8CE1-DB07A40B97F5}" dt="2020-06-09T18:58:20.829" v="2303" actId="14734"/>
          <ac:graphicFrameMkLst>
            <pc:docMk/>
            <pc:sldMk cId="1377700068" sldId="276"/>
            <ac:graphicFrameMk id="5" creationId="{00000000-0000-0000-0000-000000000000}"/>
          </ac:graphicFrameMkLst>
        </pc:graphicFrameChg>
        <pc:graphicFrameChg chg="add mod modGraphic">
          <ac:chgData name="Stella Dudzic" userId="2727a60f-4d46-4a70-baaf-f614fe58baa3" providerId="ADAL" clId="{005BD96F-5D78-4816-8CE1-DB07A40B97F5}" dt="2020-06-09T18:58:48.533" v="2308" actId="14734"/>
          <ac:graphicFrameMkLst>
            <pc:docMk/>
            <pc:sldMk cId="1377700068" sldId="276"/>
            <ac:graphicFrameMk id="7" creationId="{12A95327-BB1A-4E63-A81D-E887843097D4}"/>
          </ac:graphicFrameMkLst>
        </pc:graphicFrameChg>
      </pc:sldChg>
      <pc:sldChg chg="del">
        <pc:chgData name="Stella Dudzic" userId="2727a60f-4d46-4a70-baaf-f614fe58baa3" providerId="ADAL" clId="{005BD96F-5D78-4816-8CE1-DB07A40B97F5}" dt="2020-06-09T18:58:57.497" v="2309" actId="47"/>
        <pc:sldMkLst>
          <pc:docMk/>
          <pc:sldMk cId="150301326" sldId="277"/>
        </pc:sldMkLst>
      </pc:sldChg>
      <pc:sldChg chg="del">
        <pc:chgData name="Stella Dudzic" userId="2727a60f-4d46-4a70-baaf-f614fe58baa3" providerId="ADAL" clId="{005BD96F-5D78-4816-8CE1-DB07A40B97F5}" dt="2020-06-09T18:58:59.457" v="2310" actId="47"/>
        <pc:sldMkLst>
          <pc:docMk/>
          <pc:sldMk cId="3673659159" sldId="278"/>
        </pc:sldMkLst>
      </pc:sldChg>
      <pc:sldChg chg="del">
        <pc:chgData name="Stella Dudzic" userId="2727a60f-4d46-4a70-baaf-f614fe58baa3" providerId="ADAL" clId="{005BD96F-5D78-4816-8CE1-DB07A40B97F5}" dt="2020-06-09T18:59:00.449" v="2311" actId="47"/>
        <pc:sldMkLst>
          <pc:docMk/>
          <pc:sldMk cId="364838532" sldId="279"/>
        </pc:sldMkLst>
      </pc:sldChg>
      <pc:sldChg chg="addSp delSp modSp del mod">
        <pc:chgData name="Stella Dudzic" userId="2727a60f-4d46-4a70-baaf-f614fe58baa3" providerId="ADAL" clId="{005BD96F-5D78-4816-8CE1-DB07A40B97F5}" dt="2020-06-09T19:01:10.449" v="2502" actId="47"/>
        <pc:sldMkLst>
          <pc:docMk/>
          <pc:sldMk cId="2858777663" sldId="280"/>
        </pc:sldMkLst>
        <pc:spChg chg="mod">
          <ac:chgData name="Stella Dudzic" userId="2727a60f-4d46-4a70-baaf-f614fe58baa3" providerId="ADAL" clId="{005BD96F-5D78-4816-8CE1-DB07A40B97F5}" dt="2020-06-09T18:59:09.850" v="2312" actId="21"/>
          <ac:spMkLst>
            <pc:docMk/>
            <pc:sldMk cId="2858777663" sldId="280"/>
            <ac:spMk id="6" creationId="{00000000-0000-0000-0000-000000000000}"/>
          </ac:spMkLst>
        </pc:spChg>
        <pc:graphicFrameChg chg="add del">
          <ac:chgData name="Stella Dudzic" userId="2727a60f-4d46-4a70-baaf-f614fe58baa3" providerId="ADAL" clId="{005BD96F-5D78-4816-8CE1-DB07A40B97F5}" dt="2020-06-09T18:56:34.962" v="2277" actId="21"/>
          <ac:graphicFrameMkLst>
            <pc:docMk/>
            <pc:sldMk cId="2858777663" sldId="280"/>
            <ac:graphicFrameMk id="4" creationId="{00000000-0000-0000-0000-000000000000}"/>
          </ac:graphicFrameMkLst>
        </pc:graphicFrameChg>
      </pc:sldChg>
      <pc:sldChg chg="del">
        <pc:chgData name="Stella Dudzic" userId="2727a60f-4d46-4a70-baaf-f614fe58baa3" providerId="ADAL" clId="{005BD96F-5D78-4816-8CE1-DB07A40B97F5}" dt="2020-06-09T19:01:31.072" v="2503" actId="47"/>
        <pc:sldMkLst>
          <pc:docMk/>
          <pc:sldMk cId="1195126221" sldId="281"/>
        </pc:sldMkLst>
      </pc:sldChg>
      <pc:sldChg chg="ord">
        <pc:chgData name="Stella Dudzic" userId="2727a60f-4d46-4a70-baaf-f614fe58baa3" providerId="ADAL" clId="{005BD96F-5D78-4816-8CE1-DB07A40B97F5}" dt="2020-06-09T19:02:05.223" v="2524"/>
        <pc:sldMkLst>
          <pc:docMk/>
          <pc:sldMk cId="1789798201" sldId="285"/>
        </pc:sldMkLst>
      </pc:sldChg>
      <pc:sldChg chg="modSp mod">
        <pc:chgData name="Stella Dudzic" userId="2727a60f-4d46-4a70-baaf-f614fe58baa3" providerId="ADAL" clId="{005BD96F-5D78-4816-8CE1-DB07A40B97F5}" dt="2020-06-09T18:55:58.014" v="2274" actId="20577"/>
        <pc:sldMkLst>
          <pc:docMk/>
          <pc:sldMk cId="3558998695" sldId="299"/>
        </pc:sldMkLst>
        <pc:spChg chg="mod">
          <ac:chgData name="Stella Dudzic" userId="2727a60f-4d46-4a70-baaf-f614fe58baa3" providerId="ADAL" clId="{005BD96F-5D78-4816-8CE1-DB07A40B97F5}" dt="2020-06-09T18:55:58.014" v="2274" actId="20577"/>
          <ac:spMkLst>
            <pc:docMk/>
            <pc:sldMk cId="3558998695" sldId="299"/>
            <ac:spMk id="4" creationId="{00000000-0000-0000-0000-000000000000}"/>
          </ac:spMkLst>
        </pc:spChg>
      </pc:sldChg>
      <pc:sldChg chg="del">
        <pc:chgData name="Stella Dudzic" userId="2727a60f-4d46-4a70-baaf-f614fe58baa3" providerId="ADAL" clId="{005BD96F-5D78-4816-8CE1-DB07A40B97F5}" dt="2020-06-09T19:04:35.457" v="2548" actId="47"/>
        <pc:sldMkLst>
          <pc:docMk/>
          <pc:sldMk cId="4147098407" sldId="301"/>
        </pc:sldMkLst>
      </pc:sldChg>
      <pc:sldChg chg="del">
        <pc:chgData name="Stella Dudzic" userId="2727a60f-4d46-4a70-baaf-f614fe58baa3" providerId="ADAL" clId="{005BD96F-5D78-4816-8CE1-DB07A40B97F5}" dt="2020-06-09T19:04:37.225" v="2549" actId="47"/>
        <pc:sldMkLst>
          <pc:docMk/>
          <pc:sldMk cId="420277610" sldId="303"/>
        </pc:sldMkLst>
      </pc:sldChg>
      <pc:sldChg chg="del">
        <pc:chgData name="Stella Dudzic" userId="2727a60f-4d46-4a70-baaf-f614fe58baa3" providerId="ADAL" clId="{005BD96F-5D78-4816-8CE1-DB07A40B97F5}" dt="2020-06-09T19:04:37.842" v="2550" actId="47"/>
        <pc:sldMkLst>
          <pc:docMk/>
          <pc:sldMk cId="3308199740" sldId="304"/>
        </pc:sldMkLst>
      </pc:sldChg>
      <pc:sldChg chg="add del">
        <pc:chgData name="Stella Dudzic" userId="2727a60f-4d46-4a70-baaf-f614fe58baa3" providerId="ADAL" clId="{005BD96F-5D78-4816-8CE1-DB07A40B97F5}" dt="2020-06-09T19:04:12.593" v="2545" actId="47"/>
        <pc:sldMkLst>
          <pc:docMk/>
          <pc:sldMk cId="3348315067" sldId="305"/>
        </pc:sldMkLst>
      </pc:sldChg>
      <pc:sldChg chg="del">
        <pc:chgData name="Stella Dudzic" userId="2727a60f-4d46-4a70-baaf-f614fe58baa3" providerId="ADAL" clId="{005BD96F-5D78-4816-8CE1-DB07A40B97F5}" dt="2020-06-09T19:04:16.042" v="2547" actId="47"/>
        <pc:sldMkLst>
          <pc:docMk/>
          <pc:sldMk cId="4170117641" sldId="306"/>
        </pc:sldMkLst>
      </pc:sldChg>
      <pc:sldChg chg="del">
        <pc:chgData name="Stella Dudzic" userId="2727a60f-4d46-4a70-baaf-f614fe58baa3" providerId="ADAL" clId="{005BD96F-5D78-4816-8CE1-DB07A40B97F5}" dt="2020-06-09T19:04:14.162" v="2546" actId="47"/>
        <pc:sldMkLst>
          <pc:docMk/>
          <pc:sldMk cId="1101915221" sldId="307"/>
        </pc:sldMkLst>
      </pc:sldChg>
      <pc:sldChg chg="del">
        <pc:chgData name="Stella Dudzic" userId="2727a60f-4d46-4a70-baaf-f614fe58baa3" providerId="ADAL" clId="{005BD96F-5D78-4816-8CE1-DB07A40B97F5}" dt="2020-06-09T19:04:39.395" v="2551" actId="47"/>
        <pc:sldMkLst>
          <pc:docMk/>
          <pc:sldMk cId="217579553" sldId="308"/>
        </pc:sldMkLst>
      </pc:sldChg>
      <pc:sldChg chg="del">
        <pc:chgData name="Stella Dudzic" userId="2727a60f-4d46-4a70-baaf-f614fe58baa3" providerId="ADAL" clId="{005BD96F-5D78-4816-8CE1-DB07A40B97F5}" dt="2020-06-09T19:04:40.360" v="2552" actId="47"/>
        <pc:sldMkLst>
          <pc:docMk/>
          <pc:sldMk cId="3724426842" sldId="309"/>
        </pc:sldMkLst>
      </pc:sldChg>
      <pc:sldChg chg="del">
        <pc:chgData name="Stella Dudzic" userId="2727a60f-4d46-4a70-baaf-f614fe58baa3" providerId="ADAL" clId="{005BD96F-5D78-4816-8CE1-DB07A40B97F5}" dt="2020-06-09T19:04:41.080" v="2553" actId="47"/>
        <pc:sldMkLst>
          <pc:docMk/>
          <pc:sldMk cId="2776968101" sldId="310"/>
        </pc:sldMkLst>
      </pc:sldChg>
      <pc:sldChg chg="del">
        <pc:chgData name="Stella Dudzic" userId="2727a60f-4d46-4a70-baaf-f614fe58baa3" providerId="ADAL" clId="{005BD96F-5D78-4816-8CE1-DB07A40B97F5}" dt="2020-06-09T18:54:42.649" v="2265" actId="47"/>
        <pc:sldMkLst>
          <pc:docMk/>
          <pc:sldMk cId="1299502411" sldId="311"/>
        </pc:sldMkLst>
      </pc:sldChg>
      <pc:sldChg chg="del">
        <pc:chgData name="Stella Dudzic" userId="2727a60f-4d46-4a70-baaf-f614fe58baa3" providerId="ADAL" clId="{005BD96F-5D78-4816-8CE1-DB07A40B97F5}" dt="2020-06-09T18:54:43.762" v="2266" actId="47"/>
        <pc:sldMkLst>
          <pc:docMk/>
          <pc:sldMk cId="1486235942" sldId="312"/>
        </pc:sldMkLst>
      </pc:sldChg>
      <pc:sldChg chg="del">
        <pc:chgData name="Stella Dudzic" userId="2727a60f-4d46-4a70-baaf-f614fe58baa3" providerId="ADAL" clId="{005BD96F-5D78-4816-8CE1-DB07A40B97F5}" dt="2020-06-09T18:54:44.290" v="2267" actId="47"/>
        <pc:sldMkLst>
          <pc:docMk/>
          <pc:sldMk cId="1300655615" sldId="313"/>
        </pc:sldMkLst>
      </pc:sldChg>
      <pc:sldChg chg="addSp delSp modSp new mod modClrScheme chgLayout modNotesTx">
        <pc:chgData name="Stella Dudzic" userId="2727a60f-4d46-4a70-baaf-f614fe58baa3" providerId="ADAL" clId="{005BD96F-5D78-4816-8CE1-DB07A40B97F5}" dt="2020-06-09T13:22:19.005" v="370" actId="20577"/>
        <pc:sldMkLst>
          <pc:docMk/>
          <pc:sldMk cId="3080097032" sldId="314"/>
        </pc:sldMkLst>
        <pc:spChg chg="del mod ord">
          <ac:chgData name="Stella Dudzic" userId="2727a60f-4d46-4a70-baaf-f614fe58baa3" providerId="ADAL" clId="{005BD96F-5D78-4816-8CE1-DB07A40B97F5}" dt="2020-06-09T09:49:02.597" v="1" actId="700"/>
          <ac:spMkLst>
            <pc:docMk/>
            <pc:sldMk cId="3080097032" sldId="314"/>
            <ac:spMk id="2" creationId="{60275CE0-D49E-43C5-843F-F32472C11730}"/>
          </ac:spMkLst>
        </pc:spChg>
        <pc:spChg chg="del">
          <ac:chgData name="Stella Dudzic" userId="2727a60f-4d46-4a70-baaf-f614fe58baa3" providerId="ADAL" clId="{005BD96F-5D78-4816-8CE1-DB07A40B97F5}" dt="2020-06-09T09:49:02.597" v="1" actId="700"/>
          <ac:spMkLst>
            <pc:docMk/>
            <pc:sldMk cId="3080097032" sldId="314"/>
            <ac:spMk id="3" creationId="{C710C5E2-FD49-4BD2-882C-03FA31006C92}"/>
          </ac:spMkLst>
        </pc:spChg>
        <pc:spChg chg="del mod ord">
          <ac:chgData name="Stella Dudzic" userId="2727a60f-4d46-4a70-baaf-f614fe58baa3" providerId="ADAL" clId="{005BD96F-5D78-4816-8CE1-DB07A40B97F5}" dt="2020-06-09T09:49:02.597" v="1" actId="700"/>
          <ac:spMkLst>
            <pc:docMk/>
            <pc:sldMk cId="3080097032" sldId="314"/>
            <ac:spMk id="4" creationId="{0F880F56-C3DB-4D34-BE7A-08D6F230D587}"/>
          </ac:spMkLst>
        </pc:spChg>
        <pc:spChg chg="add del mod ord">
          <ac:chgData name="Stella Dudzic" userId="2727a60f-4d46-4a70-baaf-f614fe58baa3" providerId="ADAL" clId="{005BD96F-5D78-4816-8CE1-DB07A40B97F5}" dt="2020-06-09T09:57:30.068" v="278" actId="478"/>
          <ac:spMkLst>
            <pc:docMk/>
            <pc:sldMk cId="3080097032" sldId="314"/>
            <ac:spMk id="5" creationId="{E53E82AD-42A3-4297-A86D-6831DB264EAA}"/>
          </ac:spMkLst>
        </pc:spChg>
        <pc:spChg chg="add del mod ord">
          <ac:chgData name="Stella Dudzic" userId="2727a60f-4d46-4a70-baaf-f614fe58baa3" providerId="ADAL" clId="{005BD96F-5D78-4816-8CE1-DB07A40B97F5}" dt="2020-06-09T09:54:14.390" v="14" actId="700"/>
          <ac:spMkLst>
            <pc:docMk/>
            <pc:sldMk cId="3080097032" sldId="314"/>
            <ac:spMk id="6" creationId="{36E105E4-2EB8-474C-923F-6EDDCE50F177}"/>
          </ac:spMkLst>
        </pc:spChg>
        <pc:spChg chg="add del mod ord">
          <ac:chgData name="Stella Dudzic" userId="2727a60f-4d46-4a70-baaf-f614fe58baa3" providerId="ADAL" clId="{005BD96F-5D78-4816-8CE1-DB07A40B97F5}" dt="2020-06-09T09:55:59.303" v="259" actId="26606"/>
          <ac:spMkLst>
            <pc:docMk/>
            <pc:sldMk cId="3080097032" sldId="314"/>
            <ac:spMk id="7" creationId="{FB2400F9-269C-4EA8-95D9-E86A78D84370}"/>
          </ac:spMkLst>
        </pc:spChg>
        <pc:spChg chg="add del mod ord">
          <ac:chgData name="Stella Dudzic" userId="2727a60f-4d46-4a70-baaf-f614fe58baa3" providerId="ADAL" clId="{005BD96F-5D78-4816-8CE1-DB07A40B97F5}" dt="2020-06-09T09:55:59.303" v="259" actId="26606"/>
          <ac:spMkLst>
            <pc:docMk/>
            <pc:sldMk cId="3080097032" sldId="314"/>
            <ac:spMk id="8" creationId="{1B7F91EF-C2AA-47A6-A25B-55DDD9D8487A}"/>
          </ac:spMkLst>
        </pc:spChg>
        <pc:spChg chg="add del mod">
          <ac:chgData name="Stella Dudzic" userId="2727a60f-4d46-4a70-baaf-f614fe58baa3" providerId="ADAL" clId="{005BD96F-5D78-4816-8CE1-DB07A40B97F5}" dt="2020-06-09T09:57:33.571" v="279" actId="478"/>
          <ac:spMkLst>
            <pc:docMk/>
            <pc:sldMk cId="3080097032" sldId="314"/>
            <ac:spMk id="11" creationId="{D3B4FDC9-53E7-4CE8-906E-3B59F706500A}"/>
          </ac:spMkLst>
        </pc:spChg>
        <pc:spChg chg="add mod">
          <ac:chgData name="Stella Dudzic" userId="2727a60f-4d46-4a70-baaf-f614fe58baa3" providerId="ADAL" clId="{005BD96F-5D78-4816-8CE1-DB07A40B97F5}" dt="2020-06-09T09:58:02.961" v="293" actId="20577"/>
          <ac:spMkLst>
            <pc:docMk/>
            <pc:sldMk cId="3080097032" sldId="314"/>
            <ac:spMk id="15" creationId="{0A016BFE-7EDC-465E-AE90-DFD19BEFFF79}"/>
          </ac:spMkLst>
        </pc:spChg>
        <pc:spChg chg="add del mod">
          <ac:chgData name="Stella Dudzic" userId="2727a60f-4d46-4a70-baaf-f614fe58baa3" providerId="ADAL" clId="{005BD96F-5D78-4816-8CE1-DB07A40B97F5}" dt="2020-06-09T13:18:34.400" v="296" actId="478"/>
          <ac:spMkLst>
            <pc:docMk/>
            <pc:sldMk cId="3080097032" sldId="314"/>
            <ac:spMk id="17" creationId="{A43232F3-2F08-4E5E-BAAF-1EFE15E158BE}"/>
          </ac:spMkLst>
        </pc:spChg>
        <pc:graphicFrameChg chg="add mod modGraphic">
          <ac:chgData name="Stella Dudzic" userId="2727a60f-4d46-4a70-baaf-f614fe58baa3" providerId="ADAL" clId="{005BD96F-5D78-4816-8CE1-DB07A40B97F5}" dt="2020-06-09T13:20:55.125" v="346" actId="14734"/>
          <ac:graphicFrameMkLst>
            <pc:docMk/>
            <pc:sldMk cId="3080097032" sldId="314"/>
            <ac:graphicFrameMk id="2" creationId="{21710AD9-2FC6-4708-A6A2-C2C1D8E692A5}"/>
          </ac:graphicFrameMkLst>
        </pc:graphicFrameChg>
        <pc:graphicFrameChg chg="add mod modGraphic">
          <ac:chgData name="Stella Dudzic" userId="2727a60f-4d46-4a70-baaf-f614fe58baa3" providerId="ADAL" clId="{005BD96F-5D78-4816-8CE1-DB07A40B97F5}" dt="2020-06-09T13:21:46.900" v="351"/>
          <ac:graphicFrameMkLst>
            <pc:docMk/>
            <pc:sldMk cId="3080097032" sldId="314"/>
            <ac:graphicFrameMk id="10" creationId="{C5EE9234-C8E7-4DD2-827B-F3BBC5D58CB2}"/>
          </ac:graphicFrameMkLst>
        </pc:graphicFrameChg>
      </pc:sldChg>
      <pc:sldChg chg="add modNotesTx">
        <pc:chgData name="Stella Dudzic" userId="2727a60f-4d46-4a70-baaf-f614fe58baa3" providerId="ADAL" clId="{005BD96F-5D78-4816-8CE1-DB07A40B97F5}" dt="2020-06-09T17:23:19.188" v="555" actId="20577"/>
        <pc:sldMkLst>
          <pc:docMk/>
          <pc:sldMk cId="2605180227" sldId="315"/>
        </pc:sldMkLst>
      </pc:sldChg>
      <pc:sldChg chg="add">
        <pc:chgData name="Stella Dudzic" userId="2727a60f-4d46-4a70-baaf-f614fe58baa3" providerId="ADAL" clId="{005BD96F-5D78-4816-8CE1-DB07A40B97F5}" dt="2020-06-09T17:22:08.116" v="375"/>
        <pc:sldMkLst>
          <pc:docMk/>
          <pc:sldMk cId="3464108566" sldId="316"/>
        </pc:sldMkLst>
      </pc:sldChg>
      <pc:sldChg chg="add">
        <pc:chgData name="Stella Dudzic" userId="2727a60f-4d46-4a70-baaf-f614fe58baa3" providerId="ADAL" clId="{005BD96F-5D78-4816-8CE1-DB07A40B97F5}" dt="2020-06-09T17:22:08.116" v="375"/>
        <pc:sldMkLst>
          <pc:docMk/>
          <pc:sldMk cId="4147055143" sldId="317"/>
        </pc:sldMkLst>
      </pc:sldChg>
      <pc:sldChg chg="modSp add mod">
        <pc:chgData name="Stella Dudzic" userId="2727a60f-4d46-4a70-baaf-f614fe58baa3" providerId="ADAL" clId="{005BD96F-5D78-4816-8CE1-DB07A40B97F5}" dt="2020-06-09T17:28:32.795" v="930" actId="20577"/>
        <pc:sldMkLst>
          <pc:docMk/>
          <pc:sldMk cId="1746198986" sldId="318"/>
        </pc:sldMkLst>
        <pc:spChg chg="mod">
          <ac:chgData name="Stella Dudzic" userId="2727a60f-4d46-4a70-baaf-f614fe58baa3" providerId="ADAL" clId="{005BD96F-5D78-4816-8CE1-DB07A40B97F5}" dt="2020-06-09T17:27:30.120" v="820" actId="20577"/>
          <ac:spMkLst>
            <pc:docMk/>
            <pc:sldMk cId="1746198986" sldId="318"/>
            <ac:spMk id="21506" creationId="{00000000-0000-0000-0000-000000000000}"/>
          </ac:spMkLst>
        </pc:spChg>
        <pc:spChg chg="mod">
          <ac:chgData name="Stella Dudzic" userId="2727a60f-4d46-4a70-baaf-f614fe58baa3" providerId="ADAL" clId="{005BD96F-5D78-4816-8CE1-DB07A40B97F5}" dt="2020-06-09T17:28:32.795" v="930" actId="20577"/>
          <ac:spMkLst>
            <pc:docMk/>
            <pc:sldMk cId="1746198986" sldId="318"/>
            <ac:spMk id="21507" creationId="{00000000-0000-0000-0000-000000000000}"/>
          </ac:spMkLst>
        </pc:spChg>
      </pc:sldChg>
      <pc:sldChg chg="add del">
        <pc:chgData name="Stella Dudzic" userId="2727a60f-4d46-4a70-baaf-f614fe58baa3" providerId="ADAL" clId="{005BD96F-5D78-4816-8CE1-DB07A40B97F5}" dt="2020-06-09T18:54:12.911" v="2264" actId="47"/>
        <pc:sldMkLst>
          <pc:docMk/>
          <pc:sldMk cId="3889967964" sldId="319"/>
        </pc:sldMkLst>
      </pc:sldChg>
      <pc:sldChg chg="addSp delSp modSp new mod modClrScheme chgLayout">
        <pc:chgData name="Stella Dudzic" userId="2727a60f-4d46-4a70-baaf-f614fe58baa3" providerId="ADAL" clId="{005BD96F-5D78-4816-8CE1-DB07A40B97F5}" dt="2020-06-09T17:26:50.430" v="754" actId="20577"/>
        <pc:sldMkLst>
          <pc:docMk/>
          <pc:sldMk cId="3225612355" sldId="320"/>
        </pc:sldMkLst>
        <pc:spChg chg="add del mod ord">
          <ac:chgData name="Stella Dudzic" userId="2727a60f-4d46-4a70-baaf-f614fe58baa3" providerId="ADAL" clId="{005BD96F-5D78-4816-8CE1-DB07A40B97F5}" dt="2020-06-09T17:24:35.526" v="560" actId="700"/>
          <ac:spMkLst>
            <pc:docMk/>
            <pc:sldMk cId="3225612355" sldId="320"/>
            <ac:spMk id="3" creationId="{11B7C44B-DFA0-482B-A245-5FCC6F58C222}"/>
          </ac:spMkLst>
        </pc:spChg>
        <pc:spChg chg="add del mod ord">
          <ac:chgData name="Stella Dudzic" userId="2727a60f-4d46-4a70-baaf-f614fe58baa3" providerId="ADAL" clId="{005BD96F-5D78-4816-8CE1-DB07A40B97F5}" dt="2020-06-09T17:24:35.526" v="560" actId="700"/>
          <ac:spMkLst>
            <pc:docMk/>
            <pc:sldMk cId="3225612355" sldId="320"/>
            <ac:spMk id="4" creationId="{2CDF0272-B8A5-406C-AB73-B10444B25459}"/>
          </ac:spMkLst>
        </pc:spChg>
        <pc:spChg chg="add del mod ord">
          <ac:chgData name="Stella Dudzic" userId="2727a60f-4d46-4a70-baaf-f614fe58baa3" providerId="ADAL" clId="{005BD96F-5D78-4816-8CE1-DB07A40B97F5}" dt="2020-06-09T17:24:35.526" v="560" actId="700"/>
          <ac:spMkLst>
            <pc:docMk/>
            <pc:sldMk cId="3225612355" sldId="320"/>
            <ac:spMk id="5" creationId="{D65ACA1E-E303-4151-AEFA-538E711059F1}"/>
          </ac:spMkLst>
        </pc:spChg>
        <pc:spChg chg="add mod ord">
          <ac:chgData name="Stella Dudzic" userId="2727a60f-4d46-4a70-baaf-f614fe58baa3" providerId="ADAL" clId="{005BD96F-5D78-4816-8CE1-DB07A40B97F5}" dt="2020-06-09T17:24:49.244" v="573" actId="20577"/>
          <ac:spMkLst>
            <pc:docMk/>
            <pc:sldMk cId="3225612355" sldId="320"/>
            <ac:spMk id="6" creationId="{CE2F59D7-7714-48F0-A842-A0DE0CE92C95}"/>
          </ac:spMkLst>
        </pc:spChg>
        <pc:spChg chg="add mod ord">
          <ac:chgData name="Stella Dudzic" userId="2727a60f-4d46-4a70-baaf-f614fe58baa3" providerId="ADAL" clId="{005BD96F-5D78-4816-8CE1-DB07A40B97F5}" dt="2020-06-09T17:26:50.430" v="754" actId="20577"/>
          <ac:spMkLst>
            <pc:docMk/>
            <pc:sldMk cId="3225612355" sldId="320"/>
            <ac:spMk id="7" creationId="{20360B7C-1B1D-4EB1-93DF-76BBFEB36673}"/>
          </ac:spMkLst>
        </pc:spChg>
        <pc:spChg chg="add del mod ord">
          <ac:chgData name="Stella Dudzic" userId="2727a60f-4d46-4a70-baaf-f614fe58baa3" providerId="ADAL" clId="{005BD96F-5D78-4816-8CE1-DB07A40B97F5}" dt="2020-06-09T17:25:55.120" v="574" actId="478"/>
          <ac:spMkLst>
            <pc:docMk/>
            <pc:sldMk cId="3225612355" sldId="320"/>
            <ac:spMk id="8" creationId="{75A90344-1B43-47CA-8FF3-A518A9BAE21F}"/>
          </ac:spMkLst>
        </pc:spChg>
        <pc:graphicFrameChg chg="add mod">
          <ac:chgData name="Stella Dudzic" userId="2727a60f-4d46-4a70-baaf-f614fe58baa3" providerId="ADAL" clId="{005BD96F-5D78-4816-8CE1-DB07A40B97F5}" dt="2020-06-09T17:24:39.792" v="561" actId="1076"/>
          <ac:graphicFrameMkLst>
            <pc:docMk/>
            <pc:sldMk cId="3225612355" sldId="320"/>
            <ac:graphicFrameMk id="2" creationId="{2E574EFC-DE57-4790-8B04-5473E54E70A4}"/>
          </ac:graphicFrameMkLst>
        </pc:graphicFrameChg>
      </pc:sldChg>
      <pc:sldChg chg="addSp delSp modSp new mod modClrScheme chgLayout">
        <pc:chgData name="Stella Dudzic" userId="2727a60f-4d46-4a70-baaf-f614fe58baa3" providerId="ADAL" clId="{005BD96F-5D78-4816-8CE1-DB07A40B97F5}" dt="2020-06-09T17:45:54.027" v="1161" actId="404"/>
        <pc:sldMkLst>
          <pc:docMk/>
          <pc:sldMk cId="4136891660" sldId="321"/>
        </pc:sldMkLst>
        <pc:spChg chg="mod ord">
          <ac:chgData name="Stella Dudzic" userId="2727a60f-4d46-4a70-baaf-f614fe58baa3" providerId="ADAL" clId="{005BD96F-5D78-4816-8CE1-DB07A40B97F5}" dt="2020-06-09T17:35:37.859" v="955" actId="700"/>
          <ac:spMkLst>
            <pc:docMk/>
            <pc:sldMk cId="4136891660" sldId="321"/>
            <ac:spMk id="2" creationId="{FD3E9604-0110-40BC-918D-E4C9963A8311}"/>
          </ac:spMkLst>
        </pc:spChg>
        <pc:spChg chg="del mod ord">
          <ac:chgData name="Stella Dudzic" userId="2727a60f-4d46-4a70-baaf-f614fe58baa3" providerId="ADAL" clId="{005BD96F-5D78-4816-8CE1-DB07A40B97F5}" dt="2020-06-09T17:35:37.859" v="955" actId="700"/>
          <ac:spMkLst>
            <pc:docMk/>
            <pc:sldMk cId="4136891660" sldId="321"/>
            <ac:spMk id="3" creationId="{45146F64-473C-4CA7-90B8-46103B7EAED8}"/>
          </ac:spMkLst>
        </pc:spChg>
        <pc:spChg chg="add mod ord">
          <ac:chgData name="Stella Dudzic" userId="2727a60f-4d46-4a70-baaf-f614fe58baa3" providerId="ADAL" clId="{005BD96F-5D78-4816-8CE1-DB07A40B97F5}" dt="2020-06-09T17:45:54.027" v="1161" actId="404"/>
          <ac:spMkLst>
            <pc:docMk/>
            <pc:sldMk cId="4136891660" sldId="321"/>
            <ac:spMk id="4" creationId="{A4E3BF19-8E06-4278-9C71-6FBB9F5CACEC}"/>
          </ac:spMkLst>
        </pc:spChg>
        <pc:spChg chg="add del mod ord">
          <ac:chgData name="Stella Dudzic" userId="2727a60f-4d46-4a70-baaf-f614fe58baa3" providerId="ADAL" clId="{005BD96F-5D78-4816-8CE1-DB07A40B97F5}" dt="2020-06-09T17:35:44.063" v="956" actId="478"/>
          <ac:spMkLst>
            <pc:docMk/>
            <pc:sldMk cId="4136891660" sldId="321"/>
            <ac:spMk id="5" creationId="{0CA47884-F635-43DD-BE24-C07ECF7AF2F2}"/>
          </ac:spMkLst>
        </pc:spChg>
        <pc:picChg chg="add mod">
          <ac:chgData name="Stella Dudzic" userId="2727a60f-4d46-4a70-baaf-f614fe58baa3" providerId="ADAL" clId="{005BD96F-5D78-4816-8CE1-DB07A40B97F5}" dt="2020-06-09T17:44:26.416" v="958" actId="1076"/>
          <ac:picMkLst>
            <pc:docMk/>
            <pc:sldMk cId="4136891660" sldId="321"/>
            <ac:picMk id="6" creationId="{E79B8F72-3E70-4619-B630-8CD7FE22CF83}"/>
          </ac:picMkLst>
        </pc:picChg>
      </pc:sldChg>
      <pc:sldChg chg="modSp new mod modNotesTx">
        <pc:chgData name="Stella Dudzic" userId="2727a60f-4d46-4a70-baaf-f614fe58baa3" providerId="ADAL" clId="{005BD96F-5D78-4816-8CE1-DB07A40B97F5}" dt="2020-06-09T18:45:37.782" v="1826" actId="20577"/>
        <pc:sldMkLst>
          <pc:docMk/>
          <pc:sldMk cId="4273441209" sldId="322"/>
        </pc:sldMkLst>
        <pc:spChg chg="mod">
          <ac:chgData name="Stella Dudzic" userId="2727a60f-4d46-4a70-baaf-f614fe58baa3" providerId="ADAL" clId="{005BD96F-5D78-4816-8CE1-DB07A40B97F5}" dt="2020-06-09T17:46:30.279" v="1191" actId="20577"/>
          <ac:spMkLst>
            <pc:docMk/>
            <pc:sldMk cId="4273441209" sldId="322"/>
            <ac:spMk id="2" creationId="{35911375-D703-42AF-9949-FE9AA826DDE7}"/>
          </ac:spMkLst>
        </pc:spChg>
        <pc:spChg chg="mod">
          <ac:chgData name="Stella Dudzic" userId="2727a60f-4d46-4a70-baaf-f614fe58baa3" providerId="ADAL" clId="{005BD96F-5D78-4816-8CE1-DB07A40B97F5}" dt="2020-06-09T18:45:08.399" v="1737" actId="20577"/>
          <ac:spMkLst>
            <pc:docMk/>
            <pc:sldMk cId="4273441209" sldId="322"/>
            <ac:spMk id="3" creationId="{C69CCB80-F645-4936-B668-DF1D0FED43EC}"/>
          </ac:spMkLst>
        </pc:spChg>
      </pc:sldChg>
      <pc:sldChg chg="addSp delSp modSp new mod">
        <pc:chgData name="Stella Dudzic" userId="2727a60f-4d46-4a70-baaf-f614fe58baa3" providerId="ADAL" clId="{005BD96F-5D78-4816-8CE1-DB07A40B97F5}" dt="2020-06-09T18:49:06.485" v="2013" actId="20577"/>
        <pc:sldMkLst>
          <pc:docMk/>
          <pc:sldMk cId="621246685" sldId="323"/>
        </pc:sldMkLst>
        <pc:spChg chg="mod">
          <ac:chgData name="Stella Dudzic" userId="2727a60f-4d46-4a70-baaf-f614fe58baa3" providerId="ADAL" clId="{005BD96F-5D78-4816-8CE1-DB07A40B97F5}" dt="2020-06-09T18:47:50.468" v="1858" actId="20577"/>
          <ac:spMkLst>
            <pc:docMk/>
            <pc:sldMk cId="621246685" sldId="323"/>
            <ac:spMk id="2" creationId="{4064AE5A-1CCD-440A-9150-BA782B980873}"/>
          </ac:spMkLst>
        </pc:spChg>
        <pc:spChg chg="mod">
          <ac:chgData name="Stella Dudzic" userId="2727a60f-4d46-4a70-baaf-f614fe58baa3" providerId="ADAL" clId="{005BD96F-5D78-4816-8CE1-DB07A40B97F5}" dt="2020-06-09T18:49:06.485" v="2013" actId="20577"/>
          <ac:spMkLst>
            <pc:docMk/>
            <pc:sldMk cId="621246685" sldId="323"/>
            <ac:spMk id="3" creationId="{946B7921-39F7-4F62-BC63-BCCF03AE2FC0}"/>
          </ac:spMkLst>
        </pc:spChg>
        <pc:picChg chg="add del">
          <ac:chgData name="Stella Dudzic" userId="2727a60f-4d46-4a70-baaf-f614fe58baa3" providerId="ADAL" clId="{005BD96F-5D78-4816-8CE1-DB07A40B97F5}" dt="2020-06-09T18:47:20.525" v="1828"/>
          <ac:picMkLst>
            <pc:docMk/>
            <pc:sldMk cId="621246685" sldId="323"/>
            <ac:picMk id="4" creationId="{F3891C39-12B7-4CA0-BA5A-43BAF6A90E37}"/>
          </ac:picMkLst>
        </pc:picChg>
        <pc:picChg chg="add mod">
          <ac:chgData name="Stella Dudzic" userId="2727a60f-4d46-4a70-baaf-f614fe58baa3" providerId="ADAL" clId="{005BD96F-5D78-4816-8CE1-DB07A40B97F5}" dt="2020-06-09T18:48:51.926" v="2009" actId="1076"/>
          <ac:picMkLst>
            <pc:docMk/>
            <pc:sldMk cId="621246685" sldId="323"/>
            <ac:picMk id="5" creationId="{B78F3CB3-B82C-4C0C-9A88-74A15C9D4404}"/>
          </ac:picMkLst>
        </pc:picChg>
      </pc:sldChg>
      <pc:sldChg chg="modSp new mod modNotesTx">
        <pc:chgData name="Stella Dudzic" userId="2727a60f-4d46-4a70-baaf-f614fe58baa3" providerId="ADAL" clId="{005BD96F-5D78-4816-8CE1-DB07A40B97F5}" dt="2020-06-09T18:54:03.630" v="2261" actId="20577"/>
        <pc:sldMkLst>
          <pc:docMk/>
          <pc:sldMk cId="2801406276" sldId="324"/>
        </pc:sldMkLst>
        <pc:spChg chg="mod">
          <ac:chgData name="Stella Dudzic" userId="2727a60f-4d46-4a70-baaf-f614fe58baa3" providerId="ADAL" clId="{005BD96F-5D78-4816-8CE1-DB07A40B97F5}" dt="2020-06-09T18:49:18.996" v="2026" actId="20577"/>
          <ac:spMkLst>
            <pc:docMk/>
            <pc:sldMk cId="2801406276" sldId="324"/>
            <ac:spMk id="2" creationId="{482F8101-4E54-4E25-838F-75C6561BF42B}"/>
          </ac:spMkLst>
        </pc:spChg>
        <pc:spChg chg="mod">
          <ac:chgData name="Stella Dudzic" userId="2727a60f-4d46-4a70-baaf-f614fe58baa3" providerId="ADAL" clId="{005BD96F-5D78-4816-8CE1-DB07A40B97F5}" dt="2020-06-09T18:53:50.726" v="2209" actId="20577"/>
          <ac:spMkLst>
            <pc:docMk/>
            <pc:sldMk cId="2801406276" sldId="324"/>
            <ac:spMk id="3" creationId="{4C65BFB1-A97F-4B14-BF0F-4AFE6D69E66F}"/>
          </ac:spMkLst>
        </pc:spChg>
      </pc:sldChg>
      <pc:sldChg chg="modSp new mod modNotesTx">
        <pc:chgData name="Stella Dudzic" userId="2727a60f-4d46-4a70-baaf-f614fe58baa3" providerId="ADAL" clId="{005BD96F-5D78-4816-8CE1-DB07A40B97F5}" dt="2020-06-09T18:44:37.417" v="1670" actId="20577"/>
        <pc:sldMkLst>
          <pc:docMk/>
          <pc:sldMk cId="2951475469" sldId="325"/>
        </pc:sldMkLst>
        <pc:spChg chg="mod">
          <ac:chgData name="Stella Dudzic" userId="2727a60f-4d46-4a70-baaf-f614fe58baa3" providerId="ADAL" clId="{005BD96F-5D78-4816-8CE1-DB07A40B97F5}" dt="2020-06-09T18:43:30.798" v="1391" actId="20577"/>
          <ac:spMkLst>
            <pc:docMk/>
            <pc:sldMk cId="2951475469" sldId="325"/>
            <ac:spMk id="2" creationId="{4344C7B5-D36C-4B5C-B75D-447F52839D17}"/>
          </ac:spMkLst>
        </pc:spChg>
        <pc:spChg chg="mod">
          <ac:chgData name="Stella Dudzic" userId="2727a60f-4d46-4a70-baaf-f614fe58baa3" providerId="ADAL" clId="{005BD96F-5D78-4816-8CE1-DB07A40B97F5}" dt="2020-06-09T18:44:16.937" v="1567" actId="20577"/>
          <ac:spMkLst>
            <pc:docMk/>
            <pc:sldMk cId="2951475469" sldId="325"/>
            <ac:spMk id="3" creationId="{EF472D83-1D98-4501-8F81-F608CE4200A5}"/>
          </ac:spMkLst>
        </pc:spChg>
      </pc:sldChg>
      <pc:sldChg chg="modSp add mod">
        <pc:chgData name="Stella Dudzic" userId="2727a60f-4d46-4a70-baaf-f614fe58baa3" providerId="ADAL" clId="{005BD96F-5D78-4816-8CE1-DB07A40B97F5}" dt="2020-06-09T19:03:17.815" v="2542" actId="207"/>
        <pc:sldMkLst>
          <pc:docMk/>
          <pc:sldMk cId="1121788795" sldId="326"/>
        </pc:sldMkLst>
        <pc:graphicFrameChg chg="modGraphic">
          <ac:chgData name="Stella Dudzic" userId="2727a60f-4d46-4a70-baaf-f614fe58baa3" providerId="ADAL" clId="{005BD96F-5D78-4816-8CE1-DB07A40B97F5}" dt="2020-06-09T19:03:17.815" v="2542" actId="207"/>
          <ac:graphicFrameMkLst>
            <pc:docMk/>
            <pc:sldMk cId="1121788795" sldId="326"/>
            <ac:graphicFrameMk id="5" creationId="{00000000-0000-0000-0000-000000000000}"/>
          </ac:graphicFrameMkLst>
        </pc:graphicFrameChg>
      </pc:sldChg>
      <pc:sldChg chg="modSp new del mod">
        <pc:chgData name="Stella Dudzic" userId="2727a60f-4d46-4a70-baaf-f614fe58baa3" providerId="ADAL" clId="{005BD96F-5D78-4816-8CE1-DB07A40B97F5}" dt="2020-06-09T19:02:07.609" v="2525" actId="47"/>
        <pc:sldMkLst>
          <pc:docMk/>
          <pc:sldMk cId="2216331049" sldId="326"/>
        </pc:sldMkLst>
        <pc:spChg chg="mod">
          <ac:chgData name="Stella Dudzic" userId="2727a60f-4d46-4a70-baaf-f614fe58baa3" providerId="ADAL" clId="{005BD96F-5D78-4816-8CE1-DB07A40B97F5}" dt="2020-06-09T19:01:51.053" v="2522" actId="20577"/>
          <ac:spMkLst>
            <pc:docMk/>
            <pc:sldMk cId="2216331049" sldId="326"/>
            <ac:spMk id="2" creationId="{A3A593A4-80DD-46EB-885E-FACC12FF29FB}"/>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https://mei1963-my.sharepoint.com/personal/stella_dudzic_mei_org_uk/Documents/Stella/cpd/RGSChiSquare/ChiSquare/chi%20squared%20two%20way.xls" TargetMode="External"/><Relationship Id="rId1" Type="http://schemas.openxmlformats.org/officeDocument/2006/relationships/image" Target="../media/image17.jpeg"/></Relationships>
</file>

<file path=ppt/charts/_rels/chart2.xml.rels><?xml version="1.0" encoding="UTF-8" standalone="yes"?>
<Relationships xmlns="http://schemas.openxmlformats.org/package/2006/relationships"><Relationship Id="rId2" Type="http://schemas.openxmlformats.org/officeDocument/2006/relationships/oleObject" Target="https://mei1963-my.sharepoint.com/personal/stella_dudzic_mei_org_uk/Documents/Stella/cpd/RGSChiSquare/ChiSquare/chi%20squared%20two%20way.xls" TargetMode="External"/><Relationship Id="rId1" Type="http://schemas.openxmlformats.org/officeDocument/2006/relationships/image" Target="../media/image17.jpeg"/></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Chi</a:t>
            </a:r>
            <a:r>
              <a:rPr lang="en-GB" baseline="0"/>
              <a:t> squared probability distribution</a:t>
            </a:r>
            <a:endParaRPr lang="en-GB"/>
          </a:p>
        </c:rich>
      </c:tx>
      <c:layout>
        <c:manualLayout>
          <c:xMode val="edge"/>
          <c:yMode val="edge"/>
          <c:x val="0.19618573797678274"/>
          <c:y val="3.4985422740524783E-2"/>
        </c:manualLayout>
      </c:layout>
      <c:overlay val="0"/>
      <c:spPr>
        <a:noFill/>
        <a:ln w="25400">
          <a:noFill/>
        </a:ln>
      </c:spPr>
    </c:title>
    <c:autoTitleDeleted val="0"/>
    <c:plotArea>
      <c:layout>
        <c:manualLayout>
          <c:layoutTarget val="inner"/>
          <c:xMode val="edge"/>
          <c:yMode val="edge"/>
          <c:x val="0.20149302679237308"/>
          <c:y val="0.12828006599635852"/>
          <c:w val="0.70646937788930808"/>
          <c:h val="0.7463567476151769"/>
        </c:manualLayout>
      </c:layout>
      <c:scatterChart>
        <c:scatterStyle val="smoothMarker"/>
        <c:varyColors val="0"/>
        <c:ser>
          <c:idx val="0"/>
          <c:order val="0"/>
          <c:tx>
            <c:strRef>
              <c:f>'Chi-Sq pdf'!$D$2</c:f>
              <c:strCache>
                <c:ptCount val="1"/>
                <c:pt idx="0">
                  <c:v>f(x)</c:v>
                </c:pt>
              </c:strCache>
            </c:strRef>
          </c:tx>
          <c:spPr>
            <a:ln w="12700">
              <a:solidFill>
                <a:srgbClr val="0000FF"/>
              </a:solidFill>
              <a:prstDash val="solid"/>
            </a:ln>
          </c:spPr>
          <c:marker>
            <c:symbol val="none"/>
          </c:marker>
          <c:xVal>
            <c:numRef>
              <c:f>'Chi-Sq pdf'!$C$3:$C$83</c:f>
              <c:numCache>
                <c:formatCode>General</c:formatCode>
                <c:ptCount val="8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numCache>
            </c:numRef>
          </c:xVal>
          <c:yVal>
            <c:numRef>
              <c:f>'Chi-Sq pdf'!$D$3:$D$83</c:f>
              <c:numCache>
                <c:formatCode>General</c:formatCode>
                <c:ptCount val="81"/>
                <c:pt idx="0">
                  <c:v>0</c:v>
                </c:pt>
                <c:pt idx="1">
                  <c:v>1.2168762235490701E-2</c:v>
                </c:pt>
                <c:pt idx="2">
                  <c:v>3.7908166232039589E-2</c:v>
                </c:pt>
                <c:pt idx="3">
                  <c:v>6.6426546479205192E-2</c:v>
                </c:pt>
                <c:pt idx="4">
                  <c:v>9.1969860292860584E-2</c:v>
                </c:pt>
                <c:pt idx="5">
                  <c:v>0.11191593627351175</c:v>
                </c:pt>
                <c:pt idx="6">
                  <c:v>0.12551071508349176</c:v>
                </c:pt>
                <c:pt idx="7">
                  <c:v>0.13304567545424706</c:v>
                </c:pt>
                <c:pt idx="8">
                  <c:v>0.1353352832366127</c:v>
                </c:pt>
                <c:pt idx="9">
                  <c:v>0.13339589358610954</c:v>
                </c:pt>
                <c:pt idx="10">
                  <c:v>0.12825781034984188</c:v>
                </c:pt>
                <c:pt idx="11">
                  <c:v>0.1208636125939315</c:v>
                </c:pt>
                <c:pt idx="12">
                  <c:v>0.11202090382769388</c:v>
                </c:pt>
                <c:pt idx="13">
                  <c:v>0.10238814255564092</c:v>
                </c:pt>
                <c:pt idx="14">
                  <c:v>9.2479486730850408E-2</c:v>
                </c:pt>
                <c:pt idx="15">
                  <c:v>8.2679575275032016E-2</c:v>
                </c:pt>
                <c:pt idx="16">
                  <c:v>7.3262555554936715E-2</c:v>
                </c:pt>
                <c:pt idx="17">
                  <c:v>6.4411931245324766E-2</c:v>
                </c:pt>
                <c:pt idx="18">
                  <c:v>5.6239294974851674E-2</c:v>
                </c:pt>
                <c:pt idx="19">
                  <c:v>4.8800968255102328E-2</c:v>
                </c:pt>
                <c:pt idx="20">
                  <c:v>4.2112168744284167E-2</c:v>
                </c:pt>
                <c:pt idx="21">
                  <c:v>3.615868146935923E-2</c:v>
                </c:pt>
                <c:pt idx="22">
                  <c:v>3.0906209003384505E-2</c:v>
                </c:pt>
                <c:pt idx="23">
                  <c:v>2.6307672521150214E-2</c:v>
                </c:pt>
                <c:pt idx="24">
                  <c:v>2.2308769589997227E-2</c:v>
                </c:pt>
                <c:pt idx="25">
                  <c:v>1.8852091174098723E-2</c:v>
                </c:pt>
                <c:pt idx="26">
                  <c:v>1.5880076475825608E-2</c:v>
                </c:pt>
                <c:pt idx="27">
                  <c:v>1.3337050680574471E-2</c:v>
                </c:pt>
                <c:pt idx="28">
                  <c:v>1.1170554078042823E-2</c:v>
                </c:pt>
                <c:pt idx="29">
                  <c:v>9.3321353283841203E-3</c:v>
                </c:pt>
                <c:pt idx="30">
                  <c:v>7.77774895520391E-3</c:v>
                </c:pt>
                <c:pt idx="31">
                  <c:v>6.4678684608318084E-3</c:v>
                </c:pt>
                <c:pt idx="32">
                  <c:v>5.3674020464401897E-3</c:v>
                </c:pt>
                <c:pt idx="33">
                  <c:v>4.4454776390861865E-3</c:v>
                </c:pt>
                <c:pt idx="34">
                  <c:v>3.6751474152547604E-3</c:v>
                </c:pt>
                <c:pt idx="35">
                  <c:v>3.0330488010436763E-3</c:v>
                </c:pt>
                <c:pt idx="36">
                  <c:v>2.4990485327552612E-3</c:v>
                </c:pt>
                <c:pt idx="37">
                  <c:v>2.0558883073757707E-3</c:v>
                </c:pt>
                <c:pt idx="38">
                  <c:v>1.6888444118412448E-3</c:v>
                </c:pt>
                <c:pt idx="39">
                  <c:v>1.385409117728929E-3</c:v>
                </c:pt>
                <c:pt idx="40">
                  <c:v>1.1349982440621213E-3</c:v>
                </c:pt>
                <c:pt idx="41">
                  <c:v>9.2868685827404967E-4</c:v>
                </c:pt>
                <c:pt idx="42">
                  <c:v>7.5897338520240602E-4</c:v>
                </c:pt>
                <c:pt idx="43">
                  <c:v>6.1957124964645885E-4</c:v>
                </c:pt>
                <c:pt idx="44">
                  <c:v>5.0522644890493124E-4</c:v>
                </c:pt>
                <c:pt idx="45">
                  <c:v>4.1155902733573332E-4</c:v>
                </c:pt>
                <c:pt idx="46">
                  <c:v>3.3492621960472789E-4</c:v>
                </c:pt>
                <c:pt idx="47">
                  <c:v>2.7230497723883268E-4</c:v>
                </c:pt>
                <c:pt idx="48">
                  <c:v>2.2119164471981554E-4</c:v>
                </c:pt>
                <c:pt idx="49">
                  <c:v>1.7951666966408984E-4</c:v>
                </c:pt>
                <c:pt idx="50">
                  <c:v>1.4557238953432307E-4</c:v>
                </c:pt>
                <c:pt idx="51">
                  <c:v>1.1795211535780783E-4</c:v>
                </c:pt>
                <c:pt idx="52">
                  <c:v>9.5498917444949546E-5</c:v>
                </c:pt>
                <c:pt idx="53">
                  <c:v>7.7262699856979369E-5</c:v>
                </c:pt>
                <c:pt idx="54">
                  <c:v>6.2464323373374848E-5</c:v>
                </c:pt>
                <c:pt idx="55">
                  <c:v>5.0465697349300272E-5</c:v>
                </c:pt>
                <c:pt idx="56">
                  <c:v>4.0744907236074827E-5</c:v>
                </c:pt>
                <c:pt idx="57">
                  <c:v>3.2875575967673965E-5</c:v>
                </c:pt>
                <c:pt idx="58">
                  <c:v>2.6509774013724614E-5</c:v>
                </c:pt>
                <c:pt idx="59">
                  <c:v>2.1363895315342963E-5</c:v>
                </c:pt>
                <c:pt idx="60">
                  <c:v>1.72070055282277E-5</c:v>
                </c:pt>
                <c:pt idx="61">
                  <c:v>1.3851246144959788E-5</c:v>
                </c:pt>
                <c:pt idx="62">
                  <c:v>1.114394437171222E-5</c:v>
                </c:pt>
                <c:pt idx="63">
                  <c:v>8.9611353075118628E-6</c:v>
                </c:pt>
                <c:pt idx="64">
                  <c:v>7.2022511820325835E-6</c:v>
                </c:pt>
                <c:pt idx="65">
                  <c:v>5.7857732386170875E-6</c:v>
                </c:pt>
                <c:pt idx="66">
                  <c:v>4.6456762980179211E-6</c:v>
                </c:pt>
                <c:pt idx="67">
                  <c:v>3.7285250011111294E-6</c:v>
                </c:pt>
                <c:pt idx="68">
                  <c:v>2.9911050018222829E-6</c:v>
                </c:pt>
                <c:pt idx="69">
                  <c:v>2.3984926650123921E-6</c:v>
                </c:pt>
                <c:pt idx="70">
                  <c:v>1.9224837286164863E-6</c:v>
                </c:pt>
                <c:pt idx="71">
                  <c:v>1.5403154431852242E-6</c:v>
                </c:pt>
                <c:pt idx="72">
                  <c:v>1.233628359321723E-6</c:v>
                </c:pt>
                <c:pt idx="73">
                  <c:v>9.8762358260173863E-7</c:v>
                </c:pt>
                <c:pt idx="74">
                  <c:v>7.90379286702359E-7</c:v>
                </c:pt>
                <c:pt idx="75">
                  <c:v>6.3229684836844193E-7</c:v>
                </c:pt>
                <c:pt idx="76">
                  <c:v>5.0565237848773843E-7</c:v>
                </c:pt>
                <c:pt idx="77">
                  <c:v>4.0423387027661261E-7</c:v>
                </c:pt>
                <c:pt idx="78">
                  <c:v>3.2304783459075021E-7</c:v>
                </c:pt>
                <c:pt idx="79">
                  <c:v>2.580822825067469E-7</c:v>
                </c:pt>
                <c:pt idx="80">
                  <c:v>2.0611536224385579E-7</c:v>
                </c:pt>
              </c:numCache>
            </c:numRef>
          </c:yVal>
          <c:smooth val="1"/>
          <c:extLst>
            <c:ext xmlns:c16="http://schemas.microsoft.com/office/drawing/2014/chart" uri="{C3380CC4-5D6E-409C-BE32-E72D297353CC}">
              <c16:uniqueId val="{00000000-27B3-4D84-83B7-B4B833941C49}"/>
            </c:ext>
          </c:extLst>
        </c:ser>
        <c:ser>
          <c:idx val="1"/>
          <c:order val="1"/>
          <c:tx>
            <c:v>C. V. line</c:v>
          </c:tx>
          <c:spPr>
            <a:ln w="12700">
              <a:solidFill>
                <a:srgbClr val="FF0000"/>
              </a:solidFill>
              <a:prstDash val="solid"/>
            </a:ln>
          </c:spPr>
          <c:marker>
            <c:symbol val="circle"/>
            <c:size val="4"/>
            <c:spPr>
              <a:solidFill>
                <a:srgbClr val="0000FF"/>
              </a:solidFill>
              <a:ln>
                <a:solidFill>
                  <a:srgbClr val="0000FF"/>
                </a:solidFill>
                <a:prstDash val="solid"/>
              </a:ln>
            </c:spPr>
          </c:marker>
          <c:xVal>
            <c:numRef>
              <c:f>'Chi-Sq pdf'!$F$27:$F$28</c:f>
              <c:numCache>
                <c:formatCode>0.00</c:formatCode>
                <c:ptCount val="2"/>
                <c:pt idx="0">
                  <c:v>12.591587243743978</c:v>
                </c:pt>
                <c:pt idx="1">
                  <c:v>12.591587243743978</c:v>
                </c:pt>
              </c:numCache>
            </c:numRef>
          </c:xVal>
          <c:yVal>
            <c:numRef>
              <c:f>'Chi-Sq pdf'!$G$27:$G$28</c:f>
              <c:numCache>
                <c:formatCode>General</c:formatCode>
                <c:ptCount val="2"/>
                <c:pt idx="0">
                  <c:v>0</c:v>
                </c:pt>
                <c:pt idx="1">
                  <c:v>1.8273113258835821E-2</c:v>
                </c:pt>
              </c:numCache>
            </c:numRef>
          </c:yVal>
          <c:smooth val="1"/>
          <c:extLst>
            <c:ext xmlns:c16="http://schemas.microsoft.com/office/drawing/2014/chart" uri="{C3380CC4-5D6E-409C-BE32-E72D297353CC}">
              <c16:uniqueId val="{00000001-27B3-4D84-83B7-B4B833941C49}"/>
            </c:ext>
          </c:extLst>
        </c:ser>
        <c:dLbls>
          <c:showLegendKey val="0"/>
          <c:showVal val="0"/>
          <c:showCatName val="0"/>
          <c:showSerName val="0"/>
          <c:showPercent val="0"/>
          <c:showBubbleSize val="0"/>
        </c:dLbls>
        <c:axId val="1572500784"/>
        <c:axId val="1"/>
      </c:scatterChart>
      <c:valAx>
        <c:axId val="1572500784"/>
        <c:scaling>
          <c:orientation val="minMax"/>
          <c:max val="40"/>
        </c:scaling>
        <c:delete val="0"/>
        <c:axPos val="b"/>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GB"/>
                  <a:t>x</a:t>
                </a:r>
              </a:p>
            </c:rich>
          </c:tx>
          <c:layout>
            <c:manualLayout>
              <c:xMode val="edge"/>
              <c:yMode val="edge"/>
              <c:x val="0.95025110667136758"/>
              <c:y val="0.8338204663192611"/>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crossBetween val="midCat"/>
        <c:majorUnit val="10"/>
        <c:minorUnit val="5"/>
      </c:valAx>
      <c:valAx>
        <c:axId val="1"/>
        <c:scaling>
          <c:orientation val="minMax"/>
          <c:min val="0"/>
        </c:scaling>
        <c:delete val="0"/>
        <c:axPos val="l"/>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GB"/>
                  <a:t>f(x)</a:t>
                </a:r>
              </a:p>
            </c:rich>
          </c:tx>
          <c:layout>
            <c:manualLayout>
              <c:xMode val="edge"/>
              <c:yMode val="edge"/>
              <c:x val="1.2437810945273632E-2"/>
              <c:y val="0.457726559690242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72500784"/>
        <c:crosses val="autoZero"/>
        <c:crossBetween val="midCat"/>
      </c:valAx>
      <c:spPr>
        <a:blipFill dpi="0" rotWithShape="0">
          <a:blip xmlns:r="http://schemas.openxmlformats.org/officeDocument/2006/relationships" r:embed="rId1"/>
          <a:srcRect/>
          <a:tile tx="0" ty="0" sx="100000" sy="100000" flip="none" algn="tl"/>
        </a:blipFill>
        <a:ln w="12700">
          <a:solidFill>
            <a:srgbClr val="808080"/>
          </a:solidFill>
          <a:prstDash val="solid"/>
        </a:ln>
      </c:spPr>
    </c:plotArea>
    <c:plotVisOnly val="1"/>
    <c:dispBlanksAs val="gap"/>
    <c:showDLblsOverMax val="0"/>
  </c:chart>
  <c:spPr>
    <a:solidFill>
      <a:srgbClr val="CC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en-GB"/>
              <a:t>Chi</a:t>
            </a:r>
            <a:r>
              <a:rPr lang="en-GB" baseline="0"/>
              <a:t> squared probability distribution</a:t>
            </a:r>
            <a:endParaRPr lang="en-GB"/>
          </a:p>
        </c:rich>
      </c:tx>
      <c:layout>
        <c:manualLayout>
          <c:xMode val="edge"/>
          <c:yMode val="edge"/>
          <c:x val="0.19618573797678274"/>
          <c:y val="3.4985422740524783E-2"/>
        </c:manualLayout>
      </c:layout>
      <c:overlay val="0"/>
      <c:spPr>
        <a:noFill/>
        <a:ln w="25400">
          <a:noFill/>
        </a:ln>
      </c:spPr>
    </c:title>
    <c:autoTitleDeleted val="0"/>
    <c:plotArea>
      <c:layout>
        <c:manualLayout>
          <c:layoutTarget val="inner"/>
          <c:xMode val="edge"/>
          <c:yMode val="edge"/>
          <c:x val="0.20149302679237308"/>
          <c:y val="0.12828006599635852"/>
          <c:w val="0.70646937788930808"/>
          <c:h val="0.7463567476151769"/>
        </c:manualLayout>
      </c:layout>
      <c:scatterChart>
        <c:scatterStyle val="smoothMarker"/>
        <c:varyColors val="0"/>
        <c:ser>
          <c:idx val="0"/>
          <c:order val="0"/>
          <c:tx>
            <c:strRef>
              <c:f>'Chi-Sq pdf'!$D$2</c:f>
              <c:strCache>
                <c:ptCount val="1"/>
                <c:pt idx="0">
                  <c:v>f(x)</c:v>
                </c:pt>
              </c:strCache>
            </c:strRef>
          </c:tx>
          <c:spPr>
            <a:ln w="12700">
              <a:solidFill>
                <a:srgbClr val="0000FF"/>
              </a:solidFill>
              <a:prstDash val="solid"/>
            </a:ln>
          </c:spPr>
          <c:marker>
            <c:symbol val="none"/>
          </c:marker>
          <c:xVal>
            <c:numRef>
              <c:f>'Chi-Sq pdf'!$C$3:$C$83</c:f>
              <c:numCache>
                <c:formatCode>General</c:formatCode>
                <c:ptCount val="81"/>
                <c:pt idx="0">
                  <c:v>0</c:v>
                </c:pt>
                <c:pt idx="1">
                  <c:v>0.5</c:v>
                </c:pt>
                <c:pt idx="2">
                  <c:v>1</c:v>
                </c:pt>
                <c:pt idx="3">
                  <c:v>1.5</c:v>
                </c:pt>
                <c:pt idx="4">
                  <c:v>2</c:v>
                </c:pt>
                <c:pt idx="5">
                  <c:v>2.5</c:v>
                </c:pt>
                <c:pt idx="6">
                  <c:v>3</c:v>
                </c:pt>
                <c:pt idx="7">
                  <c:v>3.5</c:v>
                </c:pt>
                <c:pt idx="8">
                  <c:v>4</c:v>
                </c:pt>
                <c:pt idx="9">
                  <c:v>4.5</c:v>
                </c:pt>
                <c:pt idx="10">
                  <c:v>5</c:v>
                </c:pt>
                <c:pt idx="11">
                  <c:v>5.5</c:v>
                </c:pt>
                <c:pt idx="12">
                  <c:v>6</c:v>
                </c:pt>
                <c:pt idx="13">
                  <c:v>6.5</c:v>
                </c:pt>
                <c:pt idx="14">
                  <c:v>7</c:v>
                </c:pt>
                <c:pt idx="15">
                  <c:v>7.5</c:v>
                </c:pt>
                <c:pt idx="16">
                  <c:v>8</c:v>
                </c:pt>
                <c:pt idx="17">
                  <c:v>8.5</c:v>
                </c:pt>
                <c:pt idx="18">
                  <c:v>9</c:v>
                </c:pt>
                <c:pt idx="19">
                  <c:v>9.5</c:v>
                </c:pt>
                <c:pt idx="20">
                  <c:v>10</c:v>
                </c:pt>
                <c:pt idx="21">
                  <c:v>10.5</c:v>
                </c:pt>
                <c:pt idx="22">
                  <c:v>11</c:v>
                </c:pt>
                <c:pt idx="23">
                  <c:v>11.5</c:v>
                </c:pt>
                <c:pt idx="24">
                  <c:v>12</c:v>
                </c:pt>
                <c:pt idx="25">
                  <c:v>12.5</c:v>
                </c:pt>
                <c:pt idx="26">
                  <c:v>13</c:v>
                </c:pt>
                <c:pt idx="27">
                  <c:v>13.5</c:v>
                </c:pt>
                <c:pt idx="28">
                  <c:v>14</c:v>
                </c:pt>
                <c:pt idx="29">
                  <c:v>14.5</c:v>
                </c:pt>
                <c:pt idx="30">
                  <c:v>15</c:v>
                </c:pt>
                <c:pt idx="31">
                  <c:v>15.5</c:v>
                </c:pt>
                <c:pt idx="32">
                  <c:v>16</c:v>
                </c:pt>
                <c:pt idx="33">
                  <c:v>16.5</c:v>
                </c:pt>
                <c:pt idx="34">
                  <c:v>17</c:v>
                </c:pt>
                <c:pt idx="35">
                  <c:v>17.5</c:v>
                </c:pt>
                <c:pt idx="36">
                  <c:v>18</c:v>
                </c:pt>
                <c:pt idx="37">
                  <c:v>18.5</c:v>
                </c:pt>
                <c:pt idx="38">
                  <c:v>19</c:v>
                </c:pt>
                <c:pt idx="39">
                  <c:v>19.5</c:v>
                </c:pt>
                <c:pt idx="40">
                  <c:v>20</c:v>
                </c:pt>
                <c:pt idx="41">
                  <c:v>20.5</c:v>
                </c:pt>
                <c:pt idx="42">
                  <c:v>21</c:v>
                </c:pt>
                <c:pt idx="43">
                  <c:v>21.5</c:v>
                </c:pt>
                <c:pt idx="44">
                  <c:v>22</c:v>
                </c:pt>
                <c:pt idx="45">
                  <c:v>22.5</c:v>
                </c:pt>
                <c:pt idx="46">
                  <c:v>23</c:v>
                </c:pt>
                <c:pt idx="47">
                  <c:v>23.5</c:v>
                </c:pt>
                <c:pt idx="48">
                  <c:v>24</c:v>
                </c:pt>
                <c:pt idx="49">
                  <c:v>24.5</c:v>
                </c:pt>
                <c:pt idx="50">
                  <c:v>25</c:v>
                </c:pt>
                <c:pt idx="51">
                  <c:v>25.5</c:v>
                </c:pt>
                <c:pt idx="52">
                  <c:v>26</c:v>
                </c:pt>
                <c:pt idx="53">
                  <c:v>26.5</c:v>
                </c:pt>
                <c:pt idx="54">
                  <c:v>27</c:v>
                </c:pt>
                <c:pt idx="55">
                  <c:v>27.5</c:v>
                </c:pt>
                <c:pt idx="56">
                  <c:v>28</c:v>
                </c:pt>
                <c:pt idx="57">
                  <c:v>28.5</c:v>
                </c:pt>
                <c:pt idx="58">
                  <c:v>29</c:v>
                </c:pt>
                <c:pt idx="59">
                  <c:v>29.5</c:v>
                </c:pt>
                <c:pt idx="60">
                  <c:v>30</c:v>
                </c:pt>
                <c:pt idx="61">
                  <c:v>30.5</c:v>
                </c:pt>
                <c:pt idx="62">
                  <c:v>31</c:v>
                </c:pt>
                <c:pt idx="63">
                  <c:v>31.5</c:v>
                </c:pt>
                <c:pt idx="64">
                  <c:v>32</c:v>
                </c:pt>
                <c:pt idx="65">
                  <c:v>32.5</c:v>
                </c:pt>
                <c:pt idx="66">
                  <c:v>33</c:v>
                </c:pt>
                <c:pt idx="67">
                  <c:v>33.5</c:v>
                </c:pt>
                <c:pt idx="68">
                  <c:v>34</c:v>
                </c:pt>
                <c:pt idx="69">
                  <c:v>34.5</c:v>
                </c:pt>
                <c:pt idx="70">
                  <c:v>35</c:v>
                </c:pt>
                <c:pt idx="71">
                  <c:v>35.5</c:v>
                </c:pt>
                <c:pt idx="72">
                  <c:v>36</c:v>
                </c:pt>
                <c:pt idx="73">
                  <c:v>36.5</c:v>
                </c:pt>
                <c:pt idx="74">
                  <c:v>37</c:v>
                </c:pt>
                <c:pt idx="75">
                  <c:v>37.5</c:v>
                </c:pt>
                <c:pt idx="76">
                  <c:v>38</c:v>
                </c:pt>
                <c:pt idx="77">
                  <c:v>38.5</c:v>
                </c:pt>
                <c:pt idx="78">
                  <c:v>39</c:v>
                </c:pt>
                <c:pt idx="79">
                  <c:v>39.5</c:v>
                </c:pt>
                <c:pt idx="80">
                  <c:v>40</c:v>
                </c:pt>
              </c:numCache>
            </c:numRef>
          </c:xVal>
          <c:yVal>
            <c:numRef>
              <c:f>'Chi-Sq pdf'!$D$3:$D$83</c:f>
              <c:numCache>
                <c:formatCode>General</c:formatCode>
                <c:ptCount val="81"/>
                <c:pt idx="0">
                  <c:v>0</c:v>
                </c:pt>
                <c:pt idx="1">
                  <c:v>1.2168762235490701E-2</c:v>
                </c:pt>
                <c:pt idx="2">
                  <c:v>3.7908166232039589E-2</c:v>
                </c:pt>
                <c:pt idx="3">
                  <c:v>6.6426546479205192E-2</c:v>
                </c:pt>
                <c:pt idx="4">
                  <c:v>9.1969860292860584E-2</c:v>
                </c:pt>
                <c:pt idx="5">
                  <c:v>0.11191593627351175</c:v>
                </c:pt>
                <c:pt idx="6">
                  <c:v>0.12551071508349176</c:v>
                </c:pt>
                <c:pt idx="7">
                  <c:v>0.13304567545424706</c:v>
                </c:pt>
                <c:pt idx="8">
                  <c:v>0.1353352832366127</c:v>
                </c:pt>
                <c:pt idx="9">
                  <c:v>0.13339589358610954</c:v>
                </c:pt>
                <c:pt idx="10">
                  <c:v>0.12825781034984188</c:v>
                </c:pt>
                <c:pt idx="11">
                  <c:v>0.1208636125939315</c:v>
                </c:pt>
                <c:pt idx="12">
                  <c:v>0.11202090382769388</c:v>
                </c:pt>
                <c:pt idx="13">
                  <c:v>0.10238814255564092</c:v>
                </c:pt>
                <c:pt idx="14">
                  <c:v>9.2479486730850408E-2</c:v>
                </c:pt>
                <c:pt idx="15">
                  <c:v>8.2679575275032016E-2</c:v>
                </c:pt>
                <c:pt idx="16">
                  <c:v>7.3262555554936715E-2</c:v>
                </c:pt>
                <c:pt idx="17">
                  <c:v>6.4411931245324766E-2</c:v>
                </c:pt>
                <c:pt idx="18">
                  <c:v>5.6239294974851674E-2</c:v>
                </c:pt>
                <c:pt idx="19">
                  <c:v>4.8800968255102328E-2</c:v>
                </c:pt>
                <c:pt idx="20">
                  <c:v>4.2112168744284167E-2</c:v>
                </c:pt>
                <c:pt idx="21">
                  <c:v>3.615868146935923E-2</c:v>
                </c:pt>
                <c:pt idx="22">
                  <c:v>3.0906209003384505E-2</c:v>
                </c:pt>
                <c:pt idx="23">
                  <c:v>2.6307672521150214E-2</c:v>
                </c:pt>
                <c:pt idx="24">
                  <c:v>2.2308769589997227E-2</c:v>
                </c:pt>
                <c:pt idx="25">
                  <c:v>1.8852091174098723E-2</c:v>
                </c:pt>
                <c:pt idx="26">
                  <c:v>1.5880076475825608E-2</c:v>
                </c:pt>
                <c:pt idx="27">
                  <c:v>1.3337050680574471E-2</c:v>
                </c:pt>
                <c:pt idx="28">
                  <c:v>1.1170554078042823E-2</c:v>
                </c:pt>
                <c:pt idx="29">
                  <c:v>9.3321353283841203E-3</c:v>
                </c:pt>
                <c:pt idx="30">
                  <c:v>7.77774895520391E-3</c:v>
                </c:pt>
                <c:pt idx="31">
                  <c:v>6.4678684608318084E-3</c:v>
                </c:pt>
                <c:pt idx="32">
                  <c:v>5.3674020464401897E-3</c:v>
                </c:pt>
                <c:pt idx="33">
                  <c:v>4.4454776390861865E-3</c:v>
                </c:pt>
                <c:pt idx="34">
                  <c:v>3.6751474152547604E-3</c:v>
                </c:pt>
                <c:pt idx="35">
                  <c:v>3.0330488010436763E-3</c:v>
                </c:pt>
                <c:pt idx="36">
                  <c:v>2.4990485327552612E-3</c:v>
                </c:pt>
                <c:pt idx="37">
                  <c:v>2.0558883073757707E-3</c:v>
                </c:pt>
                <c:pt idx="38">
                  <c:v>1.6888444118412448E-3</c:v>
                </c:pt>
                <c:pt idx="39">
                  <c:v>1.385409117728929E-3</c:v>
                </c:pt>
                <c:pt idx="40">
                  <c:v>1.1349982440621213E-3</c:v>
                </c:pt>
                <c:pt idx="41">
                  <c:v>9.2868685827404967E-4</c:v>
                </c:pt>
                <c:pt idx="42">
                  <c:v>7.5897338520240602E-4</c:v>
                </c:pt>
                <c:pt idx="43">
                  <c:v>6.1957124964645885E-4</c:v>
                </c:pt>
                <c:pt idx="44">
                  <c:v>5.0522644890493124E-4</c:v>
                </c:pt>
                <c:pt idx="45">
                  <c:v>4.1155902733573332E-4</c:v>
                </c:pt>
                <c:pt idx="46">
                  <c:v>3.3492621960472789E-4</c:v>
                </c:pt>
                <c:pt idx="47">
                  <c:v>2.7230497723883268E-4</c:v>
                </c:pt>
                <c:pt idx="48">
                  <c:v>2.2119164471981554E-4</c:v>
                </c:pt>
                <c:pt idx="49">
                  <c:v>1.7951666966408984E-4</c:v>
                </c:pt>
                <c:pt idx="50">
                  <c:v>1.4557238953432307E-4</c:v>
                </c:pt>
                <c:pt idx="51">
                  <c:v>1.1795211535780783E-4</c:v>
                </c:pt>
                <c:pt idx="52">
                  <c:v>9.5498917444949546E-5</c:v>
                </c:pt>
                <c:pt idx="53">
                  <c:v>7.7262699856979369E-5</c:v>
                </c:pt>
                <c:pt idx="54">
                  <c:v>6.2464323373374848E-5</c:v>
                </c:pt>
                <c:pt idx="55">
                  <c:v>5.0465697349300272E-5</c:v>
                </c:pt>
                <c:pt idx="56">
                  <c:v>4.0744907236074827E-5</c:v>
                </c:pt>
                <c:pt idx="57">
                  <c:v>3.2875575967673965E-5</c:v>
                </c:pt>
                <c:pt idx="58">
                  <c:v>2.6509774013724614E-5</c:v>
                </c:pt>
                <c:pt idx="59">
                  <c:v>2.1363895315342963E-5</c:v>
                </c:pt>
                <c:pt idx="60">
                  <c:v>1.72070055282277E-5</c:v>
                </c:pt>
                <c:pt idx="61">
                  <c:v>1.3851246144959788E-5</c:v>
                </c:pt>
                <c:pt idx="62">
                  <c:v>1.114394437171222E-5</c:v>
                </c:pt>
                <c:pt idx="63">
                  <c:v>8.9611353075118628E-6</c:v>
                </c:pt>
                <c:pt idx="64">
                  <c:v>7.2022511820325835E-6</c:v>
                </c:pt>
                <c:pt idx="65">
                  <c:v>5.7857732386170875E-6</c:v>
                </c:pt>
                <c:pt idx="66">
                  <c:v>4.6456762980179211E-6</c:v>
                </c:pt>
                <c:pt idx="67">
                  <c:v>3.7285250011111294E-6</c:v>
                </c:pt>
                <c:pt idx="68">
                  <c:v>2.9911050018222829E-6</c:v>
                </c:pt>
                <c:pt idx="69">
                  <c:v>2.3984926650123921E-6</c:v>
                </c:pt>
                <c:pt idx="70">
                  <c:v>1.9224837286164863E-6</c:v>
                </c:pt>
                <c:pt idx="71">
                  <c:v>1.5403154431852242E-6</c:v>
                </c:pt>
                <c:pt idx="72">
                  <c:v>1.233628359321723E-6</c:v>
                </c:pt>
                <c:pt idx="73">
                  <c:v>9.8762358260173863E-7</c:v>
                </c:pt>
                <c:pt idx="74">
                  <c:v>7.90379286702359E-7</c:v>
                </c:pt>
                <c:pt idx="75">
                  <c:v>6.3229684836844193E-7</c:v>
                </c:pt>
                <c:pt idx="76">
                  <c:v>5.0565237848773843E-7</c:v>
                </c:pt>
                <c:pt idx="77">
                  <c:v>4.0423387027661261E-7</c:v>
                </c:pt>
                <c:pt idx="78">
                  <c:v>3.2304783459075021E-7</c:v>
                </c:pt>
                <c:pt idx="79">
                  <c:v>2.580822825067469E-7</c:v>
                </c:pt>
                <c:pt idx="80">
                  <c:v>2.0611536224385579E-7</c:v>
                </c:pt>
              </c:numCache>
            </c:numRef>
          </c:yVal>
          <c:smooth val="1"/>
          <c:extLst>
            <c:ext xmlns:c16="http://schemas.microsoft.com/office/drawing/2014/chart" uri="{C3380CC4-5D6E-409C-BE32-E72D297353CC}">
              <c16:uniqueId val="{00000000-E223-4167-967E-779BBD916F3B}"/>
            </c:ext>
          </c:extLst>
        </c:ser>
        <c:ser>
          <c:idx val="1"/>
          <c:order val="1"/>
          <c:tx>
            <c:v>C. V. line</c:v>
          </c:tx>
          <c:spPr>
            <a:ln w="12700">
              <a:solidFill>
                <a:srgbClr val="FF0000"/>
              </a:solidFill>
              <a:prstDash val="solid"/>
            </a:ln>
          </c:spPr>
          <c:marker>
            <c:symbol val="circle"/>
            <c:size val="4"/>
            <c:spPr>
              <a:solidFill>
                <a:srgbClr val="0000FF"/>
              </a:solidFill>
              <a:ln>
                <a:solidFill>
                  <a:srgbClr val="0000FF"/>
                </a:solidFill>
                <a:prstDash val="solid"/>
              </a:ln>
            </c:spPr>
          </c:marker>
          <c:xVal>
            <c:numRef>
              <c:f>'Chi-Sq pdf'!$F$27:$F$28</c:f>
              <c:numCache>
                <c:formatCode>0.00</c:formatCode>
                <c:ptCount val="2"/>
                <c:pt idx="0">
                  <c:v>12.591587243743978</c:v>
                </c:pt>
                <c:pt idx="1">
                  <c:v>12.591587243743978</c:v>
                </c:pt>
              </c:numCache>
            </c:numRef>
          </c:xVal>
          <c:yVal>
            <c:numRef>
              <c:f>'Chi-Sq pdf'!$G$27:$G$28</c:f>
              <c:numCache>
                <c:formatCode>General</c:formatCode>
                <c:ptCount val="2"/>
                <c:pt idx="0">
                  <c:v>0</c:v>
                </c:pt>
                <c:pt idx="1">
                  <c:v>1.8273113258835821E-2</c:v>
                </c:pt>
              </c:numCache>
            </c:numRef>
          </c:yVal>
          <c:smooth val="1"/>
          <c:extLst>
            <c:ext xmlns:c16="http://schemas.microsoft.com/office/drawing/2014/chart" uri="{C3380CC4-5D6E-409C-BE32-E72D297353CC}">
              <c16:uniqueId val="{00000001-E223-4167-967E-779BBD916F3B}"/>
            </c:ext>
          </c:extLst>
        </c:ser>
        <c:dLbls>
          <c:showLegendKey val="0"/>
          <c:showVal val="0"/>
          <c:showCatName val="0"/>
          <c:showSerName val="0"/>
          <c:showPercent val="0"/>
          <c:showBubbleSize val="0"/>
        </c:dLbls>
        <c:axId val="1572500784"/>
        <c:axId val="1"/>
      </c:scatterChart>
      <c:valAx>
        <c:axId val="1572500784"/>
        <c:scaling>
          <c:orientation val="minMax"/>
          <c:max val="40"/>
        </c:scaling>
        <c:delete val="0"/>
        <c:axPos val="b"/>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GB"/>
                  <a:t>x</a:t>
                </a:r>
              </a:p>
            </c:rich>
          </c:tx>
          <c:layout>
            <c:manualLayout>
              <c:xMode val="edge"/>
              <c:yMode val="edge"/>
              <c:x val="0.95025110667136758"/>
              <c:y val="0.8338204663192611"/>
            </c:manualLayout>
          </c:layout>
          <c:overlay val="0"/>
          <c:spPr>
            <a:noFill/>
            <a:ln w="25400">
              <a:noFill/>
            </a:ln>
          </c:spPr>
        </c:title>
        <c:numFmt formatCode="General" sourceLinked="1"/>
        <c:majorTickMark val="out"/>
        <c:minorTickMark val="out"/>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
        <c:crosses val="autoZero"/>
        <c:crossBetween val="midCat"/>
        <c:majorUnit val="10"/>
        <c:minorUnit val="5"/>
      </c:valAx>
      <c:valAx>
        <c:axId val="1"/>
        <c:scaling>
          <c:orientation val="minMax"/>
          <c:min val="0"/>
        </c:scaling>
        <c:delete val="0"/>
        <c:axPos val="l"/>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en-GB"/>
                  <a:t>f(x)</a:t>
                </a:r>
              </a:p>
            </c:rich>
          </c:tx>
          <c:layout>
            <c:manualLayout>
              <c:xMode val="edge"/>
              <c:yMode val="edge"/>
              <c:x val="1.2437810945273632E-2"/>
              <c:y val="0.4577265596902427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en-US"/>
          </a:p>
        </c:txPr>
        <c:crossAx val="1572500784"/>
        <c:crosses val="autoZero"/>
        <c:crossBetween val="midCat"/>
      </c:valAx>
      <c:spPr>
        <a:blipFill dpi="0" rotWithShape="0">
          <a:blip xmlns:r="http://schemas.openxmlformats.org/officeDocument/2006/relationships" r:embed="rId1"/>
          <a:srcRect/>
          <a:tile tx="0" ty="0" sx="100000" sy="100000" flip="none" algn="tl"/>
        </a:blipFill>
        <a:ln w="12700">
          <a:solidFill>
            <a:srgbClr val="808080"/>
          </a:solidFill>
          <a:prstDash val="solid"/>
        </a:ln>
      </c:spPr>
    </c:plotArea>
    <c:plotVisOnly val="1"/>
    <c:dispBlanksAs val="gap"/>
    <c:showDLblsOverMax val="0"/>
  </c:chart>
  <c:spPr>
    <a:solidFill>
      <a:srgbClr val="CCFFFF"/>
    </a:solidFill>
    <a:ln w="3175">
      <a:solidFill>
        <a:srgbClr val="000000"/>
      </a:solidFill>
      <a:prstDash val="solid"/>
    </a:ln>
  </c:spPr>
  <c:txPr>
    <a:bodyPr/>
    <a:lstStyle/>
    <a:p>
      <a:pPr>
        <a:defRPr sz="1050" b="0" i="0" u="none" strike="noStrike" baseline="0">
          <a:solidFill>
            <a:srgbClr val="000000"/>
          </a:solidFill>
          <a:latin typeface="Arial"/>
          <a:ea typeface="Arial"/>
          <a:cs typeface="Arial"/>
        </a:defRPr>
      </a:pPr>
      <a:endParaRPr lang="en-US"/>
    </a:p>
  </c:txPr>
  <c:externalData r:id="rId2">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EAB7D-CFDD-46E9-A33C-5AAF293244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9DC50DF-8FD2-446B-A339-B34888A49697}">
      <dgm:prSet custT="1"/>
      <dgm:spPr/>
      <dgm:t>
        <a:bodyPr/>
        <a:lstStyle/>
        <a:p>
          <a:pPr>
            <a:lnSpc>
              <a:spcPct val="100000"/>
            </a:lnSpc>
          </a:pPr>
          <a:r>
            <a:rPr lang="en-GB" sz="2000" dirty="0"/>
            <a:t>A café gives a free toy car with each children’s meal: red, blue, white, black </a:t>
          </a:r>
          <a:r>
            <a:rPr lang="en-GB" sz="2000"/>
            <a:t>or silver.</a:t>
          </a:r>
          <a:endParaRPr lang="en-US" sz="2000" dirty="0"/>
        </a:p>
      </dgm:t>
    </dgm:pt>
    <dgm:pt modelId="{16DBA964-6553-4484-9890-450026B6E93F}" type="parTrans" cxnId="{15625859-D918-4DF1-AE14-E87A67E3CCC6}">
      <dgm:prSet/>
      <dgm:spPr/>
      <dgm:t>
        <a:bodyPr/>
        <a:lstStyle/>
        <a:p>
          <a:endParaRPr lang="en-US"/>
        </a:p>
      </dgm:t>
    </dgm:pt>
    <dgm:pt modelId="{42BAC4AA-E4CC-424B-827F-68A4E21C8632}" type="sibTrans" cxnId="{15625859-D918-4DF1-AE14-E87A67E3CCC6}">
      <dgm:prSet/>
      <dgm:spPr/>
      <dgm:t>
        <a:bodyPr/>
        <a:lstStyle/>
        <a:p>
          <a:endParaRPr lang="en-US"/>
        </a:p>
      </dgm:t>
    </dgm:pt>
    <dgm:pt modelId="{6694F300-B33D-4262-843A-EE953297C3FB}">
      <dgm:prSet custT="1"/>
      <dgm:spPr/>
      <dgm:t>
        <a:bodyPr/>
        <a:lstStyle/>
        <a:p>
          <a:pPr>
            <a:lnSpc>
              <a:spcPct val="100000"/>
            </a:lnSpc>
          </a:pPr>
          <a:r>
            <a:rPr lang="en-GB" sz="2000" dirty="0"/>
            <a:t>A group of parents meet at the café regularly with their children – they collect data about the free cars.</a:t>
          </a:r>
          <a:endParaRPr lang="en-US" sz="2000" dirty="0"/>
        </a:p>
      </dgm:t>
    </dgm:pt>
    <dgm:pt modelId="{89616C6B-8BBB-4E04-B276-07C10213596B}" type="parTrans" cxnId="{AEB9EA33-E1CD-4345-8430-74FA6381382F}">
      <dgm:prSet/>
      <dgm:spPr/>
      <dgm:t>
        <a:bodyPr/>
        <a:lstStyle/>
        <a:p>
          <a:endParaRPr lang="en-US"/>
        </a:p>
      </dgm:t>
    </dgm:pt>
    <dgm:pt modelId="{7834AA96-A63F-4946-8688-0E21D71FB58A}" type="sibTrans" cxnId="{AEB9EA33-E1CD-4345-8430-74FA6381382F}">
      <dgm:prSet/>
      <dgm:spPr/>
      <dgm:t>
        <a:bodyPr/>
        <a:lstStyle/>
        <a:p>
          <a:endParaRPr lang="en-US"/>
        </a:p>
      </dgm:t>
    </dgm:pt>
    <dgm:pt modelId="{772A9012-C777-48F2-A5BB-6241A4EC8B4D}">
      <dgm:prSet custT="1"/>
      <dgm:spPr/>
      <dgm:t>
        <a:bodyPr/>
        <a:lstStyle/>
        <a:p>
          <a:pPr>
            <a:lnSpc>
              <a:spcPct val="100000"/>
            </a:lnSpc>
          </a:pPr>
          <a:r>
            <a:rPr lang="en-GB" sz="2000" dirty="0"/>
            <a:t>Is each colour equally likely – what do you think?</a:t>
          </a:r>
          <a:endParaRPr lang="en-US" sz="2000" dirty="0"/>
        </a:p>
      </dgm:t>
    </dgm:pt>
    <dgm:pt modelId="{20C776B2-24CA-4B08-A5D3-7DDD09F3E143}" type="parTrans" cxnId="{5D2C208D-5562-4FBA-B455-C4DECBAEF40C}">
      <dgm:prSet/>
      <dgm:spPr/>
      <dgm:t>
        <a:bodyPr/>
        <a:lstStyle/>
        <a:p>
          <a:endParaRPr lang="en-US"/>
        </a:p>
      </dgm:t>
    </dgm:pt>
    <dgm:pt modelId="{7336A5A8-C2AF-4CD5-A8F0-A09FAD685A74}" type="sibTrans" cxnId="{5D2C208D-5562-4FBA-B455-C4DECBAEF40C}">
      <dgm:prSet/>
      <dgm:spPr/>
      <dgm:t>
        <a:bodyPr/>
        <a:lstStyle/>
        <a:p>
          <a:endParaRPr lang="en-US"/>
        </a:p>
      </dgm:t>
    </dgm:pt>
    <dgm:pt modelId="{0810AD88-A88A-4D27-8C19-62D086D19FA4}" type="pres">
      <dgm:prSet presAssocID="{018EAB7D-CFDD-46E9-A33C-5AAF29324462}" presName="root" presStyleCnt="0">
        <dgm:presLayoutVars>
          <dgm:dir/>
          <dgm:resizeHandles val="exact"/>
        </dgm:presLayoutVars>
      </dgm:prSet>
      <dgm:spPr/>
    </dgm:pt>
    <dgm:pt modelId="{A850FDD8-ACB1-49AB-AFA4-550E94ACC082}" type="pres">
      <dgm:prSet presAssocID="{F9DC50DF-8FD2-446B-A339-B34888A49697}" presName="compNode" presStyleCnt="0"/>
      <dgm:spPr/>
    </dgm:pt>
    <dgm:pt modelId="{183347E8-1D87-456B-9533-DBD6976F5F46}" type="pres">
      <dgm:prSet presAssocID="{F9DC50DF-8FD2-446B-A339-B34888A49697}" presName="bgRect" presStyleLbl="bgShp" presStyleIdx="0" presStyleCnt="3"/>
      <dgm:spPr/>
    </dgm:pt>
    <dgm:pt modelId="{CA864B6C-B28B-4B33-8CAE-2840281FEA5A}" type="pres">
      <dgm:prSet presAssocID="{F9DC50DF-8FD2-446B-A339-B34888A4969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ild with Balloon"/>
        </a:ext>
      </dgm:extLst>
    </dgm:pt>
    <dgm:pt modelId="{09AFB73B-BE05-4680-93F9-5EA78AE7AF38}" type="pres">
      <dgm:prSet presAssocID="{F9DC50DF-8FD2-446B-A339-B34888A49697}" presName="spaceRect" presStyleCnt="0"/>
      <dgm:spPr/>
    </dgm:pt>
    <dgm:pt modelId="{78279EC5-562C-4A27-A657-ED0590C4F8AE}" type="pres">
      <dgm:prSet presAssocID="{F9DC50DF-8FD2-446B-A339-B34888A49697}" presName="parTx" presStyleLbl="revTx" presStyleIdx="0" presStyleCnt="3">
        <dgm:presLayoutVars>
          <dgm:chMax val="0"/>
          <dgm:chPref val="0"/>
        </dgm:presLayoutVars>
      </dgm:prSet>
      <dgm:spPr/>
    </dgm:pt>
    <dgm:pt modelId="{48C8F627-6BC7-4F91-A23F-8D24070078DE}" type="pres">
      <dgm:prSet presAssocID="{42BAC4AA-E4CC-424B-827F-68A4E21C8632}" presName="sibTrans" presStyleCnt="0"/>
      <dgm:spPr/>
    </dgm:pt>
    <dgm:pt modelId="{532E62DC-A8E3-4D1D-91AD-91D7EECC8258}" type="pres">
      <dgm:prSet presAssocID="{6694F300-B33D-4262-843A-EE953297C3FB}" presName="compNode" presStyleCnt="0"/>
      <dgm:spPr/>
    </dgm:pt>
    <dgm:pt modelId="{790A3F6D-6B1C-444A-9AD6-B238E1AC79FA}" type="pres">
      <dgm:prSet presAssocID="{6694F300-B33D-4262-843A-EE953297C3FB}" presName="bgRect" presStyleLbl="bgShp" presStyleIdx="1" presStyleCnt="3" custScaleY="100000"/>
      <dgm:spPr/>
    </dgm:pt>
    <dgm:pt modelId="{B27EE519-BF2D-4108-A9F7-E27E4734080D}" type="pres">
      <dgm:prSet presAssocID="{6694F300-B33D-4262-843A-EE953297C3F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Eating"/>
        </a:ext>
      </dgm:extLst>
    </dgm:pt>
    <dgm:pt modelId="{08F86B31-A5A6-425B-BB17-9857477FDCB0}" type="pres">
      <dgm:prSet presAssocID="{6694F300-B33D-4262-843A-EE953297C3FB}" presName="spaceRect" presStyleCnt="0"/>
      <dgm:spPr/>
    </dgm:pt>
    <dgm:pt modelId="{09C59486-B289-4916-A072-55A1B5742F8C}" type="pres">
      <dgm:prSet presAssocID="{6694F300-B33D-4262-843A-EE953297C3FB}" presName="parTx" presStyleLbl="revTx" presStyleIdx="1" presStyleCnt="3">
        <dgm:presLayoutVars>
          <dgm:chMax val="0"/>
          <dgm:chPref val="0"/>
        </dgm:presLayoutVars>
      </dgm:prSet>
      <dgm:spPr/>
    </dgm:pt>
    <dgm:pt modelId="{0FE85AD6-03F0-4AE0-95A1-43D2BD962F5E}" type="pres">
      <dgm:prSet presAssocID="{7834AA96-A63F-4946-8688-0E21D71FB58A}" presName="sibTrans" presStyleCnt="0"/>
      <dgm:spPr/>
    </dgm:pt>
    <dgm:pt modelId="{E876512F-F256-4850-8B78-FA56D38432CA}" type="pres">
      <dgm:prSet presAssocID="{772A9012-C777-48F2-A5BB-6241A4EC8B4D}" presName="compNode" presStyleCnt="0"/>
      <dgm:spPr/>
    </dgm:pt>
    <dgm:pt modelId="{AC8FAB7D-6597-4273-B5A6-F4BBBE79E0A0}" type="pres">
      <dgm:prSet presAssocID="{772A9012-C777-48F2-A5BB-6241A4EC8B4D}" presName="bgRect" presStyleLbl="bgShp" presStyleIdx="2" presStyleCnt="3"/>
      <dgm:spPr/>
    </dgm:pt>
    <dgm:pt modelId="{0C9EE97E-7D3F-44B0-AA7E-7220E4710846}" type="pres">
      <dgm:prSet presAssocID="{772A9012-C777-48F2-A5BB-6241A4EC8B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lle"/>
        </a:ext>
      </dgm:extLst>
    </dgm:pt>
    <dgm:pt modelId="{289D6EC8-D08E-400F-8C99-8319913A514C}" type="pres">
      <dgm:prSet presAssocID="{772A9012-C777-48F2-A5BB-6241A4EC8B4D}" presName="spaceRect" presStyleCnt="0"/>
      <dgm:spPr/>
    </dgm:pt>
    <dgm:pt modelId="{47193C97-D087-4D80-9169-A3B5CD2E13D8}" type="pres">
      <dgm:prSet presAssocID="{772A9012-C777-48F2-A5BB-6241A4EC8B4D}" presName="parTx" presStyleLbl="revTx" presStyleIdx="2" presStyleCnt="3">
        <dgm:presLayoutVars>
          <dgm:chMax val="0"/>
          <dgm:chPref val="0"/>
        </dgm:presLayoutVars>
      </dgm:prSet>
      <dgm:spPr/>
    </dgm:pt>
  </dgm:ptLst>
  <dgm:cxnLst>
    <dgm:cxn modelId="{3E693329-3CAF-4DAA-8EE8-84844B7FC8EE}" type="presOf" srcId="{018EAB7D-CFDD-46E9-A33C-5AAF29324462}" destId="{0810AD88-A88A-4D27-8C19-62D086D19FA4}" srcOrd="0" destOrd="0" presId="urn:microsoft.com/office/officeart/2018/2/layout/IconVerticalSolidList"/>
    <dgm:cxn modelId="{AEB9EA33-E1CD-4345-8430-74FA6381382F}" srcId="{018EAB7D-CFDD-46E9-A33C-5AAF29324462}" destId="{6694F300-B33D-4262-843A-EE953297C3FB}" srcOrd="1" destOrd="0" parTransId="{89616C6B-8BBB-4E04-B276-07C10213596B}" sibTransId="{7834AA96-A63F-4946-8688-0E21D71FB58A}"/>
    <dgm:cxn modelId="{1665B96F-7518-4B04-844D-DD2C79D6E963}" type="presOf" srcId="{6694F300-B33D-4262-843A-EE953297C3FB}" destId="{09C59486-B289-4916-A072-55A1B5742F8C}" srcOrd="0" destOrd="0" presId="urn:microsoft.com/office/officeart/2018/2/layout/IconVerticalSolidList"/>
    <dgm:cxn modelId="{BBE16150-E154-4BBF-BC9D-0FAEF1A91B2D}" type="presOf" srcId="{772A9012-C777-48F2-A5BB-6241A4EC8B4D}" destId="{47193C97-D087-4D80-9169-A3B5CD2E13D8}" srcOrd="0" destOrd="0" presId="urn:microsoft.com/office/officeart/2018/2/layout/IconVerticalSolidList"/>
    <dgm:cxn modelId="{C57DB955-5059-4BF3-B339-A529F7347462}" type="presOf" srcId="{F9DC50DF-8FD2-446B-A339-B34888A49697}" destId="{78279EC5-562C-4A27-A657-ED0590C4F8AE}" srcOrd="0" destOrd="0" presId="urn:microsoft.com/office/officeart/2018/2/layout/IconVerticalSolidList"/>
    <dgm:cxn modelId="{15625859-D918-4DF1-AE14-E87A67E3CCC6}" srcId="{018EAB7D-CFDD-46E9-A33C-5AAF29324462}" destId="{F9DC50DF-8FD2-446B-A339-B34888A49697}" srcOrd="0" destOrd="0" parTransId="{16DBA964-6553-4484-9890-450026B6E93F}" sibTransId="{42BAC4AA-E4CC-424B-827F-68A4E21C8632}"/>
    <dgm:cxn modelId="{5D2C208D-5562-4FBA-B455-C4DECBAEF40C}" srcId="{018EAB7D-CFDD-46E9-A33C-5AAF29324462}" destId="{772A9012-C777-48F2-A5BB-6241A4EC8B4D}" srcOrd="2" destOrd="0" parTransId="{20C776B2-24CA-4B08-A5D3-7DDD09F3E143}" sibTransId="{7336A5A8-C2AF-4CD5-A8F0-A09FAD685A74}"/>
    <dgm:cxn modelId="{CD867AB1-7015-47A9-9D2E-0EAE53031EBC}" type="presParOf" srcId="{0810AD88-A88A-4D27-8C19-62D086D19FA4}" destId="{A850FDD8-ACB1-49AB-AFA4-550E94ACC082}" srcOrd="0" destOrd="0" presId="urn:microsoft.com/office/officeart/2018/2/layout/IconVerticalSolidList"/>
    <dgm:cxn modelId="{E9E2D831-18D3-4F95-B2AD-5988092F14FF}" type="presParOf" srcId="{A850FDD8-ACB1-49AB-AFA4-550E94ACC082}" destId="{183347E8-1D87-456B-9533-DBD6976F5F46}" srcOrd="0" destOrd="0" presId="urn:microsoft.com/office/officeart/2018/2/layout/IconVerticalSolidList"/>
    <dgm:cxn modelId="{9CF1DD67-6E7F-4B22-B8C0-AE191FB9164E}" type="presParOf" srcId="{A850FDD8-ACB1-49AB-AFA4-550E94ACC082}" destId="{CA864B6C-B28B-4B33-8CAE-2840281FEA5A}" srcOrd="1" destOrd="0" presId="urn:microsoft.com/office/officeart/2018/2/layout/IconVerticalSolidList"/>
    <dgm:cxn modelId="{4B6FA83D-06A4-4DB5-ADE2-AF29A0AA3F26}" type="presParOf" srcId="{A850FDD8-ACB1-49AB-AFA4-550E94ACC082}" destId="{09AFB73B-BE05-4680-93F9-5EA78AE7AF38}" srcOrd="2" destOrd="0" presId="urn:microsoft.com/office/officeart/2018/2/layout/IconVerticalSolidList"/>
    <dgm:cxn modelId="{7B4C6854-4005-45CA-917E-0D4649B331E4}" type="presParOf" srcId="{A850FDD8-ACB1-49AB-AFA4-550E94ACC082}" destId="{78279EC5-562C-4A27-A657-ED0590C4F8AE}" srcOrd="3" destOrd="0" presId="urn:microsoft.com/office/officeart/2018/2/layout/IconVerticalSolidList"/>
    <dgm:cxn modelId="{59516ADE-3C64-4D9F-8136-7E52C7980ABB}" type="presParOf" srcId="{0810AD88-A88A-4D27-8C19-62D086D19FA4}" destId="{48C8F627-6BC7-4F91-A23F-8D24070078DE}" srcOrd="1" destOrd="0" presId="urn:microsoft.com/office/officeart/2018/2/layout/IconVerticalSolidList"/>
    <dgm:cxn modelId="{1150466C-F61D-408F-9067-1F2B5C666655}" type="presParOf" srcId="{0810AD88-A88A-4D27-8C19-62D086D19FA4}" destId="{532E62DC-A8E3-4D1D-91AD-91D7EECC8258}" srcOrd="2" destOrd="0" presId="urn:microsoft.com/office/officeart/2018/2/layout/IconVerticalSolidList"/>
    <dgm:cxn modelId="{36564B74-272F-4CED-BF2B-CB28CD40EC97}" type="presParOf" srcId="{532E62DC-A8E3-4D1D-91AD-91D7EECC8258}" destId="{790A3F6D-6B1C-444A-9AD6-B238E1AC79FA}" srcOrd="0" destOrd="0" presId="urn:microsoft.com/office/officeart/2018/2/layout/IconVerticalSolidList"/>
    <dgm:cxn modelId="{936C3078-FE6F-4F73-91FD-35BECB320924}" type="presParOf" srcId="{532E62DC-A8E3-4D1D-91AD-91D7EECC8258}" destId="{B27EE519-BF2D-4108-A9F7-E27E4734080D}" srcOrd="1" destOrd="0" presId="urn:microsoft.com/office/officeart/2018/2/layout/IconVerticalSolidList"/>
    <dgm:cxn modelId="{F19D224B-0DC5-4753-ABB0-CBBCA5EC4C76}" type="presParOf" srcId="{532E62DC-A8E3-4D1D-91AD-91D7EECC8258}" destId="{08F86B31-A5A6-425B-BB17-9857477FDCB0}" srcOrd="2" destOrd="0" presId="urn:microsoft.com/office/officeart/2018/2/layout/IconVerticalSolidList"/>
    <dgm:cxn modelId="{8E46B791-1038-4E23-80CB-17CEB00B5058}" type="presParOf" srcId="{532E62DC-A8E3-4D1D-91AD-91D7EECC8258}" destId="{09C59486-B289-4916-A072-55A1B5742F8C}" srcOrd="3" destOrd="0" presId="urn:microsoft.com/office/officeart/2018/2/layout/IconVerticalSolidList"/>
    <dgm:cxn modelId="{FA7AC8CD-544D-4FD3-8677-87E665182628}" type="presParOf" srcId="{0810AD88-A88A-4D27-8C19-62D086D19FA4}" destId="{0FE85AD6-03F0-4AE0-95A1-43D2BD962F5E}" srcOrd="3" destOrd="0" presId="urn:microsoft.com/office/officeart/2018/2/layout/IconVerticalSolidList"/>
    <dgm:cxn modelId="{39C44F0D-B65B-43AA-9A16-BF522C09D29F}" type="presParOf" srcId="{0810AD88-A88A-4D27-8C19-62D086D19FA4}" destId="{E876512F-F256-4850-8B78-FA56D38432CA}" srcOrd="4" destOrd="0" presId="urn:microsoft.com/office/officeart/2018/2/layout/IconVerticalSolidList"/>
    <dgm:cxn modelId="{5D218D20-B31C-4331-90F7-FA2EDB304904}" type="presParOf" srcId="{E876512F-F256-4850-8B78-FA56D38432CA}" destId="{AC8FAB7D-6597-4273-B5A6-F4BBBE79E0A0}" srcOrd="0" destOrd="0" presId="urn:microsoft.com/office/officeart/2018/2/layout/IconVerticalSolidList"/>
    <dgm:cxn modelId="{3D18720F-9935-459D-A0D7-E26D97074A12}" type="presParOf" srcId="{E876512F-F256-4850-8B78-FA56D38432CA}" destId="{0C9EE97E-7D3F-44B0-AA7E-7220E4710846}" srcOrd="1" destOrd="0" presId="urn:microsoft.com/office/officeart/2018/2/layout/IconVerticalSolidList"/>
    <dgm:cxn modelId="{1543635E-42E9-41A3-BA91-F4AB5E29ADCD}" type="presParOf" srcId="{E876512F-F256-4850-8B78-FA56D38432CA}" destId="{289D6EC8-D08E-400F-8C99-8319913A514C}" srcOrd="2" destOrd="0" presId="urn:microsoft.com/office/officeart/2018/2/layout/IconVerticalSolidList"/>
    <dgm:cxn modelId="{7E5306BC-002A-43C7-A28D-D4434231440C}" type="presParOf" srcId="{E876512F-F256-4850-8B78-FA56D38432CA}" destId="{47193C97-D087-4D80-9169-A3B5CD2E13D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347E8-1D87-456B-9533-DBD6976F5F46}">
      <dsp:nvSpPr>
        <dsp:cNvPr id="0" name=""/>
        <dsp:cNvSpPr/>
      </dsp:nvSpPr>
      <dsp:spPr>
        <a:xfrm>
          <a:off x="0" y="3318"/>
          <a:ext cx="5111749" cy="1511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864B6C-B28B-4B33-8CAE-2840281FEA5A}">
      <dsp:nvSpPr>
        <dsp:cNvPr id="0" name=""/>
        <dsp:cNvSpPr/>
      </dsp:nvSpPr>
      <dsp:spPr>
        <a:xfrm>
          <a:off x="457359" y="343504"/>
          <a:ext cx="832376" cy="831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279EC5-562C-4A27-A657-ED0590C4F8AE}">
      <dsp:nvSpPr>
        <dsp:cNvPr id="0" name=""/>
        <dsp:cNvSpPr/>
      </dsp:nvSpPr>
      <dsp:spPr>
        <a:xfrm>
          <a:off x="1747096" y="3318"/>
          <a:ext cx="3156037" cy="151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69" tIns="160169" rIns="160169" bIns="160169" numCol="1" spcCol="1270" anchor="ctr" anchorCtr="0">
          <a:noAutofit/>
        </a:bodyPr>
        <a:lstStyle/>
        <a:p>
          <a:pPr marL="0" lvl="0" indent="0" algn="l" defTabSz="889000">
            <a:lnSpc>
              <a:spcPct val="100000"/>
            </a:lnSpc>
            <a:spcBef>
              <a:spcPct val="0"/>
            </a:spcBef>
            <a:spcAft>
              <a:spcPct val="35000"/>
            </a:spcAft>
            <a:buNone/>
          </a:pPr>
          <a:r>
            <a:rPr lang="en-GB" sz="2000" kern="1200" dirty="0"/>
            <a:t>A café gives a free toy car with each children’s meal: red, blue, white, black </a:t>
          </a:r>
          <a:r>
            <a:rPr lang="en-GB" sz="2000" kern="1200"/>
            <a:t>or silver.</a:t>
          </a:r>
          <a:endParaRPr lang="en-US" sz="2000" kern="1200" dirty="0"/>
        </a:p>
      </dsp:txBody>
      <dsp:txXfrm>
        <a:off x="1747096" y="3318"/>
        <a:ext cx="3156037" cy="1513411"/>
      </dsp:txXfrm>
    </dsp:sp>
    <dsp:sp modelId="{790A3F6D-6B1C-444A-9AD6-B238E1AC79FA}">
      <dsp:nvSpPr>
        <dsp:cNvPr id="0" name=""/>
        <dsp:cNvSpPr/>
      </dsp:nvSpPr>
      <dsp:spPr>
        <a:xfrm>
          <a:off x="0" y="1827173"/>
          <a:ext cx="5111749" cy="1511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7EE519-BF2D-4108-A9F7-E27E4734080D}">
      <dsp:nvSpPr>
        <dsp:cNvPr id="0" name=""/>
        <dsp:cNvSpPr/>
      </dsp:nvSpPr>
      <dsp:spPr>
        <a:xfrm>
          <a:off x="457359" y="2167358"/>
          <a:ext cx="832376" cy="831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C59486-B289-4916-A072-55A1B5742F8C}">
      <dsp:nvSpPr>
        <dsp:cNvPr id="0" name=""/>
        <dsp:cNvSpPr/>
      </dsp:nvSpPr>
      <dsp:spPr>
        <a:xfrm>
          <a:off x="1747096" y="1827173"/>
          <a:ext cx="3156037" cy="151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69" tIns="160169" rIns="160169" bIns="160169" numCol="1" spcCol="1270" anchor="ctr" anchorCtr="0">
          <a:noAutofit/>
        </a:bodyPr>
        <a:lstStyle/>
        <a:p>
          <a:pPr marL="0" lvl="0" indent="0" algn="l" defTabSz="889000">
            <a:lnSpc>
              <a:spcPct val="100000"/>
            </a:lnSpc>
            <a:spcBef>
              <a:spcPct val="0"/>
            </a:spcBef>
            <a:spcAft>
              <a:spcPct val="35000"/>
            </a:spcAft>
            <a:buNone/>
          </a:pPr>
          <a:r>
            <a:rPr lang="en-GB" sz="2000" kern="1200" dirty="0"/>
            <a:t>A group of parents meet at the café regularly with their children – they collect data about the free cars.</a:t>
          </a:r>
          <a:endParaRPr lang="en-US" sz="2000" kern="1200" dirty="0"/>
        </a:p>
      </dsp:txBody>
      <dsp:txXfrm>
        <a:off x="1747096" y="1827173"/>
        <a:ext cx="3156037" cy="1513411"/>
      </dsp:txXfrm>
    </dsp:sp>
    <dsp:sp modelId="{AC8FAB7D-6597-4273-B5A6-F4BBBE79E0A0}">
      <dsp:nvSpPr>
        <dsp:cNvPr id="0" name=""/>
        <dsp:cNvSpPr/>
      </dsp:nvSpPr>
      <dsp:spPr>
        <a:xfrm>
          <a:off x="0" y="3651028"/>
          <a:ext cx="5111749" cy="151193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9EE97E-7D3F-44B0-AA7E-7220E4710846}">
      <dsp:nvSpPr>
        <dsp:cNvPr id="0" name=""/>
        <dsp:cNvSpPr/>
      </dsp:nvSpPr>
      <dsp:spPr>
        <a:xfrm>
          <a:off x="457359" y="3991213"/>
          <a:ext cx="832376" cy="831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193C97-D087-4D80-9169-A3B5CD2E13D8}">
      <dsp:nvSpPr>
        <dsp:cNvPr id="0" name=""/>
        <dsp:cNvSpPr/>
      </dsp:nvSpPr>
      <dsp:spPr>
        <a:xfrm>
          <a:off x="1747096" y="3651028"/>
          <a:ext cx="3156037" cy="1513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69" tIns="160169" rIns="160169" bIns="160169" numCol="1" spcCol="1270" anchor="ctr" anchorCtr="0">
          <a:noAutofit/>
        </a:bodyPr>
        <a:lstStyle/>
        <a:p>
          <a:pPr marL="0" lvl="0" indent="0" algn="l" defTabSz="889000">
            <a:lnSpc>
              <a:spcPct val="100000"/>
            </a:lnSpc>
            <a:spcBef>
              <a:spcPct val="0"/>
            </a:spcBef>
            <a:spcAft>
              <a:spcPct val="35000"/>
            </a:spcAft>
            <a:buNone/>
          </a:pPr>
          <a:r>
            <a:rPr lang="en-GB" sz="2000" kern="1200" dirty="0"/>
            <a:t>Is each colour equally likely – what do you think?</a:t>
          </a:r>
          <a:endParaRPr lang="en-US" sz="2000" kern="1200" dirty="0"/>
        </a:p>
      </dsp:txBody>
      <dsp:txXfrm>
        <a:off x="1747096" y="3651028"/>
        <a:ext cx="3156037" cy="15134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E6D207C4-F1C5-46D6-B0F0-58965E34A68D}" type="datetimeFigureOut">
              <a:rPr lang="en-US"/>
              <a:pPr>
                <a:defRPr/>
              </a:pPr>
              <a:t>3/1/2021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D8435711-A4FE-4B0D-8EAC-05E1780A8E64}" type="slidenum">
              <a:rPr lang="en-US"/>
              <a:pPr>
                <a:defRPr/>
              </a:pPr>
              <a:t>‹#›</a:t>
            </a:fld>
            <a:endParaRPr lang="en-US"/>
          </a:p>
        </p:txBody>
      </p:sp>
    </p:spTree>
    <p:extLst>
      <p:ext uri="{BB962C8B-B14F-4D97-AF65-F5344CB8AC3E}">
        <p14:creationId xmlns:p14="http://schemas.microsoft.com/office/powerpoint/2010/main" val="45940065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72.86527" units="1/cm"/>
          <inkml:channelProperty channel="Y" name="resolution" value="36.48649" units="1/cm"/>
          <inkml:channelProperty channel="T" name="resolution" value="1" units="1/dev"/>
        </inkml:channelProperties>
      </inkml:inkSource>
      <inkml:timestamp xml:id="ts0" timeString="2021-02-24T20:23:02.764"/>
    </inkml:context>
    <inkml:brush xml:id="br0">
      <inkml:brushProperty name="width" value="0.05292" units="cm"/>
      <inkml:brushProperty name="height" value="0.05292" units="cm"/>
      <inkml:brushProperty name="color" value="#FF0000"/>
    </inkml:brush>
  </inkml:definitions>
  <inkml:trace contextRef="#ctx0" brushRef="#br0">15963 12982 0,'18'0'250,"-1"0"-234,1-17-1,0 17 1,-1-18-16,1 18 31,0 0 110,-18-18-126,17 1 1,1 17-16,0-18 109,-1 0-46,18 1-32,-17 17-15,0 0 187,17-18 94,-17 18-282</inkml:trace>
  <inkml:trace contextRef="#ctx0" brushRef="#br0" timeOffset="2334.71">15963 12841 0,'0'-18'140,"18"1"-93,-1 17-31,1 0-16,0 0 31,-1 0-31,-17-18 16,18 18 30,0-17-46,-18-1 32,17 18-17,1 0 1,0-18 0,-1 18-16,1 0 15,-18-17-15</inkml:trace>
  <inkml:trace contextRef="#ctx0" brushRef="#br0" timeOffset="4190.76">15981 13317 0,'17'0'187,"1"-17"-187,0 17 16,35-18-16,-36 0 15,1 1 1,0 17-16,-1-18 16,18 1-16,-17-1 31,0 18-31,-1 0 15,1-18-15,17 1 16,-17 17 0,-18-18-1,18 18 48,-1-18-32,1 1-31,0-1 0,-1 18 16,1 0-16,17-18 15,-17 1 1,-1-1 0</inkml:trace>
  <inkml:trace contextRef="#ctx0" brushRef="#br0" timeOffset="5708.9">16351 13335 0,'18'0'188,"0"0"-173,-1-18 1,1 18 0,-18-17-1,35 17-15,0-36 31,-17 36-15,0-17-16,17-18 16,-17 35-16,-1-18 15,1 18 1,-1 0-16,1 0 16,-18-18-16,18 18 46,-1-17 33,-17-1-64</inkml:trace>
  <inkml:trace contextRef="#ctx0" brushRef="#br0" timeOffset="7143.2">16686 13317 0,'18'-17'188,"0"17"-172,-1-18-16,19 18 15,-36-18-15,35 18 16,0-17-16,-17 17 15,17-35-15,-17 35 16</inkml:trace>
  <inkml:trace contextRef="#ctx0" brushRef="#br0" timeOffset="9147.2">17145 13370 0,'0'-17'218,"18"17"-171,-1 0-15,1 0-1,0-18 63,17 0 77,-18 1-155,1 17 0,0-18-16</inkml:trace>
  <inkml:trace contextRef="#ctx0" brushRef="#br0" timeOffset="12005.6">15928 13176 0,'18'0'219,"-1"0"-219,1 0 15,17 0 1,-35-17-16,18-1 16,17 18-16,-17 0 15,-1 0 1,1-35-16,0 35 31,-1-18-15,1 18 15,-1 0 47,-17-18-47,18 1-15,0 17 78,-18-18-94,17 18 15,1-17 1,0-1 140,-18 0-140,17 18 15,1-17 0,0 17-15,-1-18 140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charset="0"/>
                <a:ea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charset="0"/>
                <a:ea typeface="ヒラギノ角ゴ Pro W3" charset="-128"/>
              </a:defRPr>
            </a:lvl1pPr>
          </a:lstStyle>
          <a:p>
            <a:pPr>
              <a:defRPr/>
            </a:pPr>
            <a:fld id="{24CC7B08-0227-40A0-93E0-F1542D752734}" type="datetimeFigureOut">
              <a:rPr lang="en-US"/>
              <a:pPr>
                <a:defRPr/>
              </a:pPr>
              <a:t>3/1/2021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charset="0"/>
                <a:ea typeface="ヒラギノ角ゴ Pro W3" charset="-128"/>
              </a:defRPr>
            </a:lvl1pPr>
          </a:lstStyle>
          <a:p>
            <a:pPr>
              <a:defRPr/>
            </a:pPr>
            <a:fld id="{86AAEC0A-556C-4808-8664-FAF36CE6DC85}" type="slidenum">
              <a:rPr lang="en-US"/>
              <a:pPr>
                <a:defRPr/>
              </a:pPr>
              <a:t>‹#›</a:t>
            </a:fld>
            <a:endParaRPr lang="en-US"/>
          </a:p>
        </p:txBody>
      </p:sp>
    </p:spTree>
    <p:extLst>
      <p:ext uri="{BB962C8B-B14F-4D97-AF65-F5344CB8AC3E}">
        <p14:creationId xmlns:p14="http://schemas.microsoft.com/office/powerpoint/2010/main" val="1180371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Poll</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a:t>
            </a:fld>
            <a:endParaRPr lang="en-US"/>
          </a:p>
        </p:txBody>
      </p:sp>
    </p:spTree>
    <p:extLst>
      <p:ext uri="{BB962C8B-B14F-4D97-AF65-F5344CB8AC3E}">
        <p14:creationId xmlns:p14="http://schemas.microsoft.com/office/powerpoint/2010/main" val="2853457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time, show spreadsheet for not equally likely</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18</a:t>
            </a:fld>
            <a:endParaRPr lang="en-US"/>
          </a:p>
        </p:txBody>
      </p:sp>
    </p:spTree>
    <p:extLst>
      <p:ext uri="{BB962C8B-B14F-4D97-AF65-F5344CB8AC3E}">
        <p14:creationId xmlns:p14="http://schemas.microsoft.com/office/powerpoint/2010/main" val="1082639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no of degrees of freedom increases, the critical values increase. Total frequency makes no difference.</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22</a:t>
            </a:fld>
            <a:endParaRPr lang="en-US"/>
          </a:p>
        </p:txBody>
      </p:sp>
    </p:spTree>
    <p:extLst>
      <p:ext uri="{BB962C8B-B14F-4D97-AF65-F5344CB8AC3E}">
        <p14:creationId xmlns:p14="http://schemas.microsoft.com/office/powerpoint/2010/main" val="314304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always interested in what the sample tells us about the population</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25</a:t>
            </a:fld>
            <a:endParaRPr lang="en-US"/>
          </a:p>
        </p:txBody>
      </p:sp>
    </p:spTree>
    <p:extLst>
      <p:ext uri="{BB962C8B-B14F-4D97-AF65-F5344CB8AC3E}">
        <p14:creationId xmlns:p14="http://schemas.microsoft.com/office/powerpoint/2010/main" val="2956488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think the expected frequencies should be?</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28</a:t>
            </a:fld>
            <a:endParaRPr lang="en-US"/>
          </a:p>
        </p:txBody>
      </p:sp>
    </p:spTree>
    <p:extLst>
      <p:ext uri="{BB962C8B-B14F-4D97-AF65-F5344CB8AC3E}">
        <p14:creationId xmlns:p14="http://schemas.microsoft.com/office/powerpoint/2010/main" val="1810745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C93B1C-7F0C-4154-82CD-60C65ED51CF1}" type="slidenum">
              <a:rPr lang="en-GB"/>
              <a:pPr/>
              <a:t>29</a:t>
            </a:fld>
            <a:endParaRPr lang="en-GB"/>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GB" dirty="0"/>
              <a:t>There is a formula for working out expected</a:t>
            </a:r>
            <a:r>
              <a:rPr lang="en-GB" baseline="0" dirty="0"/>
              <a:t> frequencies from the totals but it’s good for students to see an example where it is easy to work out first. Expected frequencies don’t have to be whole numbers.</a:t>
            </a:r>
            <a:endParaRPr lang="en-GB" dirty="0"/>
          </a:p>
        </p:txBody>
      </p:sp>
    </p:spTree>
    <p:extLst>
      <p:ext uri="{BB962C8B-B14F-4D97-AF65-F5344CB8AC3E}">
        <p14:creationId xmlns:p14="http://schemas.microsoft.com/office/powerpoint/2010/main" val="2322508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a check on one of the values in the RH table and roughly estimate the total; is 13.683 about right? Note: expected frequencies should be at least 5 – if not then </a:t>
            </a:r>
            <a:r>
              <a:rPr lang="en-GB"/>
              <a:t>combine groups (as for A or SA)</a:t>
            </a:r>
            <a:endParaRPr lang="en-GB" dirty="0"/>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30</a:t>
            </a:fld>
            <a:endParaRPr lang="en-US"/>
          </a:p>
        </p:txBody>
      </p:sp>
    </p:spTree>
    <p:extLst>
      <p:ext uri="{BB962C8B-B14F-4D97-AF65-F5344CB8AC3E}">
        <p14:creationId xmlns:p14="http://schemas.microsoft.com/office/powerpoint/2010/main" val="202387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Degrees of freedom = (r-1)x(c-1)</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32</a:t>
            </a:fld>
            <a:endParaRPr lang="en-US"/>
          </a:p>
        </p:txBody>
      </p:sp>
    </p:spTree>
    <p:extLst>
      <p:ext uri="{BB962C8B-B14F-4D97-AF65-F5344CB8AC3E}">
        <p14:creationId xmlns:p14="http://schemas.microsoft.com/office/powerpoint/2010/main" val="312818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critical</a:t>
            </a:r>
            <a:r>
              <a:rPr lang="en-GB" baseline="0" dirty="0"/>
              <a:t> value is the borderline for a big value of the test statistic</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36</a:t>
            </a:fld>
            <a:endParaRPr lang="en-US"/>
          </a:p>
        </p:txBody>
      </p:sp>
    </p:spTree>
    <p:extLst>
      <p:ext uri="{BB962C8B-B14F-4D97-AF65-F5344CB8AC3E}">
        <p14:creationId xmlns:p14="http://schemas.microsoft.com/office/powerpoint/2010/main" val="229584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stuff</a:t>
            </a:r>
            <a:r>
              <a:rPr lang="en-GB" baseline="0" dirty="0"/>
              <a:t> in green can change. Show use of spreadsheet to check.</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37</a:t>
            </a:fld>
            <a:endParaRPr lang="en-US"/>
          </a:p>
        </p:txBody>
      </p:sp>
    </p:spTree>
    <p:extLst>
      <p:ext uri="{BB962C8B-B14F-4D97-AF65-F5344CB8AC3E}">
        <p14:creationId xmlns:p14="http://schemas.microsoft.com/office/powerpoint/2010/main" val="3703018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a go at exam question? AQA specimen paper </a:t>
            </a:r>
            <a:r>
              <a:rPr lang="en-GB" dirty="0" err="1"/>
              <a:t>qu</a:t>
            </a:r>
            <a:r>
              <a:rPr lang="en-GB" dirty="0"/>
              <a:t> 3.2. Have a go at the tourist question? Any questions?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38</a:t>
            </a:fld>
            <a:endParaRPr lang="en-US"/>
          </a:p>
        </p:txBody>
      </p:sp>
    </p:spTree>
    <p:extLst>
      <p:ext uri="{BB962C8B-B14F-4D97-AF65-F5344CB8AC3E}">
        <p14:creationId xmlns:p14="http://schemas.microsoft.com/office/powerpoint/2010/main" val="3032158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maths we tend to treat the two kinds of chi squared tests as two separate topics but in other subjects, they don’t always specify which they mean.</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4</a:t>
            </a:fld>
            <a:endParaRPr lang="en-US"/>
          </a:p>
        </p:txBody>
      </p:sp>
    </p:spTree>
    <p:extLst>
      <p:ext uri="{BB962C8B-B14F-4D97-AF65-F5344CB8AC3E}">
        <p14:creationId xmlns:p14="http://schemas.microsoft.com/office/powerpoint/2010/main" val="7528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testing compared</a:t>
            </a:r>
            <a:r>
              <a:rPr lang="en-GB" baseline="0" dirty="0"/>
              <a:t> to an expected distribution</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5</a:t>
            </a:fld>
            <a:endParaRPr lang="en-US"/>
          </a:p>
        </p:txBody>
      </p:sp>
    </p:spTree>
    <p:extLst>
      <p:ext uri="{BB962C8B-B14F-4D97-AF65-F5344CB8AC3E}">
        <p14:creationId xmlns:p14="http://schemas.microsoft.com/office/powerpoint/2010/main" val="154776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two-</a:t>
            </a:r>
            <a:r>
              <a:rPr lang="en-GB" baseline="0" dirty="0"/>
              <a:t> way contingency table</a:t>
            </a:r>
            <a:endParaRPr lang="en-GB" dirty="0"/>
          </a:p>
        </p:txBody>
      </p:sp>
      <p:sp>
        <p:nvSpPr>
          <p:cNvPr id="4" name="Slide Number Placeholder 3"/>
          <p:cNvSpPr>
            <a:spLocks noGrp="1"/>
          </p:cNvSpPr>
          <p:nvPr>
            <p:ph type="sldNum" sz="quarter" idx="10"/>
          </p:nvPr>
        </p:nvSpPr>
        <p:spPr/>
        <p:txBody>
          <a:bodyPr/>
          <a:lstStyle/>
          <a:p>
            <a:pPr>
              <a:defRPr/>
            </a:pPr>
            <a:fld id="{86AAEC0A-556C-4808-8664-FAF36CE6DC85}" type="slidenum">
              <a:rPr lang="en-US" smtClean="0"/>
              <a:pPr>
                <a:defRPr/>
              </a:pPr>
              <a:t>6</a:t>
            </a:fld>
            <a:endParaRPr lang="en-US"/>
          </a:p>
        </p:txBody>
      </p:sp>
    </p:spTree>
    <p:extLst>
      <p:ext uri="{BB962C8B-B14F-4D97-AF65-F5344CB8AC3E}">
        <p14:creationId xmlns:p14="http://schemas.microsoft.com/office/powerpoint/2010/main" val="102257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Specifications for subjects other than maths often just say “chi squared test” and may not specify which sort. If your school or college does Core Maths it’s a good idea to liaise with the maths dept to have them teach chi squared (even if it’s not on the Core Maths spec) but you will need to specify which sort(s) you want them to teach.</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8</a:t>
            </a:fld>
            <a:endParaRPr lang="en-US"/>
          </a:p>
        </p:txBody>
      </p:sp>
    </p:spTree>
    <p:extLst>
      <p:ext uri="{BB962C8B-B14F-4D97-AF65-F5344CB8AC3E}">
        <p14:creationId xmlns:p14="http://schemas.microsoft.com/office/powerpoint/2010/main" val="1621355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Expected distribution with one list of frequencies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9</a:t>
            </a:fld>
            <a:endParaRPr lang="en-US"/>
          </a:p>
        </p:txBody>
      </p:sp>
    </p:spTree>
    <p:extLst>
      <p:ext uri="{BB962C8B-B14F-4D97-AF65-F5344CB8AC3E}">
        <p14:creationId xmlns:p14="http://schemas.microsoft.com/office/powerpoint/2010/main" val="2978876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Gather opinions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11</a:t>
            </a:fld>
            <a:endParaRPr lang="en-US"/>
          </a:p>
        </p:txBody>
      </p:sp>
    </p:spTree>
    <p:extLst>
      <p:ext uri="{BB962C8B-B14F-4D97-AF65-F5344CB8AC3E}">
        <p14:creationId xmlns:p14="http://schemas.microsoft.com/office/powerpoint/2010/main" val="539782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give the null hypothesis the benefit of the doubt – this lets us do some calculations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14</a:t>
            </a:fld>
            <a:endParaRPr lang="en-US"/>
          </a:p>
        </p:txBody>
      </p:sp>
    </p:spTree>
    <p:extLst>
      <p:ext uri="{BB962C8B-B14F-4D97-AF65-F5344CB8AC3E}">
        <p14:creationId xmlns:p14="http://schemas.microsoft.com/office/powerpoint/2010/main" val="4185524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Spreadsheet with equal probs – do some simulations</a:t>
            </a:r>
          </a:p>
        </p:txBody>
      </p:sp>
      <p:sp>
        <p:nvSpPr>
          <p:cNvPr id="4" name="Slide Number Placeholder 3"/>
          <p:cNvSpPr>
            <a:spLocks noGrp="1"/>
          </p:cNvSpPr>
          <p:nvPr>
            <p:ph type="sldNum" sz="quarter" idx="5"/>
          </p:nvPr>
        </p:nvSpPr>
        <p:spPr/>
        <p:txBody>
          <a:bodyPr/>
          <a:lstStyle/>
          <a:p>
            <a:pPr>
              <a:defRPr/>
            </a:pPr>
            <a:fld id="{86AAEC0A-556C-4808-8664-FAF36CE6DC85}" type="slidenum">
              <a:rPr lang="en-US" smtClean="0"/>
              <a:pPr>
                <a:defRPr/>
              </a:pPr>
              <a:t>16</a:t>
            </a:fld>
            <a:endParaRPr lang="en-US"/>
          </a:p>
        </p:txBody>
      </p:sp>
    </p:spTree>
    <p:extLst>
      <p:ext uri="{BB962C8B-B14F-4D97-AF65-F5344CB8AC3E}">
        <p14:creationId xmlns:p14="http://schemas.microsoft.com/office/powerpoint/2010/main" val="3490689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9862" y="1675199"/>
            <a:ext cx="5224277" cy="3507602"/>
          </a:xfrm>
          <a:prstGeom prst="rect">
            <a:avLst/>
          </a:prstGeom>
        </p:spPr>
      </p:pic>
    </p:spTree>
    <p:extLst>
      <p:ext uri="{BB962C8B-B14F-4D97-AF65-F5344CB8AC3E}">
        <p14:creationId xmlns:p14="http://schemas.microsoft.com/office/powerpoint/2010/main" val="411487479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p:cNvSpPr>
            <a:spLocks noGrp="1"/>
          </p:cNvSpPr>
          <p:nvPr>
            <p:ph type="pic" idx="1"/>
          </p:nvPr>
        </p:nvSpPr>
        <p:spPr>
          <a:xfrm>
            <a:off x="1792288" y="978297"/>
            <a:ext cx="5486400" cy="3674839"/>
          </a:xfrm>
          <a:prstGeom prst="rect">
            <a:avLst/>
          </a:prstGeom>
        </p:spPr>
        <p:txBody>
          <a:bodyPr vert="horz"/>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41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E227588A-A034-4883-AAD1-9D18AE3ECE1B}" type="slidenum">
              <a:rPr lang="en-GB"/>
              <a:pPr/>
              <a:t>‹#›</a:t>
            </a:fld>
            <a:endParaRPr lang="en-GB"/>
          </a:p>
        </p:txBody>
      </p:sp>
    </p:spTree>
    <p:extLst>
      <p:ext uri="{BB962C8B-B14F-4D97-AF65-F5344CB8AC3E}">
        <p14:creationId xmlns:p14="http://schemas.microsoft.com/office/powerpoint/2010/main" val="354816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395288" y="1196975"/>
            <a:ext cx="3744912" cy="3240088"/>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GB" dirty="0"/>
          </a:p>
        </p:txBody>
      </p:sp>
      <p:sp>
        <p:nvSpPr>
          <p:cNvPr id="9" name="Title 1"/>
          <p:cNvSpPr>
            <a:spLocks noGrp="1"/>
          </p:cNvSpPr>
          <p:nvPr>
            <p:ph type="title"/>
          </p:nvPr>
        </p:nvSpPr>
        <p:spPr>
          <a:xfrm>
            <a:off x="4427984" y="1196975"/>
            <a:ext cx="4269160" cy="1446550"/>
          </a:xfrm>
          <a:prstGeom prst="rect">
            <a:avLst/>
          </a:prstGeom>
        </p:spPr>
        <p:txBody>
          <a:bodyPr vert="horz">
            <a:spAutoFit/>
          </a:bodyPr>
          <a:lstStyle>
            <a:lvl1pPr algn="l">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1419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8028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75866"/>
            <a:ext cx="8229600" cy="769441"/>
          </a:xfrm>
          <a:prstGeom prst="rect">
            <a:avLst/>
          </a:prstGeom>
        </p:spPr>
        <p:txBody>
          <a:bodyPr vert="horz">
            <a:spAutoFit/>
          </a:bodyPr>
          <a:lstStyle>
            <a:lvl1pPr>
              <a:defRPr>
                <a:solidFill>
                  <a:srgbClr val="E00034"/>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457200" y="1772816"/>
            <a:ext cx="8229600" cy="4353347"/>
          </a:xfrm>
          <a:prstGeom prst="rect">
            <a:avLst/>
          </a:prstGeom>
        </p:spPr>
        <p:txBody>
          <a:bodyPr vert="horz"/>
          <a:lstStyle>
            <a:lvl1pPr marL="4572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1pPr>
            <a:lvl2pPr marL="914400" indent="-4572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2pPr>
            <a:lvl3pPr marL="12573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3pPr>
            <a:lvl4pPr marL="17145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4pPr>
            <a:lvl5pPr marL="2171700" indent="-342900">
              <a:buClr>
                <a:schemeClr val="tx2"/>
              </a:buClr>
              <a:buFont typeface="Wingdings" panose="05000000000000000000" pitchFamily="2" charset="2"/>
              <a:buChar char="§"/>
              <a:defRPr>
                <a:solidFill>
                  <a:schemeClr val="tx1"/>
                </a:solidFill>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629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0" cap="all">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rgbClr val="002147"/>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edit Master text styles</a:t>
            </a:r>
          </a:p>
        </p:txBody>
      </p:sp>
    </p:spTree>
    <p:extLst>
      <p:ext uri="{BB962C8B-B14F-4D97-AF65-F5344CB8AC3E}">
        <p14:creationId xmlns:p14="http://schemas.microsoft.com/office/powerpoint/2010/main" val="322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72816"/>
            <a:ext cx="4038600" cy="4353347"/>
          </a:xfrm>
          <a:prstGeom prst="rect">
            <a:avLst/>
          </a:prstGeom>
        </p:spPr>
        <p:txBody>
          <a:bodyPr vert="horz"/>
          <a:lstStyle>
            <a:lvl1pPr marL="342900" indent="-342900">
              <a:buClr>
                <a:schemeClr val="tx2"/>
              </a:buClr>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1pPr>
            <a:lvl2pPr marL="742950" indent="-285750">
              <a:buClr>
                <a:schemeClr val="tx2"/>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2pPr>
            <a:lvl3pPr marL="1143000" indent="-228600">
              <a:buClr>
                <a:schemeClr val="tx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3pPr>
            <a:lvl4pPr marL="16002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4pPr>
            <a:lvl5pPr marL="2057400" indent="-228600">
              <a:buClr>
                <a:schemeClr val="tx2"/>
              </a:buClr>
              <a:buFont typeface="Wingdings" panose="05000000000000000000" pitchFamily="2" charset="2"/>
              <a:buChar char="§"/>
              <a:defRPr sz="1800">
                <a:solidFill>
                  <a:schemeClr val="tx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648200" y="1772816"/>
            <a:ext cx="4038600" cy="4353347"/>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chemeClr val="tx1"/>
                </a:solidFill>
                <a:latin typeface="Arial" panose="020B0604020202020204" pitchFamily="34" charset="0"/>
                <a:ea typeface="+mn-ea"/>
                <a:cs typeface="Arial" panose="020B0604020202020204" pitchFamily="34" charset="0"/>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7326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81126"/>
            <a:ext cx="4040188"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645221"/>
            <a:ext cx="4040188" cy="3480942"/>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4645025" y="1781126"/>
            <a:ext cx="4041775" cy="639762"/>
          </a:xfrm>
          <a:prstGeom prst="rect">
            <a:avLst/>
          </a:prstGeom>
        </p:spPr>
        <p:txBody>
          <a:bodyPr vert="horz" anchor="t"/>
          <a:lstStyle>
            <a:lvl1pPr marL="0" indent="0">
              <a:buNone/>
              <a:defRPr sz="2400" b="1">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645221"/>
            <a:ext cx="4041775" cy="3480941"/>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400" dirty="0" smtClean="0">
                <a:solidFill>
                  <a:schemeClr val="tx1"/>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400" dirty="0">
                <a:solidFill>
                  <a:schemeClr val="tx1"/>
                </a:solidFill>
                <a:latin typeface="Arial" panose="020B0604020202020204" pitchFamily="34" charset="0"/>
                <a:ea typeface="+mn-ea"/>
                <a:cs typeface="Arial" panose="020B0604020202020204" pitchFamily="34" charset="0"/>
              </a:defRPr>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2753548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457200" y="975866"/>
            <a:ext cx="8229600" cy="769441"/>
          </a:xfrm>
          <a:prstGeom prst="rect">
            <a:avLst/>
          </a:prstGeom>
        </p:spPr>
        <p:txBody>
          <a:bodyPr vert="horz">
            <a:spAutoFit/>
          </a:bodyPr>
          <a:lstStyle>
            <a:lvl1pPr>
              <a:defRPr>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69510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58404"/>
            <a:ext cx="3008313" cy="598388"/>
          </a:xfrm>
          <a:prstGeom prst="rect">
            <a:avLst/>
          </a:prstGeom>
        </p:spPr>
        <p:txBody>
          <a:bodyPr vert="horz" anchor="t"/>
          <a:lstStyle>
            <a:lvl1pPr algn="l">
              <a:defRPr sz="2400" b="0">
                <a:solidFill>
                  <a:schemeClr val="tx2"/>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3575050" y="958404"/>
            <a:ext cx="5111750" cy="5167759"/>
          </a:xfrm>
          <a:prstGeom prst="rect">
            <a:avLst/>
          </a:prstGeom>
        </p:spPr>
        <p:txBody>
          <a:bodyPr vert="horz"/>
          <a:lstStyle>
            <a:lvl1pPr marL="342900" indent="-3429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Clr>
                <a:schemeClr val="tx2"/>
              </a:buClr>
              <a:buFont typeface="Wingdings" panose="05000000000000000000" pitchFamily="2" charset="2"/>
              <a:buChar char="§"/>
              <a:defRPr lang="en-GB" sz="2800" dirty="0" smtClean="0">
                <a:solidFill>
                  <a:srgbClr val="002147"/>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Clr>
                <a:schemeClr val="tx2"/>
              </a:buClr>
              <a:buFont typeface="Wingdings" panose="05000000000000000000" pitchFamily="2" charset="2"/>
              <a:buChar char="§"/>
              <a:defRPr lang="en-US" sz="2800" dirty="0">
                <a:solidFill>
                  <a:srgbClr val="002147"/>
                </a:solidFill>
                <a:latin typeface="Arial" panose="020B0604020202020204" pitchFamily="34" charset="0"/>
                <a:ea typeface="+mn-ea"/>
                <a:cs typeface="Arial" panose="020B0604020202020204" pitchFamily="34" charset="0"/>
              </a:defRPr>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772816"/>
            <a:ext cx="3008313" cy="4353347"/>
          </a:xfrm>
          <a:prstGeom prst="rect">
            <a:avLst/>
          </a:prstGeom>
        </p:spPr>
        <p:txBody>
          <a:bodyPr vert="horz"/>
          <a:lstStyle>
            <a:lvl1pPr marL="0" indent="0">
              <a:buNone/>
              <a:defRPr sz="2000">
                <a:solidFill>
                  <a:schemeClr val="tx1"/>
                </a:solidFill>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Tree>
    <p:extLst>
      <p:ext uri="{BB962C8B-B14F-4D97-AF65-F5344CB8AC3E}">
        <p14:creationId xmlns:p14="http://schemas.microsoft.com/office/powerpoint/2010/main" val="1539355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 name="Straight Connector 2"/>
          <p:cNvCxnSpPr/>
          <p:nvPr userDrawn="1"/>
        </p:nvCxnSpPr>
        <p:spPr bwMode="auto">
          <a:xfrm>
            <a:off x="0" y="783754"/>
            <a:ext cx="9144000" cy="0"/>
          </a:xfrm>
          <a:prstGeom prst="line">
            <a:avLst/>
          </a:prstGeom>
          <a:solidFill>
            <a:schemeClr val="accent1"/>
          </a:solidFill>
          <a:ln w="28575" cap="flat" cmpd="sng" algn="ctr">
            <a:solidFill>
              <a:srgbClr val="00214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 name="Picture 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59532" y="122341"/>
            <a:ext cx="1464938" cy="539072"/>
          </a:xfrm>
          <a:prstGeom prst="rect">
            <a:avLst/>
          </a:prstGeom>
        </p:spPr>
      </p:pic>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267029" y="193877"/>
            <a:ext cx="1516984" cy="396000"/>
          </a:xfrm>
          <a:prstGeom prst="rect">
            <a:avLst/>
          </a:prstGeom>
        </p:spPr>
      </p:pic>
    </p:spTree>
  </p:cSld>
  <p:clrMap bg1="lt1" tx1="dk1" bg2="lt2" tx2="dk2" accent1="accent1" accent2="accent2" accent3="accent3" accent4="accent4" accent5="accent5" accent6="accent6" hlink="hlink" folHlink="folHlink"/>
  <p:sldLayoutIdLst>
    <p:sldLayoutId id="2147483731" r:id="rId1"/>
    <p:sldLayoutId id="2147483726" r:id="rId2"/>
    <p:sldLayoutId id="2147483732" r:id="rId3"/>
    <p:sldLayoutId id="2147483721" r:id="rId4"/>
    <p:sldLayoutId id="2147483722" r:id="rId5"/>
    <p:sldLayoutId id="2147483723" r:id="rId6"/>
    <p:sldLayoutId id="2147483724" r:id="rId7"/>
    <p:sldLayoutId id="2147483725" r:id="rId8"/>
    <p:sldLayoutId id="2147483727" r:id="rId9"/>
    <p:sldLayoutId id="2147483728" r:id="rId10"/>
    <p:sldLayoutId id="2147483734"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ea typeface="ヒラギノ角ゴ Pro W3" charset="0"/>
        </a:defRPr>
      </a:lvl2pPr>
      <a:lvl3pPr algn="ctr" rtl="0" eaLnBrk="0" fontAlgn="base" hangingPunct="0">
        <a:spcBef>
          <a:spcPct val="0"/>
        </a:spcBef>
        <a:spcAft>
          <a:spcPct val="0"/>
        </a:spcAft>
        <a:defRPr sz="4400">
          <a:solidFill>
            <a:schemeClr val="tx2"/>
          </a:solidFill>
          <a:latin typeface="Times" charset="0"/>
          <a:ea typeface="ヒラギノ角ゴ Pro W3" charset="0"/>
        </a:defRPr>
      </a:lvl3pPr>
      <a:lvl4pPr algn="ctr" rtl="0" eaLnBrk="0" fontAlgn="base" hangingPunct="0">
        <a:spcBef>
          <a:spcPct val="0"/>
        </a:spcBef>
        <a:spcAft>
          <a:spcPct val="0"/>
        </a:spcAft>
        <a:defRPr sz="4400">
          <a:solidFill>
            <a:schemeClr val="tx2"/>
          </a:solidFill>
          <a:latin typeface="Times" charset="0"/>
          <a:ea typeface="ヒラギノ角ゴ Pro W3" charset="0"/>
        </a:defRPr>
      </a:lvl4pPr>
      <a:lvl5pPr algn="ctr" rtl="0" eaLnBrk="0" fontAlgn="base" hangingPunct="0">
        <a:spcBef>
          <a:spcPct val="0"/>
        </a:spcBef>
        <a:spcAft>
          <a:spcPct val="0"/>
        </a:spcAft>
        <a:defRPr sz="4400">
          <a:solidFill>
            <a:schemeClr val="tx2"/>
          </a:solidFill>
          <a:latin typeface="Times" charset="0"/>
          <a:ea typeface="ヒラギノ角ゴ Pro W3" charset="0"/>
        </a:defRPr>
      </a:lvl5pPr>
      <a:lvl6pPr marL="457200" algn="ctr" rtl="0" fontAlgn="base">
        <a:spcBef>
          <a:spcPct val="0"/>
        </a:spcBef>
        <a:spcAft>
          <a:spcPct val="0"/>
        </a:spcAft>
        <a:defRPr sz="4400">
          <a:solidFill>
            <a:schemeClr val="tx2"/>
          </a:solidFill>
          <a:latin typeface="Times" charset="0"/>
          <a:ea typeface="ヒラギノ角ゴ Pro W3" charset="0"/>
        </a:defRPr>
      </a:lvl6pPr>
      <a:lvl7pPr marL="914400" algn="ctr" rtl="0" fontAlgn="base">
        <a:spcBef>
          <a:spcPct val="0"/>
        </a:spcBef>
        <a:spcAft>
          <a:spcPct val="0"/>
        </a:spcAft>
        <a:defRPr sz="4400">
          <a:solidFill>
            <a:schemeClr val="tx2"/>
          </a:solidFill>
          <a:latin typeface="Times" charset="0"/>
          <a:ea typeface="ヒラギノ角ゴ Pro W3" charset="0"/>
        </a:defRPr>
      </a:lvl7pPr>
      <a:lvl8pPr marL="1371600" algn="ctr" rtl="0" fontAlgn="base">
        <a:spcBef>
          <a:spcPct val="0"/>
        </a:spcBef>
        <a:spcAft>
          <a:spcPct val="0"/>
        </a:spcAft>
        <a:defRPr sz="4400">
          <a:solidFill>
            <a:schemeClr val="tx2"/>
          </a:solidFill>
          <a:latin typeface="Times" charset="0"/>
          <a:ea typeface="ヒラギノ角ゴ Pro W3" charset="0"/>
        </a:defRPr>
      </a:lvl8pPr>
      <a:lvl9pPr marL="1828800" algn="ctr" rtl="0" fontAlgn="base">
        <a:spcBef>
          <a:spcPct val="0"/>
        </a:spcBef>
        <a:spcAft>
          <a:spcPct val="0"/>
        </a:spcAft>
        <a:defRPr sz="4400">
          <a:solidFill>
            <a:schemeClr val="tx2"/>
          </a:solidFill>
          <a:latin typeface="Times" charset="0"/>
          <a:ea typeface="ヒラギノ角ゴ Pro W3" charset="0"/>
        </a:defRPr>
      </a:lvl9pPr>
    </p:titleStyle>
    <p:bodyStyle>
      <a:lvl1pPr marL="342900" indent="-342900" algn="l" rtl="0" eaLnBrk="0" fontAlgn="base" hangingPunct="0">
        <a:spcBef>
          <a:spcPct val="20000"/>
        </a:spcBef>
        <a:spcAft>
          <a:spcPct val="0"/>
        </a:spcAft>
        <a:buChar char="•"/>
        <a:defRPr sz="2800">
          <a:solidFill>
            <a:srgbClr val="002350"/>
          </a:solidFill>
          <a:latin typeface="+mn-lt"/>
          <a:ea typeface="+mn-ea"/>
          <a:cs typeface="+mn-cs"/>
        </a:defRPr>
      </a:lvl1pPr>
      <a:lvl2pPr marL="742950" indent="-285750" algn="l" rtl="0" eaLnBrk="0" fontAlgn="base" hangingPunct="0">
        <a:spcBef>
          <a:spcPct val="20000"/>
        </a:spcBef>
        <a:spcAft>
          <a:spcPct val="0"/>
        </a:spcAft>
        <a:buChar char="–"/>
        <a:defRPr sz="2800">
          <a:solidFill>
            <a:srgbClr val="002350"/>
          </a:solidFill>
          <a:latin typeface="+mn-lt"/>
          <a:ea typeface="+mn-ea"/>
        </a:defRPr>
      </a:lvl2pPr>
      <a:lvl3pPr marL="1143000" indent="-228600" algn="l" rtl="0" eaLnBrk="0" fontAlgn="base" hangingPunct="0">
        <a:spcBef>
          <a:spcPct val="20000"/>
        </a:spcBef>
        <a:spcAft>
          <a:spcPct val="0"/>
        </a:spcAft>
        <a:buChar char="•"/>
        <a:defRPr sz="2400">
          <a:solidFill>
            <a:srgbClr val="002350"/>
          </a:solidFill>
          <a:latin typeface="+mn-lt"/>
          <a:ea typeface="+mn-ea"/>
        </a:defRPr>
      </a:lvl3pPr>
      <a:lvl4pPr marL="1600200" indent="-228600" algn="l" rtl="0" eaLnBrk="0" fontAlgn="base" hangingPunct="0">
        <a:spcBef>
          <a:spcPct val="20000"/>
        </a:spcBef>
        <a:spcAft>
          <a:spcPct val="0"/>
        </a:spcAft>
        <a:buChar char="–"/>
        <a:defRPr sz="2000">
          <a:solidFill>
            <a:srgbClr val="002350"/>
          </a:solidFill>
          <a:latin typeface="+mn-lt"/>
          <a:ea typeface="+mn-ea"/>
        </a:defRPr>
      </a:lvl4pPr>
      <a:lvl5pPr marL="2057400" indent="-228600" algn="l" rtl="0" eaLnBrk="0" fontAlgn="base" hangingPunct="0">
        <a:spcBef>
          <a:spcPct val="20000"/>
        </a:spcBef>
        <a:spcAft>
          <a:spcPct val="0"/>
        </a:spcAft>
        <a:buChar char="»"/>
        <a:defRPr sz="2000">
          <a:solidFill>
            <a:srgbClr val="002350"/>
          </a:solidFill>
          <a:latin typeface="+mn-lt"/>
          <a:ea typeface="+mn-ea"/>
        </a:defRPr>
      </a:lvl5pPr>
      <a:lvl6pPr marL="2514600" indent="-228600" algn="l" rtl="0" fontAlgn="base">
        <a:spcBef>
          <a:spcPct val="20000"/>
        </a:spcBef>
        <a:spcAft>
          <a:spcPct val="0"/>
        </a:spcAft>
        <a:buChar char="»"/>
        <a:defRPr sz="2000">
          <a:solidFill>
            <a:srgbClr val="002350"/>
          </a:solidFill>
          <a:latin typeface="+mn-lt"/>
          <a:ea typeface="+mn-ea"/>
        </a:defRPr>
      </a:lvl6pPr>
      <a:lvl7pPr marL="2971800" indent="-228600" algn="l" rtl="0" fontAlgn="base">
        <a:spcBef>
          <a:spcPct val="20000"/>
        </a:spcBef>
        <a:spcAft>
          <a:spcPct val="0"/>
        </a:spcAft>
        <a:buChar char="»"/>
        <a:defRPr sz="2000">
          <a:solidFill>
            <a:srgbClr val="002350"/>
          </a:solidFill>
          <a:latin typeface="+mn-lt"/>
          <a:ea typeface="+mn-ea"/>
        </a:defRPr>
      </a:lvl7pPr>
      <a:lvl8pPr marL="3429000" indent="-228600" algn="l" rtl="0" fontAlgn="base">
        <a:spcBef>
          <a:spcPct val="20000"/>
        </a:spcBef>
        <a:spcAft>
          <a:spcPct val="0"/>
        </a:spcAft>
        <a:buChar char="»"/>
        <a:defRPr sz="2000">
          <a:solidFill>
            <a:srgbClr val="002350"/>
          </a:solidFill>
          <a:latin typeface="+mn-lt"/>
          <a:ea typeface="+mn-ea"/>
        </a:defRPr>
      </a:lvl8pPr>
      <a:lvl9pPr marL="3886200" indent="-228600" algn="l" rtl="0" fontAlgn="base">
        <a:spcBef>
          <a:spcPct val="20000"/>
        </a:spcBef>
        <a:spcAft>
          <a:spcPct val="0"/>
        </a:spcAft>
        <a:buChar char="»"/>
        <a:defRPr sz="2000">
          <a:solidFill>
            <a:srgbClr val="00235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chart" Target="../charts/chart2.xml"/><Relationship Id="rId1" Type="http://schemas.openxmlformats.org/officeDocument/2006/relationships/slideLayout" Target="../slideLayouts/slideLayout4.xml"/><Relationship Id="rId4" Type="http://schemas.openxmlformats.org/officeDocument/2006/relationships/image" Target="../media/image18.emf"/></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hyperlink" Target="http://mei.org.uk/"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9D2145B-9541-4D35-A8CF-3357A594AE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2636912" cy="263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362BE4-178B-4DE4-8178-54939EC10CAB}"/>
              </a:ext>
            </a:extLst>
          </p:cNvPr>
          <p:cNvSpPr>
            <a:spLocks noGrp="1"/>
          </p:cNvSpPr>
          <p:nvPr>
            <p:ph sz="half" idx="1"/>
          </p:nvPr>
        </p:nvSpPr>
        <p:spPr>
          <a:xfrm>
            <a:off x="827584" y="1720823"/>
            <a:ext cx="8003232" cy="1955165"/>
          </a:xfrm>
        </p:spPr>
        <p:txBody>
          <a:bodyPr/>
          <a:lstStyle/>
          <a:p>
            <a:r>
              <a:rPr lang="en-GB" dirty="0"/>
              <a:t>A random sample of pebbles has been collected from 3 locations on a beach.</a:t>
            </a:r>
          </a:p>
          <a:p>
            <a:r>
              <a:rPr lang="en-GB" dirty="0"/>
              <a:t>Is the distribution of types of pebble independent of location?</a:t>
            </a:r>
          </a:p>
        </p:txBody>
      </p:sp>
      <p:sp>
        <p:nvSpPr>
          <p:cNvPr id="2" name="Title 1">
            <a:extLst>
              <a:ext uri="{FF2B5EF4-FFF2-40B4-BE49-F238E27FC236}">
                <a16:creationId xmlns:a16="http://schemas.microsoft.com/office/drawing/2014/main" id="{5923A82D-DBD2-4778-93A2-4CCB8EFD32A6}"/>
              </a:ext>
            </a:extLst>
          </p:cNvPr>
          <p:cNvSpPr>
            <a:spLocks noGrp="1"/>
          </p:cNvSpPr>
          <p:nvPr>
            <p:ph type="title"/>
          </p:nvPr>
        </p:nvSpPr>
        <p:spPr/>
        <p:txBody>
          <a:bodyPr/>
          <a:lstStyle/>
          <a:p>
            <a:r>
              <a:rPr lang="en-GB" dirty="0"/>
              <a:t>Pebbles on a beach</a:t>
            </a:r>
          </a:p>
        </p:txBody>
      </p:sp>
      <p:graphicFrame>
        <p:nvGraphicFramePr>
          <p:cNvPr id="9" name="Table 9">
            <a:extLst>
              <a:ext uri="{FF2B5EF4-FFF2-40B4-BE49-F238E27FC236}">
                <a16:creationId xmlns:a16="http://schemas.microsoft.com/office/drawing/2014/main" id="{09D3533A-0962-46DE-B8CA-55793A638D53}"/>
              </a:ext>
            </a:extLst>
          </p:cNvPr>
          <p:cNvGraphicFramePr>
            <a:graphicFrameLocks noGrp="1"/>
          </p:cNvGraphicFramePr>
          <p:nvPr>
            <p:ph sz="half" idx="2"/>
            <p:extLst>
              <p:ext uri="{D42A27DB-BD31-4B8C-83A1-F6EECF244321}">
                <p14:modId xmlns:p14="http://schemas.microsoft.com/office/powerpoint/2010/main" val="3916257453"/>
              </p:ext>
            </p:extLst>
          </p:nvPr>
        </p:nvGraphicFramePr>
        <p:xfrm>
          <a:off x="539552" y="3573016"/>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r>
                        <a:rPr lang="en-GB" dirty="0"/>
                        <a:t>6</a:t>
                      </a:r>
                    </a:p>
                  </a:txBody>
                  <a:tcPr/>
                </a:tc>
                <a:tc>
                  <a:txBody>
                    <a:bodyPr/>
                    <a:lstStyle/>
                    <a:p>
                      <a:pPr algn="ctr"/>
                      <a:r>
                        <a:rPr lang="en-GB" dirty="0"/>
                        <a:t>13</a:t>
                      </a:r>
                    </a:p>
                  </a:txBody>
                  <a:tcPr/>
                </a:tc>
                <a:tc>
                  <a:txBody>
                    <a:bodyPr/>
                    <a:lstStyle/>
                    <a:p>
                      <a:pPr algn="ctr"/>
                      <a:r>
                        <a:rPr lang="en-GB" dirty="0"/>
                        <a:t>15</a:t>
                      </a:r>
                    </a:p>
                  </a:txBody>
                  <a:tcPr/>
                </a:tc>
                <a:tc>
                  <a:txBody>
                    <a:bodyPr/>
                    <a:lstStyle/>
                    <a:p>
                      <a:pPr algn="ctr"/>
                      <a:r>
                        <a:rPr lang="en-GB" dirty="0"/>
                        <a:t>16</a:t>
                      </a:r>
                    </a:p>
                  </a:txBody>
                  <a:tcPr/>
                </a:tc>
                <a:tc>
                  <a:txBody>
                    <a:bodyPr/>
                    <a:lstStyle/>
                    <a:p>
                      <a:pPr algn="ctr"/>
                      <a:r>
                        <a:rPr lang="en-GB" b="1" dirty="0"/>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r>
                        <a:rPr lang="en-GB" dirty="0"/>
                        <a:t>2</a:t>
                      </a:r>
                    </a:p>
                  </a:txBody>
                  <a:tcPr/>
                </a:tc>
                <a:tc>
                  <a:txBody>
                    <a:bodyPr/>
                    <a:lstStyle/>
                    <a:p>
                      <a:pPr algn="ctr"/>
                      <a:r>
                        <a:rPr lang="en-GB" dirty="0"/>
                        <a:t>13</a:t>
                      </a:r>
                    </a:p>
                  </a:txBody>
                  <a:tcPr/>
                </a:tc>
                <a:tc>
                  <a:txBody>
                    <a:bodyPr/>
                    <a:lstStyle/>
                    <a:p>
                      <a:pPr algn="ctr"/>
                      <a:r>
                        <a:rPr lang="en-GB" dirty="0"/>
                        <a:t>20</a:t>
                      </a:r>
                    </a:p>
                  </a:txBody>
                  <a:tcPr/>
                </a:tc>
                <a:tc>
                  <a:txBody>
                    <a:bodyPr/>
                    <a:lstStyle/>
                    <a:p>
                      <a:pPr algn="ctr"/>
                      <a:r>
                        <a:rPr lang="en-GB" dirty="0"/>
                        <a:t>15</a:t>
                      </a:r>
                    </a:p>
                  </a:txBody>
                  <a:tcPr/>
                </a:tc>
                <a:tc>
                  <a:txBody>
                    <a:bodyPr/>
                    <a:lstStyle/>
                    <a:p>
                      <a:pPr algn="ctr"/>
                      <a:r>
                        <a:rPr lang="en-GB" b="1" dirty="0"/>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r>
                        <a:rPr lang="en-GB" dirty="0"/>
                        <a:t>8</a:t>
                      </a:r>
                    </a:p>
                  </a:txBody>
                  <a:tcPr/>
                </a:tc>
                <a:tc>
                  <a:txBody>
                    <a:bodyPr/>
                    <a:lstStyle/>
                    <a:p>
                      <a:pPr algn="ctr"/>
                      <a:r>
                        <a:rPr lang="en-GB" dirty="0"/>
                        <a:t>10</a:t>
                      </a:r>
                    </a:p>
                  </a:txBody>
                  <a:tcPr/>
                </a:tc>
                <a:tc>
                  <a:txBody>
                    <a:bodyPr/>
                    <a:lstStyle/>
                    <a:p>
                      <a:pPr algn="ctr"/>
                      <a:r>
                        <a:rPr lang="en-GB" dirty="0"/>
                        <a:t>27</a:t>
                      </a:r>
                    </a:p>
                  </a:txBody>
                  <a:tcPr/>
                </a:tc>
                <a:tc>
                  <a:txBody>
                    <a:bodyPr/>
                    <a:lstStyle/>
                    <a:p>
                      <a:pPr algn="ctr"/>
                      <a:r>
                        <a:rPr lang="en-GB" dirty="0"/>
                        <a:t>5</a:t>
                      </a:r>
                    </a:p>
                  </a:txBody>
                  <a:tcPr/>
                </a:tc>
                <a:tc>
                  <a:txBody>
                    <a:bodyPr/>
                    <a:lstStyle/>
                    <a:p>
                      <a:pPr algn="ctr"/>
                      <a:r>
                        <a:rPr lang="en-GB" b="1" dirty="0"/>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430897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0A016BFE-7EDC-465E-AE90-DFD19BEFFF79}"/>
              </a:ext>
            </a:extLst>
          </p:cNvPr>
          <p:cNvSpPr>
            <a:spLocks noGrp="1"/>
          </p:cNvSpPr>
          <p:nvPr>
            <p:ph type="title"/>
          </p:nvPr>
        </p:nvSpPr>
        <p:spPr>
          <a:xfrm>
            <a:off x="457200" y="958404"/>
            <a:ext cx="3008313" cy="598388"/>
          </a:xfrm>
        </p:spPr>
        <p:txBody>
          <a:bodyPr/>
          <a:lstStyle/>
          <a:p>
            <a:r>
              <a:rPr lang="en-US" dirty="0"/>
              <a:t>Free toy car</a:t>
            </a:r>
          </a:p>
        </p:txBody>
      </p:sp>
      <p:graphicFrame>
        <p:nvGraphicFramePr>
          <p:cNvPr id="10" name="Content Placeholder 6">
            <a:extLst>
              <a:ext uri="{FF2B5EF4-FFF2-40B4-BE49-F238E27FC236}">
                <a16:creationId xmlns:a16="http://schemas.microsoft.com/office/drawing/2014/main" id="{C5EE9234-C8E7-4DD2-827B-F3BBC5D58CB2}"/>
              </a:ext>
            </a:extLst>
          </p:cNvPr>
          <p:cNvGraphicFramePr>
            <a:graphicFrameLocks noGrp="1"/>
          </p:cNvGraphicFramePr>
          <p:nvPr>
            <p:ph idx="1"/>
            <p:extLst>
              <p:ext uri="{D42A27DB-BD31-4B8C-83A1-F6EECF244321}">
                <p14:modId xmlns:p14="http://schemas.microsoft.com/office/powerpoint/2010/main" val="1242519471"/>
              </p:ext>
            </p:extLst>
          </p:nvPr>
        </p:nvGraphicFramePr>
        <p:xfrm>
          <a:off x="3575050" y="958404"/>
          <a:ext cx="5111750" cy="5167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Table 1">
            <a:extLst>
              <a:ext uri="{FF2B5EF4-FFF2-40B4-BE49-F238E27FC236}">
                <a16:creationId xmlns:a16="http://schemas.microsoft.com/office/drawing/2014/main" id="{21710AD9-2FC6-4708-A6A2-C2C1D8E692A5}"/>
              </a:ext>
            </a:extLst>
          </p:cNvPr>
          <p:cNvGraphicFramePr>
            <a:graphicFrameLocks noGrp="1"/>
          </p:cNvGraphicFramePr>
          <p:nvPr>
            <p:extLst>
              <p:ext uri="{D42A27DB-BD31-4B8C-83A1-F6EECF244321}">
                <p14:modId xmlns:p14="http://schemas.microsoft.com/office/powerpoint/2010/main" val="4131435575"/>
              </p:ext>
            </p:extLst>
          </p:nvPr>
        </p:nvGraphicFramePr>
        <p:xfrm>
          <a:off x="683568" y="2420888"/>
          <a:ext cx="2304256" cy="1986915"/>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3863675344"/>
                    </a:ext>
                  </a:extLst>
                </a:gridCol>
                <a:gridCol w="1440160">
                  <a:extLst>
                    <a:ext uri="{9D8B030D-6E8A-4147-A177-3AD203B41FA5}">
                      <a16:colId xmlns:a16="http://schemas.microsoft.com/office/drawing/2014/main" val="1231767662"/>
                    </a:ext>
                  </a:extLst>
                </a:gridCol>
              </a:tblGrid>
              <a:tr h="190500">
                <a:tc>
                  <a:txBody>
                    <a:bodyPr/>
                    <a:lstStyle/>
                    <a:p>
                      <a:pPr algn="l" fontAlgn="b"/>
                      <a:r>
                        <a:rPr lang="en-GB" sz="1800" b="1" i="0" u="none" strike="noStrike" dirty="0">
                          <a:solidFill>
                            <a:srgbClr val="000000"/>
                          </a:solidFill>
                          <a:effectLst/>
                          <a:latin typeface="+mj-lt"/>
                        </a:rPr>
                        <a:t>Colour </a:t>
                      </a:r>
                    </a:p>
                  </a:txBody>
                  <a:tcPr marL="9525" marR="9525" marT="9525" marB="0" anchor="b"/>
                </a:tc>
                <a:tc>
                  <a:txBody>
                    <a:bodyPr/>
                    <a:lstStyle/>
                    <a:p>
                      <a:pPr algn="l" fontAlgn="b"/>
                      <a:r>
                        <a:rPr lang="en-GB" sz="1800" b="1" u="none" strike="noStrike" dirty="0">
                          <a:effectLst/>
                          <a:latin typeface="+mj-lt"/>
                        </a:rPr>
                        <a:t>Frequency</a:t>
                      </a:r>
                      <a:endParaRPr lang="en-GB"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568799497"/>
                  </a:ext>
                </a:extLst>
              </a:tr>
              <a:tr h="190500">
                <a:tc>
                  <a:txBody>
                    <a:bodyPr/>
                    <a:lstStyle/>
                    <a:p>
                      <a:pPr algn="l" fontAlgn="b"/>
                      <a:r>
                        <a:rPr lang="en-GB" sz="1800" u="none" strike="noStrike">
                          <a:effectLst/>
                          <a:latin typeface="+mj-lt"/>
                        </a:rPr>
                        <a:t>red</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7</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400590525"/>
                  </a:ext>
                </a:extLst>
              </a:tr>
              <a:tr h="190500">
                <a:tc>
                  <a:txBody>
                    <a:bodyPr/>
                    <a:lstStyle/>
                    <a:p>
                      <a:pPr algn="l" fontAlgn="b"/>
                      <a:r>
                        <a:rPr lang="en-GB" sz="1800" u="none" strike="noStrike" dirty="0">
                          <a:effectLst/>
                          <a:latin typeface="+mj-lt"/>
                        </a:rPr>
                        <a:t>blue</a:t>
                      </a:r>
                      <a:endParaRPr lang="en-GB" sz="1800" b="0" i="0" u="none" strike="noStrike" dirty="0">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2</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972849964"/>
                  </a:ext>
                </a:extLst>
              </a:tr>
              <a:tr h="190500">
                <a:tc>
                  <a:txBody>
                    <a:bodyPr/>
                    <a:lstStyle/>
                    <a:p>
                      <a:pPr algn="l" fontAlgn="b"/>
                      <a:r>
                        <a:rPr lang="en-GB" sz="1800" u="none" strike="noStrike">
                          <a:effectLst/>
                          <a:latin typeface="+mj-lt"/>
                        </a:rPr>
                        <a:t>white</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4</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757890193"/>
                  </a:ext>
                </a:extLst>
              </a:tr>
              <a:tr h="190500">
                <a:tc>
                  <a:txBody>
                    <a:bodyPr/>
                    <a:lstStyle/>
                    <a:p>
                      <a:pPr algn="l" fontAlgn="b"/>
                      <a:r>
                        <a:rPr lang="en-GB" sz="1800" u="none" strike="noStrike">
                          <a:effectLst/>
                          <a:latin typeface="+mj-lt"/>
                        </a:rPr>
                        <a:t>black</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5</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752617"/>
                  </a:ext>
                </a:extLst>
              </a:tr>
              <a:tr h="190500">
                <a:tc>
                  <a:txBody>
                    <a:bodyPr/>
                    <a:lstStyle/>
                    <a:p>
                      <a:pPr algn="l" fontAlgn="b"/>
                      <a:r>
                        <a:rPr lang="en-GB" sz="1800" u="none" strike="noStrike">
                          <a:effectLst/>
                          <a:latin typeface="+mj-lt"/>
                        </a:rPr>
                        <a:t>silver</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12</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246053577"/>
                  </a:ext>
                </a:extLst>
              </a:tr>
              <a:tr h="190500">
                <a:tc>
                  <a:txBody>
                    <a:bodyPr/>
                    <a:lstStyle/>
                    <a:p>
                      <a:pPr algn="l" fontAlgn="b"/>
                      <a:r>
                        <a:rPr lang="en-GB" sz="1800" b="1" i="0" u="none" strike="noStrike" dirty="0">
                          <a:solidFill>
                            <a:srgbClr val="000000"/>
                          </a:solidFill>
                          <a:effectLst/>
                          <a:latin typeface="+mj-lt"/>
                        </a:rPr>
                        <a:t>TOTAL</a:t>
                      </a:r>
                    </a:p>
                  </a:txBody>
                  <a:tcPr marL="9525" marR="9525" marT="9525" marB="0" anchor="b"/>
                </a:tc>
                <a:tc>
                  <a:txBody>
                    <a:bodyPr/>
                    <a:lstStyle/>
                    <a:p>
                      <a:pPr algn="r" fontAlgn="b"/>
                      <a:r>
                        <a:rPr lang="en-GB" sz="1800" b="1" u="none" strike="noStrike" dirty="0">
                          <a:effectLst/>
                          <a:latin typeface="+mj-lt"/>
                        </a:rPr>
                        <a:t>30</a:t>
                      </a:r>
                      <a:endParaRPr lang="en-GB"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20868598"/>
                  </a:ext>
                </a:extLst>
              </a:tr>
            </a:tbl>
          </a:graphicData>
        </a:graphic>
      </p:graphicFrame>
    </p:spTree>
    <p:extLst>
      <p:ext uri="{BB962C8B-B14F-4D97-AF65-F5344CB8AC3E}">
        <p14:creationId xmlns:p14="http://schemas.microsoft.com/office/powerpoint/2010/main" val="3080097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574EFC-DE57-4790-8B04-5473E54E70A4}"/>
              </a:ext>
            </a:extLst>
          </p:cNvPr>
          <p:cNvGraphicFramePr>
            <a:graphicFrameLocks noGrp="1"/>
          </p:cNvGraphicFramePr>
          <p:nvPr>
            <p:extLst>
              <p:ext uri="{D42A27DB-BD31-4B8C-83A1-F6EECF244321}">
                <p14:modId xmlns:p14="http://schemas.microsoft.com/office/powerpoint/2010/main" val="857208005"/>
              </p:ext>
            </p:extLst>
          </p:nvPr>
        </p:nvGraphicFramePr>
        <p:xfrm>
          <a:off x="5652120" y="2348880"/>
          <a:ext cx="2304256" cy="1986915"/>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3863675344"/>
                    </a:ext>
                  </a:extLst>
                </a:gridCol>
                <a:gridCol w="1440160">
                  <a:extLst>
                    <a:ext uri="{9D8B030D-6E8A-4147-A177-3AD203B41FA5}">
                      <a16:colId xmlns:a16="http://schemas.microsoft.com/office/drawing/2014/main" val="1231767662"/>
                    </a:ext>
                  </a:extLst>
                </a:gridCol>
              </a:tblGrid>
              <a:tr h="190500">
                <a:tc>
                  <a:txBody>
                    <a:bodyPr/>
                    <a:lstStyle/>
                    <a:p>
                      <a:pPr algn="l" fontAlgn="b"/>
                      <a:r>
                        <a:rPr lang="en-GB" sz="1800" b="1" i="0" u="none" strike="noStrike" dirty="0">
                          <a:solidFill>
                            <a:srgbClr val="000000"/>
                          </a:solidFill>
                          <a:effectLst/>
                          <a:latin typeface="+mj-lt"/>
                        </a:rPr>
                        <a:t>Colour </a:t>
                      </a:r>
                    </a:p>
                  </a:txBody>
                  <a:tcPr marL="9525" marR="9525" marT="9525" marB="0" anchor="b"/>
                </a:tc>
                <a:tc>
                  <a:txBody>
                    <a:bodyPr/>
                    <a:lstStyle/>
                    <a:p>
                      <a:pPr algn="l" fontAlgn="b"/>
                      <a:r>
                        <a:rPr lang="en-GB" sz="1800" b="1" u="none" strike="noStrike" dirty="0">
                          <a:effectLst/>
                          <a:latin typeface="+mj-lt"/>
                        </a:rPr>
                        <a:t>Frequency</a:t>
                      </a:r>
                      <a:endParaRPr lang="en-GB"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568799497"/>
                  </a:ext>
                </a:extLst>
              </a:tr>
              <a:tr h="190500">
                <a:tc>
                  <a:txBody>
                    <a:bodyPr/>
                    <a:lstStyle/>
                    <a:p>
                      <a:pPr algn="l" fontAlgn="b"/>
                      <a:r>
                        <a:rPr lang="en-GB" sz="1800" u="none" strike="noStrike">
                          <a:effectLst/>
                          <a:latin typeface="+mj-lt"/>
                        </a:rPr>
                        <a:t>red</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7</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3400590525"/>
                  </a:ext>
                </a:extLst>
              </a:tr>
              <a:tr h="190500">
                <a:tc>
                  <a:txBody>
                    <a:bodyPr/>
                    <a:lstStyle/>
                    <a:p>
                      <a:pPr algn="l" fontAlgn="b"/>
                      <a:r>
                        <a:rPr lang="en-GB" sz="1800" u="none" strike="noStrike" dirty="0">
                          <a:effectLst/>
                          <a:latin typeface="+mj-lt"/>
                        </a:rPr>
                        <a:t>blue</a:t>
                      </a:r>
                      <a:endParaRPr lang="en-GB" sz="1800" b="0" i="0" u="none" strike="noStrike" dirty="0">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2</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972849964"/>
                  </a:ext>
                </a:extLst>
              </a:tr>
              <a:tr h="190500">
                <a:tc>
                  <a:txBody>
                    <a:bodyPr/>
                    <a:lstStyle/>
                    <a:p>
                      <a:pPr algn="l" fontAlgn="b"/>
                      <a:r>
                        <a:rPr lang="en-GB" sz="1800" u="none" strike="noStrike">
                          <a:effectLst/>
                          <a:latin typeface="+mj-lt"/>
                        </a:rPr>
                        <a:t>white</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4</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757890193"/>
                  </a:ext>
                </a:extLst>
              </a:tr>
              <a:tr h="190500">
                <a:tc>
                  <a:txBody>
                    <a:bodyPr/>
                    <a:lstStyle/>
                    <a:p>
                      <a:pPr algn="l" fontAlgn="b"/>
                      <a:r>
                        <a:rPr lang="en-GB" sz="1800" u="none" strike="noStrike">
                          <a:effectLst/>
                          <a:latin typeface="+mj-lt"/>
                        </a:rPr>
                        <a:t>black</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5</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2752617"/>
                  </a:ext>
                </a:extLst>
              </a:tr>
              <a:tr h="190500">
                <a:tc>
                  <a:txBody>
                    <a:bodyPr/>
                    <a:lstStyle/>
                    <a:p>
                      <a:pPr algn="l" fontAlgn="b"/>
                      <a:r>
                        <a:rPr lang="en-GB" sz="1800" u="none" strike="noStrike">
                          <a:effectLst/>
                          <a:latin typeface="+mj-lt"/>
                        </a:rPr>
                        <a:t>silver</a:t>
                      </a:r>
                      <a:endParaRPr lang="en-GB" sz="1800" b="0" i="0" u="none" strike="noStrike">
                        <a:solidFill>
                          <a:srgbClr val="000000"/>
                        </a:solidFill>
                        <a:effectLst/>
                        <a:latin typeface="+mj-lt"/>
                      </a:endParaRPr>
                    </a:p>
                  </a:txBody>
                  <a:tcPr marL="9525" marR="9525" marT="9525" marB="0" anchor="b"/>
                </a:tc>
                <a:tc>
                  <a:txBody>
                    <a:bodyPr/>
                    <a:lstStyle/>
                    <a:p>
                      <a:pPr algn="r" fontAlgn="b"/>
                      <a:r>
                        <a:rPr lang="en-GB" sz="1800" u="none" strike="noStrike">
                          <a:effectLst/>
                          <a:latin typeface="+mj-lt"/>
                        </a:rPr>
                        <a:t>12</a:t>
                      </a:r>
                      <a:endParaRPr lang="en-GB" sz="1800" b="0" i="0" u="none" strike="noStrike">
                        <a:solidFill>
                          <a:srgbClr val="000000"/>
                        </a:solidFill>
                        <a:effectLst/>
                        <a:latin typeface="+mj-lt"/>
                      </a:endParaRPr>
                    </a:p>
                  </a:txBody>
                  <a:tcPr marL="9525" marR="9525" marT="9525" marB="0" anchor="b"/>
                </a:tc>
                <a:extLst>
                  <a:ext uri="{0D108BD9-81ED-4DB2-BD59-A6C34878D82A}">
                    <a16:rowId xmlns:a16="http://schemas.microsoft.com/office/drawing/2014/main" val="1246053577"/>
                  </a:ext>
                </a:extLst>
              </a:tr>
              <a:tr h="190500">
                <a:tc>
                  <a:txBody>
                    <a:bodyPr/>
                    <a:lstStyle/>
                    <a:p>
                      <a:pPr algn="l" fontAlgn="b"/>
                      <a:r>
                        <a:rPr lang="en-GB" sz="1800" b="1" i="0" u="none" strike="noStrike" dirty="0">
                          <a:solidFill>
                            <a:srgbClr val="000000"/>
                          </a:solidFill>
                          <a:effectLst/>
                          <a:latin typeface="+mj-lt"/>
                        </a:rPr>
                        <a:t>TOTAL</a:t>
                      </a:r>
                    </a:p>
                  </a:txBody>
                  <a:tcPr marL="9525" marR="9525" marT="9525" marB="0" anchor="b"/>
                </a:tc>
                <a:tc>
                  <a:txBody>
                    <a:bodyPr/>
                    <a:lstStyle/>
                    <a:p>
                      <a:pPr algn="r" fontAlgn="b"/>
                      <a:r>
                        <a:rPr lang="en-GB" sz="1800" b="1" u="none" strike="noStrike" dirty="0">
                          <a:effectLst/>
                          <a:latin typeface="+mj-lt"/>
                        </a:rPr>
                        <a:t>30</a:t>
                      </a:r>
                      <a:endParaRPr lang="en-GB" sz="1800" b="1" i="0" u="none" strike="noStrike" dirty="0">
                        <a:solidFill>
                          <a:srgbClr val="000000"/>
                        </a:solidFill>
                        <a:effectLst/>
                        <a:latin typeface="+mj-lt"/>
                      </a:endParaRPr>
                    </a:p>
                  </a:txBody>
                  <a:tcPr marL="9525" marR="9525" marT="9525" marB="0" anchor="b"/>
                </a:tc>
                <a:extLst>
                  <a:ext uri="{0D108BD9-81ED-4DB2-BD59-A6C34878D82A}">
                    <a16:rowId xmlns:a16="http://schemas.microsoft.com/office/drawing/2014/main" val="3620868598"/>
                  </a:ext>
                </a:extLst>
              </a:tr>
            </a:tbl>
          </a:graphicData>
        </a:graphic>
      </p:graphicFrame>
      <p:sp>
        <p:nvSpPr>
          <p:cNvPr id="7" name="Content Placeholder 6">
            <a:extLst>
              <a:ext uri="{FF2B5EF4-FFF2-40B4-BE49-F238E27FC236}">
                <a16:creationId xmlns:a16="http://schemas.microsoft.com/office/drawing/2014/main" id="{20360B7C-1B1D-4EB1-93DF-76BBFEB36673}"/>
              </a:ext>
            </a:extLst>
          </p:cNvPr>
          <p:cNvSpPr>
            <a:spLocks noGrp="1"/>
          </p:cNvSpPr>
          <p:nvPr>
            <p:ph sz="half" idx="1"/>
          </p:nvPr>
        </p:nvSpPr>
        <p:spPr/>
        <p:txBody>
          <a:bodyPr/>
          <a:lstStyle/>
          <a:p>
            <a:r>
              <a:rPr lang="en-GB" dirty="0"/>
              <a:t>You will work through a Desmos activity designed to help students think about how to decide whether there is enough evidence that all car colours are not equally likely</a:t>
            </a:r>
          </a:p>
        </p:txBody>
      </p:sp>
      <p:sp>
        <p:nvSpPr>
          <p:cNvPr id="6" name="Title 5">
            <a:extLst>
              <a:ext uri="{FF2B5EF4-FFF2-40B4-BE49-F238E27FC236}">
                <a16:creationId xmlns:a16="http://schemas.microsoft.com/office/drawing/2014/main" id="{CE2F59D7-7714-48F0-A842-A0DE0CE92C95}"/>
              </a:ext>
            </a:extLst>
          </p:cNvPr>
          <p:cNvSpPr>
            <a:spLocks noGrp="1"/>
          </p:cNvSpPr>
          <p:nvPr>
            <p:ph type="title"/>
          </p:nvPr>
        </p:nvSpPr>
        <p:spPr/>
        <p:txBody>
          <a:bodyPr/>
          <a:lstStyle/>
          <a:p>
            <a:r>
              <a:rPr lang="en-GB" dirty="0"/>
              <a:t>Over to you</a:t>
            </a:r>
          </a:p>
        </p:txBody>
      </p:sp>
    </p:spTree>
    <p:extLst>
      <p:ext uri="{BB962C8B-B14F-4D97-AF65-F5344CB8AC3E}">
        <p14:creationId xmlns:p14="http://schemas.microsoft.com/office/powerpoint/2010/main" val="322561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08721"/>
            <a:ext cx="8229600" cy="1077218"/>
          </a:xfrm>
        </p:spPr>
        <p:txBody>
          <a:bodyPr/>
          <a:lstStyle/>
          <a:p>
            <a:r>
              <a:rPr lang="en-GB" sz="3200" dirty="0"/>
              <a:t>Testing whether there is evidence that the car colours are not equally likely</a:t>
            </a:r>
          </a:p>
        </p:txBody>
      </p:sp>
      <p:sp>
        <p:nvSpPr>
          <p:cNvPr id="21507" name="Rectangle 3"/>
          <p:cNvSpPr>
            <a:spLocks noGrp="1" noChangeArrowheads="1"/>
          </p:cNvSpPr>
          <p:nvPr>
            <p:ph type="body" idx="1"/>
          </p:nvPr>
        </p:nvSpPr>
        <p:spPr>
          <a:xfrm>
            <a:off x="457200" y="1985939"/>
            <a:ext cx="8229600" cy="4140224"/>
          </a:xfrm>
        </p:spPr>
        <p:txBody>
          <a:bodyPr/>
          <a:lstStyle/>
          <a:p>
            <a:pPr marL="0" indent="0">
              <a:buNone/>
            </a:pPr>
            <a:r>
              <a:rPr lang="en-GB" sz="2800" dirty="0"/>
              <a:t>Basic idea:</a:t>
            </a:r>
          </a:p>
          <a:p>
            <a:r>
              <a:rPr lang="en-GB" sz="2800" dirty="0"/>
              <a:t>Start by assuming that they are equally likely.</a:t>
            </a:r>
          </a:p>
          <a:p>
            <a:r>
              <a:rPr lang="en-GB" sz="2800" dirty="0"/>
              <a:t>The technical way of saying this is that the null hypothesis is that all car colours are equally likely.</a:t>
            </a:r>
          </a:p>
          <a:p>
            <a:r>
              <a:rPr lang="en-GB" sz="2800" dirty="0"/>
              <a:t>Calculate the expected frequencies you would expect if they were equally likely.</a:t>
            </a:r>
          </a:p>
          <a:p>
            <a:r>
              <a:rPr lang="en-GB" sz="2800" dirty="0"/>
              <a:t>Compare observed and expected frequencies.</a:t>
            </a:r>
          </a:p>
        </p:txBody>
      </p:sp>
    </p:spTree>
    <p:extLst>
      <p:ext uri="{BB962C8B-B14F-4D97-AF65-F5344CB8AC3E}">
        <p14:creationId xmlns:p14="http://schemas.microsoft.com/office/powerpoint/2010/main" val="1746198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4C7B5-D36C-4B5C-B75D-447F52839D17}"/>
              </a:ext>
            </a:extLst>
          </p:cNvPr>
          <p:cNvSpPr>
            <a:spLocks noGrp="1"/>
          </p:cNvSpPr>
          <p:nvPr>
            <p:ph type="title"/>
          </p:nvPr>
        </p:nvSpPr>
        <p:spPr>
          <a:xfrm>
            <a:off x="457200" y="975866"/>
            <a:ext cx="8229600" cy="769441"/>
          </a:xfrm>
        </p:spPr>
        <p:txBody>
          <a:bodyPr/>
          <a:lstStyle/>
          <a:p>
            <a:r>
              <a:rPr lang="en-GB" dirty="0"/>
              <a:t>Hypotheses</a:t>
            </a:r>
          </a:p>
        </p:txBody>
      </p:sp>
      <p:sp>
        <p:nvSpPr>
          <p:cNvPr id="3" name="Content Placeholder 2">
            <a:extLst>
              <a:ext uri="{FF2B5EF4-FFF2-40B4-BE49-F238E27FC236}">
                <a16:creationId xmlns:a16="http://schemas.microsoft.com/office/drawing/2014/main" id="{EF472D83-1D98-4501-8F81-F608CE4200A5}"/>
              </a:ext>
            </a:extLst>
          </p:cNvPr>
          <p:cNvSpPr>
            <a:spLocks noGrp="1"/>
          </p:cNvSpPr>
          <p:nvPr>
            <p:ph idx="1"/>
          </p:nvPr>
        </p:nvSpPr>
        <p:spPr/>
        <p:txBody>
          <a:bodyPr/>
          <a:lstStyle/>
          <a:p>
            <a:r>
              <a:rPr lang="en-GB" dirty="0"/>
              <a:t>Null Hypothesis: car colours equally likely</a:t>
            </a:r>
          </a:p>
          <a:p>
            <a:r>
              <a:rPr lang="en-GB" dirty="0"/>
              <a:t>Alternative hypothesis: car colours not equally likely</a:t>
            </a:r>
          </a:p>
          <a:p>
            <a:r>
              <a:rPr lang="en-GB" dirty="0"/>
              <a:t>Assume null is true and look for evidence in favour of alternative</a:t>
            </a:r>
          </a:p>
        </p:txBody>
      </p:sp>
    </p:spTree>
    <p:extLst>
      <p:ext uri="{BB962C8B-B14F-4D97-AF65-F5344CB8AC3E}">
        <p14:creationId xmlns:p14="http://schemas.microsoft.com/office/powerpoint/2010/main" val="29514754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4E3BF19-8E06-4278-9C71-6FBB9F5CACEC}"/>
              </a:ext>
            </a:extLst>
          </p:cNvPr>
          <p:cNvSpPr>
            <a:spLocks noGrp="1"/>
          </p:cNvSpPr>
          <p:nvPr>
            <p:ph sz="half" idx="1"/>
          </p:nvPr>
        </p:nvSpPr>
        <p:spPr>
          <a:xfrm>
            <a:off x="457200" y="1772816"/>
            <a:ext cx="3538736" cy="4353347"/>
          </a:xfrm>
        </p:spPr>
        <p:txBody>
          <a:bodyPr/>
          <a:lstStyle/>
          <a:p>
            <a:r>
              <a:rPr lang="en-GB" sz="2400" dirty="0"/>
              <a:t>When you were filling in possible frequencies, you could choose values for the 4 colours but the value for the last one had to make the total be 30.</a:t>
            </a:r>
          </a:p>
          <a:p>
            <a:r>
              <a:rPr lang="en-GB" sz="2400" dirty="0"/>
              <a:t>There are 4 degrees of freedom</a:t>
            </a:r>
          </a:p>
          <a:p>
            <a:r>
              <a:rPr lang="en-GB" sz="2400" dirty="0"/>
              <a:t>5-1=4</a:t>
            </a:r>
          </a:p>
        </p:txBody>
      </p:sp>
      <p:sp>
        <p:nvSpPr>
          <p:cNvPr id="2" name="Title 1">
            <a:extLst>
              <a:ext uri="{FF2B5EF4-FFF2-40B4-BE49-F238E27FC236}">
                <a16:creationId xmlns:a16="http://schemas.microsoft.com/office/drawing/2014/main" id="{FD3E9604-0110-40BC-918D-E4C9963A8311}"/>
              </a:ext>
            </a:extLst>
          </p:cNvPr>
          <p:cNvSpPr>
            <a:spLocks noGrp="1"/>
          </p:cNvSpPr>
          <p:nvPr>
            <p:ph type="title"/>
          </p:nvPr>
        </p:nvSpPr>
        <p:spPr/>
        <p:txBody>
          <a:bodyPr/>
          <a:lstStyle/>
          <a:p>
            <a:r>
              <a:rPr lang="en-GB" dirty="0"/>
              <a:t>Degrees of freedom</a:t>
            </a:r>
          </a:p>
        </p:txBody>
      </p:sp>
      <p:pic>
        <p:nvPicPr>
          <p:cNvPr id="5" name="Picture 4" descr="A screenshot of a cell phone&#10;&#10;Description automatically generated">
            <a:extLst>
              <a:ext uri="{FF2B5EF4-FFF2-40B4-BE49-F238E27FC236}">
                <a16:creationId xmlns:a16="http://schemas.microsoft.com/office/drawing/2014/main" id="{B761DB18-52BD-4210-8BC8-D424E316B121}"/>
              </a:ext>
            </a:extLst>
          </p:cNvPr>
          <p:cNvPicPr>
            <a:picLocks noChangeAspect="1"/>
          </p:cNvPicPr>
          <p:nvPr/>
        </p:nvPicPr>
        <p:blipFill>
          <a:blip r:embed="rId2"/>
          <a:stretch>
            <a:fillRect/>
          </a:stretch>
        </p:blipFill>
        <p:spPr>
          <a:xfrm>
            <a:off x="3923928" y="1976235"/>
            <a:ext cx="5020376" cy="2905530"/>
          </a:xfrm>
          <a:prstGeom prst="rect">
            <a:avLst/>
          </a:prstGeom>
        </p:spPr>
      </p:pic>
    </p:spTree>
    <p:extLst>
      <p:ext uri="{BB962C8B-B14F-4D97-AF65-F5344CB8AC3E}">
        <p14:creationId xmlns:p14="http://schemas.microsoft.com/office/powerpoint/2010/main" val="413689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11375-D703-42AF-9949-FE9AA826DDE7}"/>
              </a:ext>
            </a:extLst>
          </p:cNvPr>
          <p:cNvSpPr>
            <a:spLocks noGrp="1"/>
          </p:cNvSpPr>
          <p:nvPr>
            <p:ph type="title"/>
          </p:nvPr>
        </p:nvSpPr>
        <p:spPr/>
        <p:txBody>
          <a:bodyPr/>
          <a:lstStyle/>
          <a:p>
            <a:r>
              <a:rPr lang="en-GB" dirty="0"/>
              <a:t>The chi squared test statistic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69CCB80-F645-4936-B668-DF1D0FED43EC}"/>
                  </a:ext>
                </a:extLst>
              </p:cNvPr>
              <p:cNvSpPr>
                <a:spLocks noGrp="1"/>
              </p:cNvSpPr>
              <p:nvPr>
                <p:ph idx="1"/>
              </p:nvPr>
            </p:nvSpPr>
            <p:spPr/>
            <p:txBody>
              <a:bodyPr/>
              <a:lstStyle/>
              <a:p>
                <a14:m>
                  <m:oMath xmlns:m="http://schemas.openxmlformats.org/officeDocument/2006/math">
                    <m:sSup>
                      <m:sSupPr>
                        <m:ctrlPr>
                          <a:rPr lang="en-GB" b="0" i="1" smtClean="0">
                            <a:latin typeface="Cambria Math" panose="02040503050406030204" pitchFamily="18" charset="0"/>
                          </a:rPr>
                        </m:ctrlPr>
                      </m:sSupPr>
                      <m:e>
                        <m:r>
                          <a:rPr lang="en-GB" i="1">
                            <a:latin typeface="Cambria Math" panose="02040503050406030204" pitchFamily="18" charset="0"/>
                          </a:rPr>
                          <m:t>𝑋</m:t>
                        </m:r>
                      </m:e>
                      <m:sup>
                        <m:r>
                          <a:rPr lang="en-GB" b="0" i="1" smtClean="0">
                            <a:latin typeface="Cambria Math" panose="02040503050406030204" pitchFamily="18" charset="0"/>
                          </a:rPr>
                          <m:t>2</m:t>
                        </m:r>
                      </m:sup>
                    </m:sSup>
                    <m:r>
                      <a:rPr lang="en-GB" b="0" i="1" smtClean="0">
                        <a:latin typeface="Cambria Math" panose="02040503050406030204" pitchFamily="18" charset="0"/>
                      </a:rPr>
                      <m:t>=</m:t>
                    </m:r>
                    <m:nary>
                      <m:naryPr>
                        <m:chr m:val="∑"/>
                        <m:subHide m:val="on"/>
                        <m:supHide m:val="on"/>
                        <m:ctrlPr>
                          <a:rPr lang="en-GB" b="0" i="1" smtClean="0">
                            <a:latin typeface="Cambria Math" panose="02040503050406030204" pitchFamily="18" charset="0"/>
                          </a:rPr>
                        </m:ctrlPr>
                      </m:naryPr>
                      <m:sub/>
                      <m:sup/>
                      <m:e>
                        <m:f>
                          <m:fPr>
                            <m:ctrlPr>
                              <a:rPr lang="en-GB" i="1">
                                <a:latin typeface="Cambria Math" panose="02040503050406030204" pitchFamily="18" charset="0"/>
                              </a:rPr>
                            </m:ctrlPr>
                          </m:fPr>
                          <m:num>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𝑜𝑏𝑠</m:t>
                                    </m:r>
                                    <m:r>
                                      <a:rPr lang="en-GB" i="1">
                                        <a:latin typeface="Cambria Math" panose="02040503050406030204" pitchFamily="18" charset="0"/>
                                      </a:rPr>
                                      <m:t>−</m:t>
                                    </m:r>
                                    <m:r>
                                      <a:rPr lang="en-GB" i="1">
                                        <a:latin typeface="Cambria Math" panose="02040503050406030204" pitchFamily="18" charset="0"/>
                                      </a:rPr>
                                      <m:t>𝑒𝑥𝑝</m:t>
                                    </m:r>
                                  </m:e>
                                </m:d>
                              </m:e>
                              <m:sup>
                                <m:r>
                                  <a:rPr lang="en-GB" i="1">
                                    <a:latin typeface="Cambria Math" panose="02040503050406030204" pitchFamily="18" charset="0"/>
                                  </a:rPr>
                                  <m:t>2</m:t>
                                </m:r>
                              </m:sup>
                            </m:sSup>
                          </m:num>
                          <m:den>
                            <m:r>
                              <a:rPr lang="en-GB" i="1">
                                <a:latin typeface="Cambria Math" panose="02040503050406030204" pitchFamily="18" charset="0"/>
                              </a:rPr>
                              <m:t>𝑒𝑥𝑝</m:t>
                            </m:r>
                          </m:den>
                        </m:f>
                      </m:e>
                    </m:nary>
                  </m:oMath>
                </a14:m>
                <a:endParaRPr lang="en-GB" dirty="0"/>
              </a:p>
              <a:p>
                <a:r>
                  <a:rPr lang="en-GB" dirty="0"/>
                  <a:t>If the test statistic is large then this means that the observed and expected values are not close so evidence in favour of alternative hypothesis.</a:t>
                </a:r>
              </a:p>
              <a:p>
                <a:r>
                  <a:rPr lang="en-GB" dirty="0"/>
                  <a:t>What do we mean by large?</a:t>
                </a:r>
              </a:p>
            </p:txBody>
          </p:sp>
        </mc:Choice>
        <mc:Fallback xmlns="">
          <p:sp>
            <p:nvSpPr>
              <p:cNvPr id="3" name="Content Placeholder 2">
                <a:extLst>
                  <a:ext uri="{FF2B5EF4-FFF2-40B4-BE49-F238E27FC236}">
                    <a16:creationId xmlns:a16="http://schemas.microsoft.com/office/drawing/2014/main" id="{C69CCB80-F645-4936-B668-DF1D0FED43EC}"/>
                  </a:ext>
                </a:extLst>
              </p:cNvPr>
              <p:cNvSpPr>
                <a:spLocks noGrp="1" noRot="1" noChangeAspect="1" noMove="1" noResize="1" noEditPoints="1" noAdjustHandles="1" noChangeArrowheads="1" noChangeShapeType="1" noTextEdit="1"/>
              </p:cNvSpPr>
              <p:nvPr>
                <p:ph idx="1"/>
              </p:nvPr>
            </p:nvSpPr>
            <p:spPr>
              <a:blipFill>
                <a:blip r:embed="rId3"/>
                <a:stretch>
                  <a:fillRect l="-1259" r="-2370"/>
                </a:stretch>
              </a:blipFill>
            </p:spPr>
            <p:txBody>
              <a:bodyPr/>
              <a:lstStyle/>
              <a:p>
                <a:r>
                  <a:rPr lang="en-GB">
                    <a:noFill/>
                  </a:rPr>
                  <a:t> </a:t>
                </a:r>
              </a:p>
            </p:txBody>
          </p:sp>
        </mc:Fallback>
      </mc:AlternateContent>
    </p:spTree>
    <p:extLst>
      <p:ext uri="{BB962C8B-B14F-4D97-AF65-F5344CB8AC3E}">
        <p14:creationId xmlns:p14="http://schemas.microsoft.com/office/powerpoint/2010/main" val="427344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4AE5A-1CCD-440A-9150-BA782B980873}"/>
              </a:ext>
            </a:extLst>
          </p:cNvPr>
          <p:cNvSpPr>
            <a:spLocks noGrp="1"/>
          </p:cNvSpPr>
          <p:nvPr>
            <p:ph type="title"/>
          </p:nvPr>
        </p:nvSpPr>
        <p:spPr/>
        <p:txBody>
          <a:bodyPr/>
          <a:lstStyle/>
          <a:p>
            <a:r>
              <a:rPr lang="en-GB" dirty="0"/>
              <a:t>The critical value</a:t>
            </a:r>
          </a:p>
        </p:txBody>
      </p:sp>
      <p:sp>
        <p:nvSpPr>
          <p:cNvPr id="3" name="Content Placeholder 2">
            <a:extLst>
              <a:ext uri="{FF2B5EF4-FFF2-40B4-BE49-F238E27FC236}">
                <a16:creationId xmlns:a16="http://schemas.microsoft.com/office/drawing/2014/main" id="{946B7921-39F7-4F62-BC63-BCCF03AE2FC0}"/>
              </a:ext>
            </a:extLst>
          </p:cNvPr>
          <p:cNvSpPr>
            <a:spLocks noGrp="1"/>
          </p:cNvSpPr>
          <p:nvPr>
            <p:ph idx="1"/>
          </p:nvPr>
        </p:nvSpPr>
        <p:spPr>
          <a:xfrm>
            <a:off x="457200" y="1772816"/>
            <a:ext cx="3178696" cy="4680519"/>
          </a:xfrm>
        </p:spPr>
        <p:txBody>
          <a:bodyPr/>
          <a:lstStyle/>
          <a:p>
            <a:r>
              <a:rPr lang="en-GB" sz="2400" dirty="0"/>
              <a:t>For a chi-squared distribution with 4 degrees of freedom, 5% of the time you would get a value of 9.4877 or larger</a:t>
            </a:r>
          </a:p>
          <a:p>
            <a:r>
              <a:rPr lang="en-GB" sz="2400" dirty="0"/>
              <a:t>This is the distribution we would get if the null hypothesis was true</a:t>
            </a:r>
          </a:p>
          <a:p>
            <a:endParaRPr lang="en-GB" sz="2400" dirty="0"/>
          </a:p>
        </p:txBody>
      </p:sp>
      <p:pic>
        <p:nvPicPr>
          <p:cNvPr id="5" name="Picture 4">
            <a:extLst>
              <a:ext uri="{FF2B5EF4-FFF2-40B4-BE49-F238E27FC236}">
                <a16:creationId xmlns:a16="http://schemas.microsoft.com/office/drawing/2014/main" id="{B78F3CB3-B82C-4C0C-9A88-74A15C9D4404}"/>
              </a:ext>
            </a:extLst>
          </p:cNvPr>
          <p:cNvPicPr>
            <a:picLocks noChangeAspect="1"/>
          </p:cNvPicPr>
          <p:nvPr/>
        </p:nvPicPr>
        <p:blipFill>
          <a:blip r:embed="rId2"/>
          <a:stretch>
            <a:fillRect/>
          </a:stretch>
        </p:blipFill>
        <p:spPr>
          <a:xfrm>
            <a:off x="3796008" y="2708920"/>
            <a:ext cx="5303168" cy="3840696"/>
          </a:xfrm>
          <a:prstGeom prst="rect">
            <a:avLst/>
          </a:prstGeom>
        </p:spPr>
      </p:pic>
    </p:spTree>
    <p:extLst>
      <p:ext uri="{BB962C8B-B14F-4D97-AF65-F5344CB8AC3E}">
        <p14:creationId xmlns:p14="http://schemas.microsoft.com/office/powerpoint/2010/main" val="621246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F8101-4E54-4E25-838F-75C6561BF42B}"/>
              </a:ext>
            </a:extLst>
          </p:cNvPr>
          <p:cNvSpPr>
            <a:spLocks noGrp="1"/>
          </p:cNvSpPr>
          <p:nvPr>
            <p:ph type="title"/>
          </p:nvPr>
        </p:nvSpPr>
        <p:spPr/>
        <p:txBody>
          <a:bodyPr/>
          <a:lstStyle/>
          <a:p>
            <a:r>
              <a:rPr lang="en-GB" dirty="0"/>
              <a:t>Decision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65BFB1-A97F-4B14-BF0F-4AFE6D69E66F}"/>
                  </a:ext>
                </a:extLst>
              </p:cNvPr>
              <p:cNvSpPr>
                <a:spLocks noGrp="1"/>
              </p:cNvSpPr>
              <p:nvPr>
                <p:ph idx="1"/>
              </p:nvPr>
            </p:nvSpPr>
            <p:spPr/>
            <p:txBody>
              <a:bodyPr/>
              <a:lstStyle/>
              <a:p>
                <a:r>
                  <a:rPr lang="en-GB" dirty="0"/>
                  <a:t>For the data we had, </a:t>
                </a:r>
                <a14:m>
                  <m:oMath xmlns:m="http://schemas.openxmlformats.org/officeDocument/2006/math">
                    <m:sSup>
                      <m:sSupPr>
                        <m:ctrlPr>
                          <a:rPr lang="en-GB" i="1" dirty="0" smtClean="0">
                            <a:latin typeface="Cambria Math" panose="02040503050406030204" pitchFamily="18" charset="0"/>
                          </a:rPr>
                        </m:ctrlPr>
                      </m:sSupPr>
                      <m:e>
                        <m:r>
                          <a:rPr lang="en-GB" i="1" dirty="0">
                            <a:latin typeface="Cambria Math" panose="02040503050406030204" pitchFamily="18" charset="0"/>
                          </a:rPr>
                          <m:t>𝑋</m:t>
                        </m:r>
                      </m:e>
                      <m:sup>
                        <m:r>
                          <a:rPr lang="en-GB" i="1" dirty="0">
                            <a:latin typeface="Cambria Math" panose="02040503050406030204" pitchFamily="18" charset="0"/>
                          </a:rPr>
                          <m:t>2</m:t>
                        </m:r>
                      </m:sup>
                    </m:sSup>
                    <m:r>
                      <a:rPr lang="en-GB" i="1" dirty="0">
                        <a:latin typeface="Cambria Math" panose="02040503050406030204" pitchFamily="18" charset="0"/>
                      </a:rPr>
                      <m:t>=9.668</m:t>
                    </m:r>
                  </m:oMath>
                </a14:m>
                <a:endParaRPr lang="en-GB" dirty="0"/>
              </a:p>
              <a:p>
                <a:r>
                  <a:rPr lang="en-GB" dirty="0"/>
                  <a:t>The critical value (at the 5% level of significance) was 9.4877</a:t>
                </a:r>
              </a:p>
              <a:p>
                <a:r>
                  <a:rPr lang="en-GB" dirty="0"/>
                  <a:t>9.668&gt;9.4877 so there is evidence that the car colours are not equally likely</a:t>
                </a:r>
              </a:p>
            </p:txBody>
          </p:sp>
        </mc:Choice>
        <mc:Fallback xmlns="">
          <p:sp>
            <p:nvSpPr>
              <p:cNvPr id="3" name="Content Placeholder 2">
                <a:extLst>
                  <a:ext uri="{FF2B5EF4-FFF2-40B4-BE49-F238E27FC236}">
                    <a16:creationId xmlns:a16="http://schemas.microsoft.com/office/drawing/2014/main" id="{4C65BFB1-A97F-4B14-BF0F-4AFE6D69E66F}"/>
                  </a:ext>
                </a:extLst>
              </p:cNvPr>
              <p:cNvSpPr>
                <a:spLocks noGrp="1" noRot="1" noChangeAspect="1" noMove="1" noResize="1" noEditPoints="1" noAdjustHandles="1" noChangeArrowheads="1" noChangeShapeType="1" noTextEdit="1"/>
              </p:cNvSpPr>
              <p:nvPr>
                <p:ph idx="1"/>
              </p:nvPr>
            </p:nvSpPr>
            <p:spPr>
              <a:blipFill>
                <a:blip r:embed="rId3"/>
                <a:stretch>
                  <a:fillRect l="-1259" t="-1541"/>
                </a:stretch>
              </a:blipFill>
            </p:spPr>
            <p:txBody>
              <a:bodyPr/>
              <a:lstStyle/>
              <a:p>
                <a:r>
                  <a:rPr lang="en-GB">
                    <a:noFill/>
                  </a:rPr>
                  <a:t> </a:t>
                </a:r>
              </a:p>
            </p:txBody>
          </p:sp>
        </mc:Fallback>
      </mc:AlternateContent>
    </p:spTree>
    <p:extLst>
      <p:ext uri="{BB962C8B-B14F-4D97-AF65-F5344CB8AC3E}">
        <p14:creationId xmlns:p14="http://schemas.microsoft.com/office/powerpoint/2010/main" val="280140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D2EB-B626-4B22-B63D-EA750F9FC1D0}"/>
              </a:ext>
            </a:extLst>
          </p:cNvPr>
          <p:cNvSpPr>
            <a:spLocks noGrp="1"/>
          </p:cNvSpPr>
          <p:nvPr>
            <p:ph type="title"/>
          </p:nvPr>
        </p:nvSpPr>
        <p:spPr>
          <a:xfrm>
            <a:off x="457200" y="975866"/>
            <a:ext cx="8229600" cy="1446550"/>
          </a:xfrm>
        </p:spPr>
        <p:txBody>
          <a:bodyPr/>
          <a:lstStyle/>
          <a:p>
            <a:r>
              <a:rPr lang="en-GB" dirty="0"/>
              <a:t>What if – the colours were not equally likely?</a:t>
            </a:r>
          </a:p>
        </p:txBody>
      </p:sp>
      <p:sp>
        <p:nvSpPr>
          <p:cNvPr id="3" name="Content Placeholder 2">
            <a:extLst>
              <a:ext uri="{FF2B5EF4-FFF2-40B4-BE49-F238E27FC236}">
                <a16:creationId xmlns:a16="http://schemas.microsoft.com/office/drawing/2014/main" id="{77AF2835-26A6-415D-986B-7A9968701B54}"/>
              </a:ext>
            </a:extLst>
          </p:cNvPr>
          <p:cNvSpPr>
            <a:spLocks noGrp="1"/>
          </p:cNvSpPr>
          <p:nvPr>
            <p:ph idx="1"/>
          </p:nvPr>
        </p:nvSpPr>
        <p:spPr>
          <a:xfrm>
            <a:off x="457200" y="2422416"/>
            <a:ext cx="8229600" cy="3703747"/>
          </a:xfrm>
        </p:spPr>
        <p:txBody>
          <a:bodyPr/>
          <a:lstStyle/>
          <a:p>
            <a:r>
              <a:rPr lang="en-GB" sz="2400" dirty="0"/>
              <a:t>The value of the test statistic would generally be bigger</a:t>
            </a:r>
          </a:p>
          <a:p>
            <a:r>
              <a:rPr lang="en-GB" sz="2400" dirty="0"/>
              <a:t>The value of the test statistic would generally be smaller</a:t>
            </a:r>
          </a:p>
          <a:p>
            <a:r>
              <a:rPr lang="en-GB" sz="2400" dirty="0"/>
              <a:t>There would generally be no effect on the size of the test statistic</a:t>
            </a:r>
          </a:p>
          <a:p>
            <a:r>
              <a:rPr lang="en-GB" sz="2400" dirty="0"/>
              <a:t>Not possible to tell</a:t>
            </a:r>
          </a:p>
        </p:txBody>
      </p:sp>
    </p:spTree>
    <p:extLst>
      <p:ext uri="{BB962C8B-B14F-4D97-AF65-F5344CB8AC3E}">
        <p14:creationId xmlns:p14="http://schemas.microsoft.com/office/powerpoint/2010/main" val="140238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8" name="Title 7"/>
          <p:cNvSpPr>
            <a:spLocks noGrp="1"/>
          </p:cNvSpPr>
          <p:nvPr>
            <p:ph type="title"/>
          </p:nvPr>
        </p:nvSpPr>
        <p:spPr>
          <a:xfrm>
            <a:off x="4427984" y="1196975"/>
            <a:ext cx="4269160" cy="2554545"/>
          </a:xfrm>
        </p:spPr>
        <p:txBody>
          <a:bodyPr/>
          <a:lstStyle/>
          <a:p>
            <a:r>
              <a:rPr lang="en-GB" sz="4000" b="0" i="0" u="none" strike="noStrike" baseline="0" dirty="0">
                <a:latin typeface="ArialMT"/>
              </a:rPr>
              <a:t>Understanding and using the Chi-Squared test in geography</a:t>
            </a:r>
            <a:endParaRPr lang="en-GB" sz="8000" dirty="0"/>
          </a:p>
        </p:txBody>
      </p:sp>
    </p:spTree>
    <p:extLst>
      <p:ext uri="{BB962C8B-B14F-4D97-AF65-F5344CB8AC3E}">
        <p14:creationId xmlns:p14="http://schemas.microsoft.com/office/powerpoint/2010/main" val="246152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D2EB-B626-4B22-B63D-EA750F9FC1D0}"/>
              </a:ext>
            </a:extLst>
          </p:cNvPr>
          <p:cNvSpPr>
            <a:spLocks noGrp="1"/>
          </p:cNvSpPr>
          <p:nvPr>
            <p:ph type="title"/>
          </p:nvPr>
        </p:nvSpPr>
        <p:spPr>
          <a:xfrm>
            <a:off x="457200" y="975866"/>
            <a:ext cx="8229600" cy="2123658"/>
          </a:xfrm>
        </p:spPr>
        <p:txBody>
          <a:bodyPr/>
          <a:lstStyle/>
          <a:p>
            <a:r>
              <a:rPr lang="en-GB" dirty="0"/>
              <a:t>What if – the colours were  equally likely but the sample size was bigger?</a:t>
            </a:r>
          </a:p>
        </p:txBody>
      </p:sp>
      <p:sp>
        <p:nvSpPr>
          <p:cNvPr id="3" name="Content Placeholder 2">
            <a:extLst>
              <a:ext uri="{FF2B5EF4-FFF2-40B4-BE49-F238E27FC236}">
                <a16:creationId xmlns:a16="http://schemas.microsoft.com/office/drawing/2014/main" id="{77AF2835-26A6-415D-986B-7A9968701B54}"/>
              </a:ext>
            </a:extLst>
          </p:cNvPr>
          <p:cNvSpPr>
            <a:spLocks noGrp="1"/>
          </p:cNvSpPr>
          <p:nvPr>
            <p:ph idx="1"/>
          </p:nvPr>
        </p:nvSpPr>
        <p:spPr>
          <a:xfrm>
            <a:off x="457200" y="3501008"/>
            <a:ext cx="8229600" cy="2625155"/>
          </a:xfrm>
        </p:spPr>
        <p:txBody>
          <a:bodyPr/>
          <a:lstStyle/>
          <a:p>
            <a:r>
              <a:rPr lang="en-GB" sz="2400" dirty="0"/>
              <a:t>The value of the test statistic would generally be bigger</a:t>
            </a:r>
          </a:p>
          <a:p>
            <a:r>
              <a:rPr lang="en-GB" sz="2400" dirty="0"/>
              <a:t>The value of the test statistic would generally be smaller</a:t>
            </a:r>
          </a:p>
          <a:p>
            <a:r>
              <a:rPr lang="en-GB" sz="2400" dirty="0"/>
              <a:t>There would generally be no effect on the size of the test statistic</a:t>
            </a:r>
          </a:p>
          <a:p>
            <a:r>
              <a:rPr lang="en-GB" sz="2400" dirty="0"/>
              <a:t>Not possible to tell</a:t>
            </a:r>
          </a:p>
        </p:txBody>
      </p:sp>
    </p:spTree>
    <p:extLst>
      <p:ext uri="{BB962C8B-B14F-4D97-AF65-F5344CB8AC3E}">
        <p14:creationId xmlns:p14="http://schemas.microsoft.com/office/powerpoint/2010/main" val="3321225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FD2EB-B626-4B22-B63D-EA750F9FC1D0}"/>
              </a:ext>
            </a:extLst>
          </p:cNvPr>
          <p:cNvSpPr>
            <a:spLocks noGrp="1"/>
          </p:cNvSpPr>
          <p:nvPr>
            <p:ph type="title"/>
          </p:nvPr>
        </p:nvSpPr>
        <p:spPr>
          <a:xfrm>
            <a:off x="457200" y="975866"/>
            <a:ext cx="8229600" cy="1446550"/>
          </a:xfrm>
        </p:spPr>
        <p:txBody>
          <a:bodyPr/>
          <a:lstStyle/>
          <a:p>
            <a:r>
              <a:rPr lang="en-GB" dirty="0"/>
              <a:t>What if – the colours were equally likely but fewer colours?</a:t>
            </a:r>
          </a:p>
        </p:txBody>
      </p:sp>
      <p:sp>
        <p:nvSpPr>
          <p:cNvPr id="3" name="Content Placeholder 2">
            <a:extLst>
              <a:ext uri="{FF2B5EF4-FFF2-40B4-BE49-F238E27FC236}">
                <a16:creationId xmlns:a16="http://schemas.microsoft.com/office/drawing/2014/main" id="{77AF2835-26A6-415D-986B-7A9968701B54}"/>
              </a:ext>
            </a:extLst>
          </p:cNvPr>
          <p:cNvSpPr>
            <a:spLocks noGrp="1"/>
          </p:cNvSpPr>
          <p:nvPr>
            <p:ph idx="1"/>
          </p:nvPr>
        </p:nvSpPr>
        <p:spPr>
          <a:xfrm>
            <a:off x="457200" y="2422416"/>
            <a:ext cx="8229600" cy="3703747"/>
          </a:xfrm>
        </p:spPr>
        <p:txBody>
          <a:bodyPr/>
          <a:lstStyle/>
          <a:p>
            <a:r>
              <a:rPr lang="en-GB" sz="2400" dirty="0"/>
              <a:t>The value of the test statistic would generally be bigger</a:t>
            </a:r>
          </a:p>
          <a:p>
            <a:r>
              <a:rPr lang="en-GB" sz="2400" dirty="0"/>
              <a:t>The value of the test statistic would generally be smaller</a:t>
            </a:r>
          </a:p>
          <a:p>
            <a:r>
              <a:rPr lang="en-GB" sz="2400" dirty="0"/>
              <a:t>There would generally be no effect on the size of the test statistic</a:t>
            </a:r>
          </a:p>
          <a:p>
            <a:r>
              <a:rPr lang="en-GB" sz="2400" dirty="0"/>
              <a:t>Not possible to tell</a:t>
            </a:r>
          </a:p>
        </p:txBody>
      </p:sp>
    </p:spTree>
    <p:extLst>
      <p:ext uri="{BB962C8B-B14F-4D97-AF65-F5344CB8AC3E}">
        <p14:creationId xmlns:p14="http://schemas.microsoft.com/office/powerpoint/2010/main" val="3543335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7"/>
          <a:stretch/>
        </p:blipFill>
        <p:spPr bwMode="auto">
          <a:xfrm>
            <a:off x="683568" y="692696"/>
            <a:ext cx="7773266"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2193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FE24DDC-BFDE-4CFB-806F-9D063A5F8612}"/>
              </a:ext>
            </a:extLst>
          </p:cNvPr>
          <p:cNvSpPr>
            <a:spLocks noGrp="1"/>
          </p:cNvSpPr>
          <p:nvPr>
            <p:ph type="title"/>
          </p:nvPr>
        </p:nvSpPr>
        <p:spPr/>
        <p:txBody>
          <a:bodyPr/>
          <a:lstStyle/>
          <a:p>
            <a:r>
              <a:rPr lang="en-GB" dirty="0"/>
              <a:t>Moving on to two way contingency tables</a:t>
            </a:r>
            <a:br>
              <a:rPr lang="en-GB" dirty="0"/>
            </a:br>
            <a:endParaRPr lang="en-GB" dirty="0"/>
          </a:p>
        </p:txBody>
      </p:sp>
      <p:sp>
        <p:nvSpPr>
          <p:cNvPr id="5" name="Text Placeholder 4">
            <a:extLst>
              <a:ext uri="{FF2B5EF4-FFF2-40B4-BE49-F238E27FC236}">
                <a16:creationId xmlns:a16="http://schemas.microsoft.com/office/drawing/2014/main" id="{40A2B27A-48B3-4C9B-9C82-23D44DF77A99}"/>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74886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362BE4-178B-4DE4-8178-54939EC10CAB}"/>
              </a:ext>
            </a:extLst>
          </p:cNvPr>
          <p:cNvSpPr>
            <a:spLocks noGrp="1"/>
          </p:cNvSpPr>
          <p:nvPr>
            <p:ph sz="half" idx="1"/>
          </p:nvPr>
        </p:nvSpPr>
        <p:spPr>
          <a:xfrm>
            <a:off x="827584" y="1720823"/>
            <a:ext cx="8003232" cy="1955165"/>
          </a:xfrm>
        </p:spPr>
        <p:txBody>
          <a:bodyPr/>
          <a:lstStyle/>
          <a:p>
            <a:r>
              <a:rPr lang="en-GB" dirty="0"/>
              <a:t>A random sample of pebbles has been collected from 3 locations on a beach.</a:t>
            </a:r>
          </a:p>
          <a:p>
            <a:r>
              <a:rPr lang="en-GB" dirty="0"/>
              <a:t>Is the distribution of types of pebble independent of location?</a:t>
            </a:r>
          </a:p>
        </p:txBody>
      </p:sp>
      <p:sp>
        <p:nvSpPr>
          <p:cNvPr id="2" name="Title 1">
            <a:extLst>
              <a:ext uri="{FF2B5EF4-FFF2-40B4-BE49-F238E27FC236}">
                <a16:creationId xmlns:a16="http://schemas.microsoft.com/office/drawing/2014/main" id="{5923A82D-DBD2-4778-93A2-4CCB8EFD32A6}"/>
              </a:ext>
            </a:extLst>
          </p:cNvPr>
          <p:cNvSpPr>
            <a:spLocks noGrp="1"/>
          </p:cNvSpPr>
          <p:nvPr>
            <p:ph type="title"/>
          </p:nvPr>
        </p:nvSpPr>
        <p:spPr/>
        <p:txBody>
          <a:bodyPr/>
          <a:lstStyle/>
          <a:p>
            <a:r>
              <a:rPr lang="en-GB" dirty="0"/>
              <a:t>Pebbles on a beach</a:t>
            </a:r>
          </a:p>
        </p:txBody>
      </p:sp>
      <p:graphicFrame>
        <p:nvGraphicFramePr>
          <p:cNvPr id="9" name="Table 9">
            <a:extLst>
              <a:ext uri="{FF2B5EF4-FFF2-40B4-BE49-F238E27FC236}">
                <a16:creationId xmlns:a16="http://schemas.microsoft.com/office/drawing/2014/main" id="{09D3533A-0962-46DE-B8CA-55793A638D53}"/>
              </a:ext>
            </a:extLst>
          </p:cNvPr>
          <p:cNvGraphicFramePr>
            <a:graphicFrameLocks noGrp="1"/>
          </p:cNvGraphicFramePr>
          <p:nvPr>
            <p:ph sz="half" idx="2"/>
          </p:nvPr>
        </p:nvGraphicFramePr>
        <p:xfrm>
          <a:off x="539552" y="3573016"/>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r>
                        <a:rPr lang="en-GB" dirty="0"/>
                        <a:t>6</a:t>
                      </a:r>
                    </a:p>
                  </a:txBody>
                  <a:tcPr/>
                </a:tc>
                <a:tc>
                  <a:txBody>
                    <a:bodyPr/>
                    <a:lstStyle/>
                    <a:p>
                      <a:pPr algn="ctr"/>
                      <a:r>
                        <a:rPr lang="en-GB" dirty="0"/>
                        <a:t>13</a:t>
                      </a:r>
                    </a:p>
                  </a:txBody>
                  <a:tcPr/>
                </a:tc>
                <a:tc>
                  <a:txBody>
                    <a:bodyPr/>
                    <a:lstStyle/>
                    <a:p>
                      <a:pPr algn="ctr"/>
                      <a:r>
                        <a:rPr lang="en-GB" dirty="0"/>
                        <a:t>15</a:t>
                      </a:r>
                    </a:p>
                  </a:txBody>
                  <a:tcPr/>
                </a:tc>
                <a:tc>
                  <a:txBody>
                    <a:bodyPr/>
                    <a:lstStyle/>
                    <a:p>
                      <a:pPr algn="ctr"/>
                      <a:r>
                        <a:rPr lang="en-GB" dirty="0"/>
                        <a:t>16</a:t>
                      </a:r>
                    </a:p>
                  </a:txBody>
                  <a:tcPr/>
                </a:tc>
                <a:tc>
                  <a:txBody>
                    <a:bodyPr/>
                    <a:lstStyle/>
                    <a:p>
                      <a:pPr algn="ctr"/>
                      <a:r>
                        <a:rPr lang="en-GB" b="1" dirty="0"/>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r>
                        <a:rPr lang="en-GB" dirty="0"/>
                        <a:t>2</a:t>
                      </a:r>
                    </a:p>
                  </a:txBody>
                  <a:tcPr/>
                </a:tc>
                <a:tc>
                  <a:txBody>
                    <a:bodyPr/>
                    <a:lstStyle/>
                    <a:p>
                      <a:pPr algn="ctr"/>
                      <a:r>
                        <a:rPr lang="en-GB" dirty="0"/>
                        <a:t>13</a:t>
                      </a:r>
                    </a:p>
                  </a:txBody>
                  <a:tcPr/>
                </a:tc>
                <a:tc>
                  <a:txBody>
                    <a:bodyPr/>
                    <a:lstStyle/>
                    <a:p>
                      <a:pPr algn="ctr"/>
                      <a:r>
                        <a:rPr lang="en-GB" dirty="0"/>
                        <a:t>20</a:t>
                      </a:r>
                    </a:p>
                  </a:txBody>
                  <a:tcPr/>
                </a:tc>
                <a:tc>
                  <a:txBody>
                    <a:bodyPr/>
                    <a:lstStyle/>
                    <a:p>
                      <a:pPr algn="ctr"/>
                      <a:r>
                        <a:rPr lang="en-GB" dirty="0"/>
                        <a:t>15</a:t>
                      </a:r>
                    </a:p>
                  </a:txBody>
                  <a:tcPr/>
                </a:tc>
                <a:tc>
                  <a:txBody>
                    <a:bodyPr/>
                    <a:lstStyle/>
                    <a:p>
                      <a:pPr algn="ctr"/>
                      <a:r>
                        <a:rPr lang="en-GB" b="1" dirty="0"/>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r>
                        <a:rPr lang="en-GB" dirty="0"/>
                        <a:t>8</a:t>
                      </a:r>
                    </a:p>
                  </a:txBody>
                  <a:tcPr/>
                </a:tc>
                <a:tc>
                  <a:txBody>
                    <a:bodyPr/>
                    <a:lstStyle/>
                    <a:p>
                      <a:pPr algn="ctr"/>
                      <a:r>
                        <a:rPr lang="en-GB" dirty="0"/>
                        <a:t>10</a:t>
                      </a:r>
                    </a:p>
                  </a:txBody>
                  <a:tcPr/>
                </a:tc>
                <a:tc>
                  <a:txBody>
                    <a:bodyPr/>
                    <a:lstStyle/>
                    <a:p>
                      <a:pPr algn="ctr"/>
                      <a:r>
                        <a:rPr lang="en-GB" dirty="0"/>
                        <a:t>27</a:t>
                      </a:r>
                    </a:p>
                  </a:txBody>
                  <a:tcPr/>
                </a:tc>
                <a:tc>
                  <a:txBody>
                    <a:bodyPr/>
                    <a:lstStyle/>
                    <a:p>
                      <a:pPr algn="ctr"/>
                      <a:r>
                        <a:rPr lang="en-GB" dirty="0"/>
                        <a:t>5</a:t>
                      </a:r>
                    </a:p>
                  </a:txBody>
                  <a:tcPr/>
                </a:tc>
                <a:tc>
                  <a:txBody>
                    <a:bodyPr/>
                    <a:lstStyle/>
                    <a:p>
                      <a:pPr algn="ctr"/>
                      <a:r>
                        <a:rPr lang="en-GB" b="1" dirty="0"/>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314000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362BE4-178B-4DE4-8178-54939EC10CAB}"/>
              </a:ext>
            </a:extLst>
          </p:cNvPr>
          <p:cNvSpPr>
            <a:spLocks noGrp="1"/>
          </p:cNvSpPr>
          <p:nvPr>
            <p:ph sz="half" idx="1"/>
          </p:nvPr>
        </p:nvSpPr>
        <p:spPr>
          <a:xfrm>
            <a:off x="827584" y="1720823"/>
            <a:ext cx="8003232" cy="1955165"/>
          </a:xfrm>
        </p:spPr>
        <p:txBody>
          <a:bodyPr/>
          <a:lstStyle/>
          <a:p>
            <a:r>
              <a:rPr lang="en-GB" dirty="0"/>
              <a:t>A random sample of pebbles has been collected from 3 locations on a beach.</a:t>
            </a:r>
          </a:p>
          <a:p>
            <a:r>
              <a:rPr lang="en-GB" dirty="0"/>
              <a:t>Is the distribution of types of pebble independent of location?</a:t>
            </a:r>
          </a:p>
        </p:txBody>
      </p:sp>
      <p:sp>
        <p:nvSpPr>
          <p:cNvPr id="2" name="Title 1">
            <a:extLst>
              <a:ext uri="{FF2B5EF4-FFF2-40B4-BE49-F238E27FC236}">
                <a16:creationId xmlns:a16="http://schemas.microsoft.com/office/drawing/2014/main" id="{5923A82D-DBD2-4778-93A2-4CCB8EFD32A6}"/>
              </a:ext>
            </a:extLst>
          </p:cNvPr>
          <p:cNvSpPr>
            <a:spLocks noGrp="1"/>
          </p:cNvSpPr>
          <p:nvPr>
            <p:ph type="title"/>
          </p:nvPr>
        </p:nvSpPr>
        <p:spPr/>
        <p:txBody>
          <a:bodyPr/>
          <a:lstStyle/>
          <a:p>
            <a:r>
              <a:rPr lang="en-GB" dirty="0"/>
              <a:t>Pebbles on a beach</a:t>
            </a:r>
          </a:p>
        </p:txBody>
      </p:sp>
      <p:graphicFrame>
        <p:nvGraphicFramePr>
          <p:cNvPr id="9" name="Table 9">
            <a:extLst>
              <a:ext uri="{FF2B5EF4-FFF2-40B4-BE49-F238E27FC236}">
                <a16:creationId xmlns:a16="http://schemas.microsoft.com/office/drawing/2014/main" id="{09D3533A-0962-46DE-B8CA-55793A638D53}"/>
              </a:ext>
            </a:extLst>
          </p:cNvPr>
          <p:cNvGraphicFramePr>
            <a:graphicFrameLocks noGrp="1"/>
          </p:cNvGraphicFramePr>
          <p:nvPr>
            <p:ph sz="half" idx="2"/>
          </p:nvPr>
        </p:nvGraphicFramePr>
        <p:xfrm>
          <a:off x="539552" y="3573016"/>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r>
                        <a:rPr lang="en-GB" dirty="0"/>
                        <a:t>6</a:t>
                      </a:r>
                    </a:p>
                  </a:txBody>
                  <a:tcPr/>
                </a:tc>
                <a:tc>
                  <a:txBody>
                    <a:bodyPr/>
                    <a:lstStyle/>
                    <a:p>
                      <a:pPr algn="ctr"/>
                      <a:r>
                        <a:rPr lang="en-GB" dirty="0"/>
                        <a:t>13</a:t>
                      </a:r>
                    </a:p>
                  </a:txBody>
                  <a:tcPr/>
                </a:tc>
                <a:tc>
                  <a:txBody>
                    <a:bodyPr/>
                    <a:lstStyle/>
                    <a:p>
                      <a:pPr algn="ctr"/>
                      <a:r>
                        <a:rPr lang="en-GB" dirty="0"/>
                        <a:t>15</a:t>
                      </a:r>
                    </a:p>
                  </a:txBody>
                  <a:tcPr/>
                </a:tc>
                <a:tc>
                  <a:txBody>
                    <a:bodyPr/>
                    <a:lstStyle/>
                    <a:p>
                      <a:pPr algn="ctr"/>
                      <a:r>
                        <a:rPr lang="en-GB" dirty="0"/>
                        <a:t>16</a:t>
                      </a:r>
                    </a:p>
                  </a:txBody>
                  <a:tcPr/>
                </a:tc>
                <a:tc>
                  <a:txBody>
                    <a:bodyPr/>
                    <a:lstStyle/>
                    <a:p>
                      <a:pPr algn="ctr"/>
                      <a:r>
                        <a:rPr lang="en-GB" b="1" dirty="0"/>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r>
                        <a:rPr lang="en-GB" dirty="0"/>
                        <a:t>2</a:t>
                      </a:r>
                    </a:p>
                  </a:txBody>
                  <a:tcPr/>
                </a:tc>
                <a:tc>
                  <a:txBody>
                    <a:bodyPr/>
                    <a:lstStyle/>
                    <a:p>
                      <a:pPr algn="ctr"/>
                      <a:r>
                        <a:rPr lang="en-GB" dirty="0"/>
                        <a:t>13</a:t>
                      </a:r>
                    </a:p>
                  </a:txBody>
                  <a:tcPr/>
                </a:tc>
                <a:tc>
                  <a:txBody>
                    <a:bodyPr/>
                    <a:lstStyle/>
                    <a:p>
                      <a:pPr algn="ctr"/>
                      <a:r>
                        <a:rPr lang="en-GB" dirty="0"/>
                        <a:t>20</a:t>
                      </a:r>
                    </a:p>
                  </a:txBody>
                  <a:tcPr/>
                </a:tc>
                <a:tc>
                  <a:txBody>
                    <a:bodyPr/>
                    <a:lstStyle/>
                    <a:p>
                      <a:pPr algn="ctr"/>
                      <a:r>
                        <a:rPr lang="en-GB" dirty="0"/>
                        <a:t>15</a:t>
                      </a:r>
                    </a:p>
                  </a:txBody>
                  <a:tcPr/>
                </a:tc>
                <a:tc>
                  <a:txBody>
                    <a:bodyPr/>
                    <a:lstStyle/>
                    <a:p>
                      <a:pPr algn="ctr"/>
                      <a:r>
                        <a:rPr lang="en-GB" b="1" dirty="0"/>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r>
                        <a:rPr lang="en-GB" dirty="0"/>
                        <a:t>8</a:t>
                      </a:r>
                    </a:p>
                  </a:txBody>
                  <a:tcPr/>
                </a:tc>
                <a:tc>
                  <a:txBody>
                    <a:bodyPr/>
                    <a:lstStyle/>
                    <a:p>
                      <a:pPr algn="ctr"/>
                      <a:r>
                        <a:rPr lang="en-GB" dirty="0"/>
                        <a:t>10</a:t>
                      </a:r>
                    </a:p>
                  </a:txBody>
                  <a:tcPr/>
                </a:tc>
                <a:tc>
                  <a:txBody>
                    <a:bodyPr/>
                    <a:lstStyle/>
                    <a:p>
                      <a:pPr algn="ctr"/>
                      <a:r>
                        <a:rPr lang="en-GB" dirty="0"/>
                        <a:t>27</a:t>
                      </a:r>
                    </a:p>
                  </a:txBody>
                  <a:tcPr/>
                </a:tc>
                <a:tc>
                  <a:txBody>
                    <a:bodyPr/>
                    <a:lstStyle/>
                    <a:p>
                      <a:pPr algn="ctr"/>
                      <a:r>
                        <a:rPr lang="en-GB" dirty="0"/>
                        <a:t>5</a:t>
                      </a:r>
                    </a:p>
                  </a:txBody>
                  <a:tcPr/>
                </a:tc>
                <a:tc>
                  <a:txBody>
                    <a:bodyPr/>
                    <a:lstStyle/>
                    <a:p>
                      <a:pPr algn="ctr"/>
                      <a:r>
                        <a:rPr lang="en-GB" b="1" dirty="0"/>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
        <p:nvSpPr>
          <p:cNvPr id="3" name="Star: 24 Points 2">
            <a:extLst>
              <a:ext uri="{FF2B5EF4-FFF2-40B4-BE49-F238E27FC236}">
                <a16:creationId xmlns:a16="http://schemas.microsoft.com/office/drawing/2014/main" id="{B252FFC4-F2FF-40E9-81AB-D6B6AA360AD8}"/>
              </a:ext>
            </a:extLst>
          </p:cNvPr>
          <p:cNvSpPr/>
          <p:nvPr/>
        </p:nvSpPr>
        <p:spPr bwMode="auto">
          <a:xfrm>
            <a:off x="1475656" y="3284984"/>
            <a:ext cx="6048672" cy="2597150"/>
          </a:xfrm>
          <a:prstGeom prst="star24">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The distributions are not identical in the samples BUT we are interested in the populations</a:t>
            </a:r>
          </a:p>
        </p:txBody>
      </p:sp>
    </p:spTree>
    <p:extLst>
      <p:ext uri="{BB962C8B-B14F-4D97-AF65-F5344CB8AC3E}">
        <p14:creationId xmlns:p14="http://schemas.microsoft.com/office/powerpoint/2010/main" val="2088033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Let’s do some thinking</a:t>
            </a:r>
          </a:p>
        </p:txBody>
      </p:sp>
      <p:sp>
        <p:nvSpPr>
          <p:cNvPr id="4" name="Content Placeholder 3"/>
          <p:cNvSpPr>
            <a:spLocks noGrp="1"/>
          </p:cNvSpPr>
          <p:nvPr>
            <p:ph idx="1"/>
          </p:nvPr>
        </p:nvSpPr>
        <p:spPr>
          <a:xfrm>
            <a:off x="395536" y="4496372"/>
            <a:ext cx="8229600" cy="1545035"/>
          </a:xfrm>
        </p:spPr>
        <p:txBody>
          <a:bodyPr/>
          <a:lstStyle/>
          <a:p>
            <a:r>
              <a:rPr lang="en-GB" dirty="0"/>
              <a:t>Assume the three totals of 50 were part of the design of the study</a:t>
            </a:r>
            <a:endParaRPr lang="en-GB" dirty="0">
              <a:solidFill>
                <a:srgbClr val="FF0000"/>
              </a:solidFill>
            </a:endParaRPr>
          </a:p>
          <a:p>
            <a:r>
              <a:rPr lang="en-GB" dirty="0"/>
              <a:t>Even if different samples had been chosen, these totals would be the same</a:t>
            </a:r>
          </a:p>
        </p:txBody>
      </p:sp>
      <p:graphicFrame>
        <p:nvGraphicFramePr>
          <p:cNvPr id="5" name="Table 9">
            <a:extLst>
              <a:ext uri="{FF2B5EF4-FFF2-40B4-BE49-F238E27FC236}">
                <a16:creationId xmlns:a16="http://schemas.microsoft.com/office/drawing/2014/main" id="{4E81784A-63CF-4483-853B-DB1247BE4DF6}"/>
              </a:ext>
            </a:extLst>
          </p:cNvPr>
          <p:cNvGraphicFramePr>
            <a:graphicFrameLocks/>
          </p:cNvGraphicFramePr>
          <p:nvPr>
            <p:extLst>
              <p:ext uri="{D42A27DB-BD31-4B8C-83A1-F6EECF244321}">
                <p14:modId xmlns:p14="http://schemas.microsoft.com/office/powerpoint/2010/main" val="3810686690"/>
              </p:ext>
            </p:extLst>
          </p:nvPr>
        </p:nvGraphicFramePr>
        <p:xfrm>
          <a:off x="508719" y="1714511"/>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r>
                        <a:rPr lang="en-GB" dirty="0"/>
                        <a:t>6</a:t>
                      </a:r>
                    </a:p>
                  </a:txBody>
                  <a:tcPr/>
                </a:tc>
                <a:tc>
                  <a:txBody>
                    <a:bodyPr/>
                    <a:lstStyle/>
                    <a:p>
                      <a:pPr algn="ctr"/>
                      <a:r>
                        <a:rPr lang="en-GB" dirty="0"/>
                        <a:t>13</a:t>
                      </a:r>
                    </a:p>
                  </a:txBody>
                  <a:tcPr/>
                </a:tc>
                <a:tc>
                  <a:txBody>
                    <a:bodyPr/>
                    <a:lstStyle/>
                    <a:p>
                      <a:pPr algn="ctr"/>
                      <a:r>
                        <a:rPr lang="en-GB" dirty="0"/>
                        <a:t>15</a:t>
                      </a:r>
                    </a:p>
                  </a:txBody>
                  <a:tcPr/>
                </a:tc>
                <a:tc>
                  <a:txBody>
                    <a:bodyPr/>
                    <a:lstStyle/>
                    <a:p>
                      <a:pPr algn="ctr"/>
                      <a:r>
                        <a:rPr lang="en-GB" dirty="0"/>
                        <a:t>16</a:t>
                      </a:r>
                    </a:p>
                  </a:txBody>
                  <a:tcPr/>
                </a:tc>
                <a:tc>
                  <a:txBody>
                    <a:bodyPr/>
                    <a:lstStyle/>
                    <a:p>
                      <a:pPr algn="ctr"/>
                      <a:r>
                        <a:rPr lang="en-GB" b="1" dirty="0">
                          <a:highlight>
                            <a:srgbClr val="FFFF00"/>
                          </a:highlight>
                        </a:rPr>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r>
                        <a:rPr lang="en-GB" dirty="0"/>
                        <a:t>2</a:t>
                      </a:r>
                    </a:p>
                  </a:txBody>
                  <a:tcPr/>
                </a:tc>
                <a:tc>
                  <a:txBody>
                    <a:bodyPr/>
                    <a:lstStyle/>
                    <a:p>
                      <a:pPr algn="ctr"/>
                      <a:r>
                        <a:rPr lang="en-GB" dirty="0"/>
                        <a:t>13</a:t>
                      </a:r>
                    </a:p>
                  </a:txBody>
                  <a:tcPr/>
                </a:tc>
                <a:tc>
                  <a:txBody>
                    <a:bodyPr/>
                    <a:lstStyle/>
                    <a:p>
                      <a:pPr algn="ctr"/>
                      <a:r>
                        <a:rPr lang="en-GB" dirty="0"/>
                        <a:t>20</a:t>
                      </a:r>
                    </a:p>
                  </a:txBody>
                  <a:tcPr/>
                </a:tc>
                <a:tc>
                  <a:txBody>
                    <a:bodyPr/>
                    <a:lstStyle/>
                    <a:p>
                      <a:pPr algn="ctr"/>
                      <a:r>
                        <a:rPr lang="en-GB" dirty="0"/>
                        <a:t>15</a:t>
                      </a:r>
                    </a:p>
                  </a:txBody>
                  <a:tcPr/>
                </a:tc>
                <a:tc>
                  <a:txBody>
                    <a:bodyPr/>
                    <a:lstStyle/>
                    <a:p>
                      <a:pPr algn="ctr"/>
                      <a:r>
                        <a:rPr lang="en-GB" b="1" dirty="0">
                          <a:highlight>
                            <a:srgbClr val="FFFF00"/>
                          </a:highlight>
                        </a:rPr>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r>
                        <a:rPr lang="en-GB" dirty="0"/>
                        <a:t>8</a:t>
                      </a:r>
                    </a:p>
                  </a:txBody>
                  <a:tcPr/>
                </a:tc>
                <a:tc>
                  <a:txBody>
                    <a:bodyPr/>
                    <a:lstStyle/>
                    <a:p>
                      <a:pPr algn="ctr"/>
                      <a:r>
                        <a:rPr lang="en-GB" dirty="0"/>
                        <a:t>10</a:t>
                      </a:r>
                    </a:p>
                  </a:txBody>
                  <a:tcPr/>
                </a:tc>
                <a:tc>
                  <a:txBody>
                    <a:bodyPr/>
                    <a:lstStyle/>
                    <a:p>
                      <a:pPr algn="ctr"/>
                      <a:r>
                        <a:rPr lang="en-GB" dirty="0"/>
                        <a:t>27</a:t>
                      </a:r>
                    </a:p>
                  </a:txBody>
                  <a:tcPr/>
                </a:tc>
                <a:tc>
                  <a:txBody>
                    <a:bodyPr/>
                    <a:lstStyle/>
                    <a:p>
                      <a:pPr algn="ctr"/>
                      <a:r>
                        <a:rPr lang="en-GB" dirty="0"/>
                        <a:t>5</a:t>
                      </a:r>
                    </a:p>
                  </a:txBody>
                  <a:tcPr/>
                </a:tc>
                <a:tc>
                  <a:txBody>
                    <a:bodyPr/>
                    <a:lstStyle/>
                    <a:p>
                      <a:pPr algn="ctr"/>
                      <a:r>
                        <a:rPr lang="en-GB" b="1" dirty="0">
                          <a:highlight>
                            <a:srgbClr val="FFFF00"/>
                          </a:highlight>
                        </a:rPr>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3558998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908721"/>
            <a:ext cx="8229600" cy="584775"/>
          </a:xfrm>
        </p:spPr>
        <p:txBody>
          <a:bodyPr/>
          <a:lstStyle/>
          <a:p>
            <a:r>
              <a:rPr lang="en-GB" sz="3200" dirty="0"/>
              <a:t>Testing whether there is independence</a:t>
            </a:r>
          </a:p>
        </p:txBody>
      </p:sp>
      <p:sp>
        <p:nvSpPr>
          <p:cNvPr id="21507" name="Rectangle 3"/>
          <p:cNvSpPr>
            <a:spLocks noGrp="1" noChangeArrowheads="1"/>
          </p:cNvSpPr>
          <p:nvPr>
            <p:ph type="body" idx="1"/>
          </p:nvPr>
        </p:nvSpPr>
        <p:spPr>
          <a:xfrm>
            <a:off x="457200" y="1700809"/>
            <a:ext cx="8229600" cy="4425354"/>
          </a:xfrm>
        </p:spPr>
        <p:txBody>
          <a:bodyPr/>
          <a:lstStyle/>
          <a:p>
            <a:pPr marL="0" indent="0">
              <a:buNone/>
            </a:pPr>
            <a:r>
              <a:rPr lang="en-GB" sz="2800" dirty="0"/>
              <a:t>Basic idea:</a:t>
            </a:r>
          </a:p>
          <a:p>
            <a:r>
              <a:rPr lang="en-GB" sz="2800" dirty="0"/>
              <a:t>Start by assuming that there is independence.</a:t>
            </a:r>
          </a:p>
          <a:p>
            <a:r>
              <a:rPr lang="en-GB" sz="2800" dirty="0"/>
              <a:t>The technical way of saying this is that the null hypothesis is that the distribution of pebble types is independent of location.</a:t>
            </a:r>
          </a:p>
          <a:p>
            <a:r>
              <a:rPr lang="en-GB" sz="2800" dirty="0"/>
              <a:t>Calculate the expected frequencies you would expect if there was independence.</a:t>
            </a:r>
          </a:p>
          <a:p>
            <a:r>
              <a:rPr lang="en-GB" sz="2800" dirty="0"/>
              <a:t>Compare observed and expected frequencies.</a:t>
            </a:r>
          </a:p>
        </p:txBody>
      </p:sp>
    </p:spTree>
    <p:extLst>
      <p:ext uri="{BB962C8B-B14F-4D97-AF65-F5344CB8AC3E}">
        <p14:creationId xmlns:p14="http://schemas.microsoft.com/office/powerpoint/2010/main" val="10465015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975866"/>
            <a:ext cx="8686800" cy="738645"/>
          </a:xfrm>
        </p:spPr>
        <p:txBody>
          <a:bodyPr/>
          <a:lstStyle/>
          <a:p>
            <a:r>
              <a:rPr lang="en-GB" dirty="0"/>
              <a:t>Calculating expected frequencies</a:t>
            </a:r>
          </a:p>
        </p:txBody>
      </p:sp>
      <p:sp>
        <p:nvSpPr>
          <p:cNvPr id="4" name="Content Placeholder 3"/>
          <p:cNvSpPr>
            <a:spLocks noGrp="1"/>
          </p:cNvSpPr>
          <p:nvPr>
            <p:ph idx="1"/>
          </p:nvPr>
        </p:nvSpPr>
        <p:spPr>
          <a:xfrm>
            <a:off x="395536" y="4496372"/>
            <a:ext cx="8229600" cy="1545035"/>
          </a:xfrm>
        </p:spPr>
        <p:txBody>
          <a:bodyPr/>
          <a:lstStyle/>
          <a:p>
            <a:r>
              <a:rPr lang="en-GB" sz="2400" dirty="0"/>
              <a:t>The sample sizes are equal so we would expect equal numbers of each type of pebble from each location.</a:t>
            </a:r>
          </a:p>
          <a:p>
            <a:r>
              <a:rPr lang="en-GB" sz="2400" dirty="0"/>
              <a:t>Assume the totals at the bottom represent the distribution on the whole beach.</a:t>
            </a:r>
          </a:p>
        </p:txBody>
      </p:sp>
      <p:graphicFrame>
        <p:nvGraphicFramePr>
          <p:cNvPr id="5" name="Table 9">
            <a:extLst>
              <a:ext uri="{FF2B5EF4-FFF2-40B4-BE49-F238E27FC236}">
                <a16:creationId xmlns:a16="http://schemas.microsoft.com/office/drawing/2014/main" id="{4E81784A-63CF-4483-853B-DB1247BE4DF6}"/>
              </a:ext>
            </a:extLst>
          </p:cNvPr>
          <p:cNvGraphicFramePr>
            <a:graphicFrameLocks/>
          </p:cNvGraphicFramePr>
          <p:nvPr>
            <p:extLst>
              <p:ext uri="{D42A27DB-BD31-4B8C-83A1-F6EECF244321}">
                <p14:modId xmlns:p14="http://schemas.microsoft.com/office/powerpoint/2010/main" val="2515900111"/>
              </p:ext>
            </p:extLst>
          </p:nvPr>
        </p:nvGraphicFramePr>
        <p:xfrm>
          <a:off x="508719" y="1714511"/>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highlight>
                            <a:srgbClr val="FFFF00"/>
                          </a:highlight>
                        </a:rPr>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highlight>
                            <a:srgbClr val="FFFF00"/>
                          </a:highlight>
                        </a:rPr>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highlight>
                            <a:srgbClr val="FFFF00"/>
                          </a:highlight>
                        </a:rPr>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120887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7575" y="764704"/>
            <a:ext cx="8229600" cy="576039"/>
          </a:xfrm>
        </p:spPr>
        <p:txBody>
          <a:bodyPr/>
          <a:lstStyle/>
          <a:p>
            <a:r>
              <a:rPr lang="en-GB" sz="3600" dirty="0"/>
              <a:t>The expected frequencies</a:t>
            </a:r>
          </a:p>
        </p:txBody>
      </p:sp>
      <p:sp>
        <p:nvSpPr>
          <p:cNvPr id="2" name="TextBox 1"/>
          <p:cNvSpPr txBox="1"/>
          <p:nvPr/>
        </p:nvSpPr>
        <p:spPr>
          <a:xfrm>
            <a:off x="412126" y="3933056"/>
            <a:ext cx="8064896" cy="2677656"/>
          </a:xfrm>
          <a:prstGeom prst="rect">
            <a:avLst/>
          </a:prstGeom>
          <a:noFill/>
        </p:spPr>
        <p:txBody>
          <a:bodyPr wrap="square" rtlCol="0">
            <a:spAutoFit/>
          </a:bodyPr>
          <a:lstStyle/>
          <a:p>
            <a:pPr marL="342900" indent="-342900">
              <a:buFont typeface="Arial" pitchFamily="34" charset="0"/>
              <a:buChar char="•"/>
            </a:pPr>
            <a:r>
              <a:rPr lang="en-GB" sz="2400" dirty="0">
                <a:latin typeface="+mj-lt"/>
              </a:rPr>
              <a:t>The row totals are equal so each column total is split equally.</a:t>
            </a:r>
          </a:p>
          <a:p>
            <a:pPr marL="342900" indent="-342900">
              <a:buFont typeface="Arial" pitchFamily="34" charset="0"/>
              <a:buChar char="•"/>
            </a:pPr>
            <a:r>
              <a:rPr lang="en-GB" sz="2400" dirty="0">
                <a:latin typeface="+mj-lt"/>
              </a:rPr>
              <a:t>It is not possible to have part of a </a:t>
            </a:r>
            <a:r>
              <a:rPr lang="en-GB" dirty="0">
                <a:latin typeface="+mj-lt"/>
              </a:rPr>
              <a:t>pebble </a:t>
            </a:r>
            <a:r>
              <a:rPr lang="en-GB" sz="2400" dirty="0">
                <a:latin typeface="+mj-lt"/>
              </a:rPr>
              <a:t>but the expected frequencies show what would happen on average so they do not need to be whole numbers.</a:t>
            </a:r>
          </a:p>
          <a:p>
            <a:pPr marL="342900" indent="-342900">
              <a:buFont typeface="Arial" pitchFamily="34" charset="0"/>
              <a:buChar char="•"/>
            </a:pPr>
            <a:r>
              <a:rPr lang="en-GB" sz="2400" dirty="0">
                <a:latin typeface="+mj-lt"/>
              </a:rPr>
              <a:t>If the row totals were not equal, the column totals would be split in the ratio of the row totals.</a:t>
            </a:r>
          </a:p>
        </p:txBody>
      </p:sp>
      <p:graphicFrame>
        <p:nvGraphicFramePr>
          <p:cNvPr id="6" name="Table 9">
            <a:extLst>
              <a:ext uri="{FF2B5EF4-FFF2-40B4-BE49-F238E27FC236}">
                <a16:creationId xmlns:a16="http://schemas.microsoft.com/office/drawing/2014/main" id="{C075A15E-85E9-4898-8F6B-1AD7A0EB9918}"/>
              </a:ext>
            </a:extLst>
          </p:cNvPr>
          <p:cNvGraphicFramePr>
            <a:graphicFrameLocks/>
          </p:cNvGraphicFramePr>
          <p:nvPr>
            <p:extLst>
              <p:ext uri="{D42A27DB-BD31-4B8C-83A1-F6EECF244321}">
                <p14:modId xmlns:p14="http://schemas.microsoft.com/office/powerpoint/2010/main" val="1607711185"/>
              </p:ext>
            </p:extLst>
          </p:nvPr>
        </p:nvGraphicFramePr>
        <p:xfrm>
          <a:off x="510758" y="1408639"/>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684713">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r>
                        <a:rPr lang="en-GB" dirty="0"/>
                        <a:t>5.33</a:t>
                      </a:r>
                    </a:p>
                  </a:txBody>
                  <a:tcPr/>
                </a:tc>
                <a:tc>
                  <a:txBody>
                    <a:bodyPr/>
                    <a:lstStyle/>
                    <a:p>
                      <a:pPr algn="ctr"/>
                      <a:r>
                        <a:rPr lang="en-GB" dirty="0"/>
                        <a:t>12</a:t>
                      </a:r>
                    </a:p>
                  </a:txBody>
                  <a:tcPr/>
                </a:tc>
                <a:tc>
                  <a:txBody>
                    <a:bodyPr/>
                    <a:lstStyle/>
                    <a:p>
                      <a:pPr algn="ctr"/>
                      <a:r>
                        <a:rPr lang="en-GB" dirty="0"/>
                        <a:t>30.67</a:t>
                      </a:r>
                    </a:p>
                  </a:txBody>
                  <a:tcPr/>
                </a:tc>
                <a:tc>
                  <a:txBody>
                    <a:bodyPr/>
                    <a:lstStyle/>
                    <a:p>
                      <a:pPr algn="ctr"/>
                      <a:r>
                        <a:rPr lang="en-GB" dirty="0"/>
                        <a:t>12</a:t>
                      </a:r>
                    </a:p>
                  </a:txBody>
                  <a:tcPr/>
                </a:tc>
                <a:tc>
                  <a:txBody>
                    <a:bodyPr/>
                    <a:lstStyle/>
                    <a:p>
                      <a:pPr algn="ctr"/>
                      <a:r>
                        <a:rPr lang="en-GB" b="1" dirty="0"/>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r>
                        <a:rPr lang="en-GB" dirty="0"/>
                        <a:t>5.33</a:t>
                      </a:r>
                    </a:p>
                  </a:txBody>
                  <a:tcPr/>
                </a:tc>
                <a:tc>
                  <a:txBody>
                    <a:bodyPr/>
                    <a:lstStyle/>
                    <a:p>
                      <a:pPr algn="ctr"/>
                      <a:r>
                        <a:rPr lang="en-GB" dirty="0"/>
                        <a:t>12</a:t>
                      </a:r>
                    </a:p>
                  </a:txBody>
                  <a:tcPr/>
                </a:tc>
                <a:tc>
                  <a:txBody>
                    <a:bodyPr/>
                    <a:lstStyle/>
                    <a:p>
                      <a:pPr algn="ctr"/>
                      <a:r>
                        <a:rPr lang="en-GB" dirty="0"/>
                        <a:t>30.67</a:t>
                      </a:r>
                    </a:p>
                  </a:txBody>
                  <a:tcPr/>
                </a:tc>
                <a:tc>
                  <a:txBody>
                    <a:bodyPr/>
                    <a:lstStyle/>
                    <a:p>
                      <a:pPr algn="ctr"/>
                      <a:r>
                        <a:rPr lang="en-GB" dirty="0"/>
                        <a:t>12</a:t>
                      </a:r>
                    </a:p>
                  </a:txBody>
                  <a:tcPr/>
                </a:tc>
                <a:tc>
                  <a:txBody>
                    <a:bodyPr/>
                    <a:lstStyle/>
                    <a:p>
                      <a:pPr algn="ctr"/>
                      <a:r>
                        <a:rPr lang="en-GB" b="1" dirty="0"/>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r>
                        <a:rPr lang="en-GB" dirty="0"/>
                        <a:t>5.33</a:t>
                      </a:r>
                    </a:p>
                  </a:txBody>
                  <a:tcPr/>
                </a:tc>
                <a:tc>
                  <a:txBody>
                    <a:bodyPr/>
                    <a:lstStyle/>
                    <a:p>
                      <a:pPr algn="ctr"/>
                      <a:r>
                        <a:rPr lang="en-GB" dirty="0"/>
                        <a:t>12</a:t>
                      </a:r>
                    </a:p>
                  </a:txBody>
                  <a:tcPr/>
                </a:tc>
                <a:tc>
                  <a:txBody>
                    <a:bodyPr/>
                    <a:lstStyle/>
                    <a:p>
                      <a:pPr algn="ctr"/>
                      <a:r>
                        <a:rPr lang="en-GB" dirty="0"/>
                        <a:t>30.67</a:t>
                      </a:r>
                    </a:p>
                  </a:txBody>
                  <a:tcPr/>
                </a:tc>
                <a:tc>
                  <a:txBody>
                    <a:bodyPr/>
                    <a:lstStyle/>
                    <a:p>
                      <a:pPr algn="ctr"/>
                      <a:r>
                        <a:rPr lang="en-GB" dirty="0"/>
                        <a:t>12</a:t>
                      </a:r>
                    </a:p>
                  </a:txBody>
                  <a:tcPr/>
                </a:tc>
                <a:tc>
                  <a:txBody>
                    <a:bodyPr/>
                    <a:lstStyle/>
                    <a:p>
                      <a:pPr algn="ctr"/>
                      <a:r>
                        <a:rPr lang="en-GB" b="1" dirty="0"/>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3477646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5DEF9C-01BD-4C8D-9589-855ECAFEED16}"/>
              </a:ext>
            </a:extLst>
          </p:cNvPr>
          <p:cNvSpPr>
            <a:spLocks noGrp="1"/>
          </p:cNvSpPr>
          <p:nvPr>
            <p:ph type="title"/>
          </p:nvPr>
        </p:nvSpPr>
        <p:spPr>
          <a:xfrm>
            <a:off x="457200" y="975866"/>
            <a:ext cx="8229600" cy="769441"/>
          </a:xfrm>
        </p:spPr>
        <p:txBody>
          <a:bodyPr/>
          <a:lstStyle/>
          <a:p>
            <a:r>
              <a:rPr lang="en-GB" dirty="0"/>
              <a:t>Have you taught chi-squared?</a:t>
            </a:r>
          </a:p>
        </p:txBody>
      </p:sp>
      <p:sp>
        <p:nvSpPr>
          <p:cNvPr id="5" name="Content Placeholder 4">
            <a:extLst>
              <a:ext uri="{FF2B5EF4-FFF2-40B4-BE49-F238E27FC236}">
                <a16:creationId xmlns:a16="http://schemas.microsoft.com/office/drawing/2014/main" id="{FD1E2A2C-F0B9-4AF6-87CA-A57A4A2AEDA4}"/>
              </a:ext>
            </a:extLst>
          </p:cNvPr>
          <p:cNvSpPr>
            <a:spLocks noGrp="1"/>
          </p:cNvSpPr>
          <p:nvPr>
            <p:ph idx="1"/>
          </p:nvPr>
        </p:nvSpPr>
        <p:spPr/>
        <p:txBody>
          <a:bodyPr/>
          <a:lstStyle/>
          <a:p>
            <a:r>
              <a:rPr lang="en-GB" dirty="0"/>
              <a:t>Yes – lots of times</a:t>
            </a:r>
          </a:p>
          <a:p>
            <a:r>
              <a:rPr lang="en-GB" dirty="0"/>
              <a:t>Just once or twice</a:t>
            </a:r>
          </a:p>
          <a:p>
            <a:r>
              <a:rPr lang="en-GB" dirty="0"/>
              <a:t>Not yet</a:t>
            </a:r>
          </a:p>
        </p:txBody>
      </p:sp>
    </p:spTree>
    <p:extLst>
      <p:ext uri="{BB962C8B-B14F-4D97-AF65-F5344CB8AC3E}">
        <p14:creationId xmlns:p14="http://schemas.microsoft.com/office/powerpoint/2010/main" val="381603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692697"/>
            <a:ext cx="8229600" cy="576064"/>
          </a:xfrm>
        </p:spPr>
        <p:txBody>
          <a:bodyPr/>
          <a:lstStyle/>
          <a:p>
            <a:r>
              <a:rPr lang="en-GB" sz="2800" dirty="0"/>
              <a:t>Comparing observed and expected frequencies</a:t>
            </a:r>
          </a:p>
        </p:txBody>
      </p:sp>
      <p:graphicFrame>
        <p:nvGraphicFramePr>
          <p:cNvPr id="7" name="Table 6">
            <a:extLst>
              <a:ext uri="{FF2B5EF4-FFF2-40B4-BE49-F238E27FC236}">
                <a16:creationId xmlns:a16="http://schemas.microsoft.com/office/drawing/2014/main" id="{12A95327-BB1A-4E63-A81D-E887843097D4}"/>
              </a:ext>
            </a:extLst>
          </p:cNvPr>
          <p:cNvGraphicFramePr>
            <a:graphicFrameLocks noGrp="1"/>
          </p:cNvGraphicFramePr>
          <p:nvPr>
            <p:extLst>
              <p:ext uri="{D42A27DB-BD31-4B8C-83A1-F6EECF244321}">
                <p14:modId xmlns:p14="http://schemas.microsoft.com/office/powerpoint/2010/main" val="2116348613"/>
              </p:ext>
            </p:extLst>
          </p:nvPr>
        </p:nvGraphicFramePr>
        <p:xfrm>
          <a:off x="3737889" y="2780928"/>
          <a:ext cx="4896544" cy="1549400"/>
        </p:xfrm>
        <a:graphic>
          <a:graphicData uri="http://schemas.openxmlformats.org/drawingml/2006/table">
            <a:tbl>
              <a:tblPr>
                <a:tableStyleId>{5C22544A-7EE6-4342-B048-85BDC9FD1C3A}</a:tableStyleId>
              </a:tblPr>
              <a:tblGrid>
                <a:gridCol w="1656184">
                  <a:extLst>
                    <a:ext uri="{9D8B030D-6E8A-4147-A177-3AD203B41FA5}">
                      <a16:colId xmlns:a16="http://schemas.microsoft.com/office/drawing/2014/main" val="20000"/>
                    </a:ext>
                  </a:extLst>
                </a:gridCol>
                <a:gridCol w="810090">
                  <a:extLst>
                    <a:ext uri="{9D8B030D-6E8A-4147-A177-3AD203B41FA5}">
                      <a16:colId xmlns:a16="http://schemas.microsoft.com/office/drawing/2014/main" val="698400312"/>
                    </a:ext>
                  </a:extLst>
                </a:gridCol>
                <a:gridCol w="810090">
                  <a:extLst>
                    <a:ext uri="{9D8B030D-6E8A-4147-A177-3AD203B41FA5}">
                      <a16:colId xmlns:a16="http://schemas.microsoft.com/office/drawing/2014/main" val="559647266"/>
                    </a:ext>
                  </a:extLst>
                </a:gridCol>
                <a:gridCol w="810090">
                  <a:extLst>
                    <a:ext uri="{9D8B030D-6E8A-4147-A177-3AD203B41FA5}">
                      <a16:colId xmlns:a16="http://schemas.microsoft.com/office/drawing/2014/main" val="20001"/>
                    </a:ext>
                  </a:extLst>
                </a:gridCol>
                <a:gridCol w="810090">
                  <a:extLst>
                    <a:ext uri="{9D8B030D-6E8A-4147-A177-3AD203B41FA5}">
                      <a16:colId xmlns:a16="http://schemas.microsoft.com/office/drawing/2014/main" val="20002"/>
                    </a:ext>
                  </a:extLst>
                </a:gridCol>
              </a:tblGrid>
              <a:tr h="432048">
                <a:tc>
                  <a:txBody>
                    <a:bodyPr/>
                    <a:lstStyle/>
                    <a:p>
                      <a:pPr marL="50800">
                        <a:spcBef>
                          <a:spcPts val="185"/>
                        </a:spcBef>
                        <a:spcAft>
                          <a:spcPts val="0"/>
                        </a:spcAft>
                      </a:pPr>
                      <a:r>
                        <a:rPr lang="en-GB" sz="2000" dirty="0">
                          <a:effectLst/>
                          <a:latin typeface="Arial"/>
                          <a:ea typeface="Calibri"/>
                        </a:rPr>
                        <a:t>(</a:t>
                      </a:r>
                      <a:r>
                        <a:rPr lang="en-GB" sz="2000" u="sng" dirty="0" err="1">
                          <a:effectLst/>
                          <a:latin typeface="Arial"/>
                          <a:ea typeface="Calibri"/>
                        </a:rPr>
                        <a:t>Obs</a:t>
                      </a:r>
                      <a:r>
                        <a:rPr lang="en-GB" sz="2000" u="sng" baseline="0" dirty="0">
                          <a:effectLst/>
                          <a:latin typeface="Arial"/>
                          <a:ea typeface="Calibri"/>
                        </a:rPr>
                        <a:t> – Exp)</a:t>
                      </a:r>
                      <a:r>
                        <a:rPr lang="en-GB" sz="2000" u="sng" baseline="30000" dirty="0">
                          <a:effectLst/>
                          <a:latin typeface="Arial"/>
                          <a:ea typeface="Calibri"/>
                        </a:rPr>
                        <a:t>2</a:t>
                      </a:r>
                    </a:p>
                    <a:p>
                      <a:pPr marL="50800" algn="ctr">
                        <a:spcBef>
                          <a:spcPts val="185"/>
                        </a:spcBef>
                        <a:spcAft>
                          <a:spcPts val="0"/>
                        </a:spcAft>
                      </a:pPr>
                      <a:r>
                        <a:rPr lang="en-GB" sz="2000" u="none" baseline="0" dirty="0">
                          <a:effectLst/>
                          <a:latin typeface="Arial"/>
                          <a:ea typeface="Calibri"/>
                        </a:rPr>
                        <a:t>Exp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r>
                        <a:rPr lang="en-GB" sz="1800" u="none" strike="noStrike" dirty="0">
                          <a:effectLst/>
                        </a:rPr>
                        <a:t>A or SA</a:t>
                      </a:r>
                      <a:endParaRPr lang="en-GB" sz="1800" b="0" i="0" u="none" strike="noStrike" dirty="0">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u="none" strike="noStrike" dirty="0">
                          <a:effectLst/>
                        </a:rPr>
                        <a:t>SR</a:t>
                      </a:r>
                      <a:endParaRPr lang="en-GB" sz="1800" b="0" i="0" u="none" strike="noStrike" dirty="0">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R</a:t>
                      </a:r>
                      <a:endParaRPr lang="en-GB" sz="1800" b="0" i="0" u="none" strike="noStrike" dirty="0">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rPr>
                        <a:t>WR</a:t>
                      </a:r>
                      <a:endParaRPr lang="en-GB" sz="1800" b="0" i="0" u="none" strike="noStrike" dirty="0">
                        <a:effectLst/>
                        <a:latin typeface="Arial Narrow" panose="020B0606020202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0800">
                        <a:spcBef>
                          <a:spcPts val="230"/>
                        </a:spcBef>
                        <a:spcAft>
                          <a:spcPts val="0"/>
                        </a:spcAft>
                      </a:pPr>
                      <a:r>
                        <a:rPr lang="en-GB" sz="2000" dirty="0">
                          <a:effectLst/>
                          <a:latin typeface="Arial"/>
                          <a:ea typeface="Calibri"/>
                        </a:rPr>
                        <a:t>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dirty="0">
                          <a:effectLst/>
                          <a:latin typeface="Arial" panose="020B0604020202020204" pitchFamily="34" charset="0"/>
                        </a:rPr>
                        <a:t>0.083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0.083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1.554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1.333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50800">
                        <a:spcBef>
                          <a:spcPts val="230"/>
                        </a:spcBef>
                        <a:spcAft>
                          <a:spcPts val="0"/>
                        </a:spcAft>
                      </a:pPr>
                      <a:r>
                        <a:rPr lang="en-GB" sz="2000" dirty="0">
                          <a:effectLst/>
                          <a:latin typeface="Arial"/>
                          <a:ea typeface="Calibri"/>
                        </a:rPr>
                        <a:t>B</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2.083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0.083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0.022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0.75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50800">
                        <a:spcBef>
                          <a:spcPts val="205"/>
                        </a:spcBef>
                        <a:spcAft>
                          <a:spcPts val="0"/>
                        </a:spcAft>
                      </a:pPr>
                      <a:r>
                        <a:rPr lang="en-GB" sz="2000" dirty="0">
                          <a:effectLst/>
                          <a:latin typeface="Arial"/>
                          <a:ea typeface="Calibri"/>
                        </a:rPr>
                        <a:t>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1.333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0.333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a:effectLst/>
                          <a:latin typeface="Arial" panose="020B0604020202020204" pitchFamily="34" charset="0"/>
                        </a:rPr>
                        <a:t>1.941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GB" sz="1800" b="0" i="0" u="none" strike="noStrike" dirty="0">
                          <a:effectLst/>
                          <a:latin typeface="Arial" panose="020B0604020202020204" pitchFamily="34" charset="0"/>
                        </a:rPr>
                        <a:t>4.083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Rectangle 2">
            <a:extLst>
              <a:ext uri="{FF2B5EF4-FFF2-40B4-BE49-F238E27FC236}">
                <a16:creationId xmlns:a16="http://schemas.microsoft.com/office/drawing/2014/main" id="{F0F80460-6969-4B9A-8A90-5D32FE01D8E5}"/>
              </a:ext>
            </a:extLst>
          </p:cNvPr>
          <p:cNvSpPr/>
          <p:nvPr/>
        </p:nvSpPr>
        <p:spPr>
          <a:xfrm>
            <a:off x="4355976" y="5293384"/>
            <a:ext cx="4572000" cy="830997"/>
          </a:xfrm>
          <a:prstGeom prst="rect">
            <a:avLst/>
          </a:prstGeom>
        </p:spPr>
        <p:txBody>
          <a:bodyPr>
            <a:spAutoFit/>
          </a:bodyPr>
          <a:lstStyle/>
          <a:p>
            <a:r>
              <a:rPr lang="en-GB" dirty="0"/>
              <a:t> X</a:t>
            </a:r>
            <a:r>
              <a:rPr lang="en-GB" baseline="30000" dirty="0"/>
              <a:t>2</a:t>
            </a:r>
            <a:r>
              <a:rPr lang="en-GB" dirty="0"/>
              <a:t>=13.683. This is the total of all the contributions to the test statistic</a:t>
            </a:r>
          </a:p>
        </p:txBody>
      </p:sp>
      <p:graphicFrame>
        <p:nvGraphicFramePr>
          <p:cNvPr id="8" name="Table 7">
            <a:extLst>
              <a:ext uri="{FF2B5EF4-FFF2-40B4-BE49-F238E27FC236}">
                <a16:creationId xmlns:a16="http://schemas.microsoft.com/office/drawing/2014/main" id="{2E514E48-62C0-4C6C-A02B-9CA856B15500}"/>
              </a:ext>
            </a:extLst>
          </p:cNvPr>
          <p:cNvGraphicFramePr>
            <a:graphicFrameLocks noGrp="1"/>
          </p:cNvGraphicFramePr>
          <p:nvPr>
            <p:extLst>
              <p:ext uri="{D42A27DB-BD31-4B8C-83A1-F6EECF244321}">
                <p14:modId xmlns:p14="http://schemas.microsoft.com/office/powerpoint/2010/main" val="1721121470"/>
              </p:ext>
            </p:extLst>
          </p:nvPr>
        </p:nvGraphicFramePr>
        <p:xfrm>
          <a:off x="395288" y="1484784"/>
          <a:ext cx="2768600" cy="1371600"/>
        </p:xfrm>
        <a:graphic>
          <a:graphicData uri="http://schemas.openxmlformats.org/drawingml/2006/table">
            <a:tbl>
              <a:tblPr>
                <a:tableStyleId>{5C22544A-7EE6-4342-B048-85BDC9FD1C3A}</a:tableStyleId>
              </a:tblPr>
              <a:tblGrid>
                <a:gridCol w="685800">
                  <a:extLst>
                    <a:ext uri="{9D8B030D-6E8A-4147-A177-3AD203B41FA5}">
                      <a16:colId xmlns:a16="http://schemas.microsoft.com/office/drawing/2014/main" val="3326039187"/>
                    </a:ext>
                  </a:extLst>
                </a:gridCol>
                <a:gridCol w="520700">
                  <a:extLst>
                    <a:ext uri="{9D8B030D-6E8A-4147-A177-3AD203B41FA5}">
                      <a16:colId xmlns:a16="http://schemas.microsoft.com/office/drawing/2014/main" val="2950430293"/>
                    </a:ext>
                  </a:extLst>
                </a:gridCol>
                <a:gridCol w="520700">
                  <a:extLst>
                    <a:ext uri="{9D8B030D-6E8A-4147-A177-3AD203B41FA5}">
                      <a16:colId xmlns:a16="http://schemas.microsoft.com/office/drawing/2014/main" val="3341598119"/>
                    </a:ext>
                  </a:extLst>
                </a:gridCol>
                <a:gridCol w="520700">
                  <a:extLst>
                    <a:ext uri="{9D8B030D-6E8A-4147-A177-3AD203B41FA5}">
                      <a16:colId xmlns:a16="http://schemas.microsoft.com/office/drawing/2014/main" val="448829908"/>
                    </a:ext>
                  </a:extLst>
                </a:gridCol>
                <a:gridCol w="520700">
                  <a:extLst>
                    <a:ext uri="{9D8B030D-6E8A-4147-A177-3AD203B41FA5}">
                      <a16:colId xmlns:a16="http://schemas.microsoft.com/office/drawing/2014/main" val="1056780738"/>
                    </a:ext>
                  </a:extLst>
                </a:gridCol>
              </a:tblGrid>
              <a:tr h="200025">
                <a:tc>
                  <a:txBody>
                    <a:bodyPr/>
                    <a:lstStyle/>
                    <a:p>
                      <a:pPr algn="r" fontAlgn="ctr"/>
                      <a:r>
                        <a:rPr lang="en-GB" sz="1800" u="none" strike="noStrike" dirty="0" err="1">
                          <a:effectLst/>
                        </a:rPr>
                        <a:t>Obs</a:t>
                      </a:r>
                      <a:r>
                        <a:rPr lang="en-GB" sz="1800" u="none" strike="noStrike" dirty="0">
                          <a:effectLst/>
                        </a:rPr>
                        <a:t> </a:t>
                      </a:r>
                      <a:endParaRPr lang="en-GB" sz="1800" b="0" i="0" u="none" strike="noStrike" dirty="0">
                        <a:effectLst/>
                        <a:latin typeface="Arial Narrow" panose="020B0606020202030204" pitchFamily="34" charset="0"/>
                      </a:endParaRPr>
                    </a:p>
                  </a:txBody>
                  <a:tcPr marL="0" marR="0" marT="0" marB="0" anchor="ctr">
                    <a:solidFill>
                      <a:schemeClr val="bg2"/>
                    </a:solidFill>
                  </a:tcPr>
                </a:tc>
                <a:tc>
                  <a:txBody>
                    <a:bodyPr/>
                    <a:lstStyle/>
                    <a:p>
                      <a:pPr algn="r" fontAlgn="ctr"/>
                      <a:r>
                        <a:rPr lang="en-GB" sz="1800" u="none" strike="noStrike" dirty="0">
                          <a:effectLst/>
                        </a:rPr>
                        <a:t>A or SA</a:t>
                      </a:r>
                      <a:endParaRPr lang="en-GB" sz="1800" b="0" i="0" u="none" strike="noStrike" dirty="0">
                        <a:effectLst/>
                        <a:latin typeface="Arial Narrow" panose="020B0606020202030204" pitchFamily="34" charset="0"/>
                      </a:endParaRPr>
                    </a:p>
                  </a:txBody>
                  <a:tcPr marL="0" marR="0" marT="0" marB="0" anchor="ctr"/>
                </a:tc>
                <a:tc>
                  <a:txBody>
                    <a:bodyPr/>
                    <a:lstStyle/>
                    <a:p>
                      <a:pPr algn="r" fontAlgn="ctr"/>
                      <a:r>
                        <a:rPr lang="en-GB" sz="1800" u="none" strike="noStrike" dirty="0">
                          <a:effectLst/>
                        </a:rPr>
                        <a:t>SR</a:t>
                      </a:r>
                      <a:endParaRPr lang="en-GB" sz="1800" b="0" i="0" u="none" strike="noStrike" dirty="0">
                        <a:effectLst/>
                        <a:latin typeface="Arial Narrow" panose="020B0606020202030204" pitchFamily="34" charset="0"/>
                      </a:endParaRPr>
                    </a:p>
                  </a:txBody>
                  <a:tcPr marL="0" marR="0" marT="0" marB="0" anchor="ctr"/>
                </a:tc>
                <a:tc>
                  <a:txBody>
                    <a:bodyPr/>
                    <a:lstStyle/>
                    <a:p>
                      <a:pPr algn="ctr" fontAlgn="b"/>
                      <a:r>
                        <a:rPr lang="en-GB" sz="1800" u="none" strike="noStrike" dirty="0">
                          <a:effectLst/>
                        </a:rPr>
                        <a:t>R</a:t>
                      </a:r>
                      <a:endParaRPr lang="en-GB" sz="1800" b="0" i="0" u="none" strike="noStrike" dirty="0">
                        <a:effectLst/>
                        <a:latin typeface="Arial Narrow" panose="020B0606020202030204" pitchFamily="34" charset="0"/>
                      </a:endParaRPr>
                    </a:p>
                  </a:txBody>
                  <a:tcPr marL="0" marR="0" marT="0" marB="0" anchor="b"/>
                </a:tc>
                <a:tc>
                  <a:txBody>
                    <a:bodyPr/>
                    <a:lstStyle/>
                    <a:p>
                      <a:pPr algn="ctr" fontAlgn="b"/>
                      <a:r>
                        <a:rPr lang="en-GB" sz="1800" u="none" strike="noStrike" dirty="0">
                          <a:effectLst/>
                        </a:rPr>
                        <a:t>WR</a:t>
                      </a:r>
                      <a:endParaRPr lang="en-GB" sz="1800" b="0" i="0" u="none" strike="noStrike" dirty="0">
                        <a:effectLst/>
                        <a:latin typeface="Arial Narrow" panose="020B0606020202030204" pitchFamily="34" charset="0"/>
                      </a:endParaRPr>
                    </a:p>
                  </a:txBody>
                  <a:tcPr marL="0" marR="0" marT="0" marB="0" anchor="b"/>
                </a:tc>
                <a:extLst>
                  <a:ext uri="{0D108BD9-81ED-4DB2-BD59-A6C34878D82A}">
                    <a16:rowId xmlns:a16="http://schemas.microsoft.com/office/drawing/2014/main" val="3099337396"/>
                  </a:ext>
                </a:extLst>
              </a:tr>
              <a:tr h="200025">
                <a:tc>
                  <a:txBody>
                    <a:bodyPr/>
                    <a:lstStyle/>
                    <a:p>
                      <a:pPr algn="r" fontAlgn="ctr"/>
                      <a:r>
                        <a:rPr lang="en-GB" sz="1800" u="none" strike="noStrike">
                          <a:effectLst/>
                        </a:rPr>
                        <a:t>A</a:t>
                      </a:r>
                      <a:endParaRPr lang="en-GB" sz="1800" b="0" i="0" u="none" strike="noStrike">
                        <a:effectLst/>
                        <a:latin typeface="Arial Narrow" panose="020B0606020202030204" pitchFamily="34" charset="0"/>
                      </a:endParaRPr>
                    </a:p>
                  </a:txBody>
                  <a:tcPr marL="0" marR="0" marT="0" marB="0" anchor="ctr"/>
                </a:tc>
                <a:tc>
                  <a:txBody>
                    <a:bodyPr/>
                    <a:lstStyle/>
                    <a:p>
                      <a:pPr algn="r" fontAlgn="b"/>
                      <a:r>
                        <a:rPr lang="en-GB" sz="1800" u="none" strike="noStrike">
                          <a:effectLst/>
                        </a:rPr>
                        <a:t>6</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13</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15</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16</a:t>
                      </a:r>
                      <a:endParaRPr lang="en-GB"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40485445"/>
                  </a:ext>
                </a:extLst>
              </a:tr>
              <a:tr h="200025">
                <a:tc>
                  <a:txBody>
                    <a:bodyPr/>
                    <a:lstStyle/>
                    <a:p>
                      <a:pPr algn="r" fontAlgn="ctr"/>
                      <a:r>
                        <a:rPr lang="en-GB" sz="1800" u="none" strike="noStrike">
                          <a:effectLst/>
                        </a:rPr>
                        <a:t>B</a:t>
                      </a:r>
                      <a:endParaRPr lang="en-GB" sz="1800" b="0" i="0" u="none" strike="noStrike">
                        <a:effectLst/>
                        <a:latin typeface="Arial Narrow" panose="020B0606020202030204" pitchFamily="34" charset="0"/>
                      </a:endParaRPr>
                    </a:p>
                  </a:txBody>
                  <a:tcPr marL="0" marR="0" marT="0" marB="0" anchor="ctr"/>
                </a:tc>
                <a:tc>
                  <a:txBody>
                    <a:bodyPr/>
                    <a:lstStyle/>
                    <a:p>
                      <a:pPr algn="r" fontAlgn="b"/>
                      <a:r>
                        <a:rPr lang="en-GB" sz="1800" u="none" strike="noStrike">
                          <a:effectLst/>
                        </a:rPr>
                        <a:t>2</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13</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20</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15</a:t>
                      </a:r>
                      <a:endParaRPr lang="en-GB" sz="1800" b="0" i="0" u="none" strike="noStrike">
                        <a:effectLst/>
                        <a:latin typeface="Arial" panose="020B0604020202020204" pitchFamily="34" charset="0"/>
                      </a:endParaRPr>
                    </a:p>
                  </a:txBody>
                  <a:tcPr marL="0" marR="0" marT="0" marB="0" anchor="b"/>
                </a:tc>
                <a:extLst>
                  <a:ext uri="{0D108BD9-81ED-4DB2-BD59-A6C34878D82A}">
                    <a16:rowId xmlns:a16="http://schemas.microsoft.com/office/drawing/2014/main" val="3106084894"/>
                  </a:ext>
                </a:extLst>
              </a:tr>
              <a:tr h="200025">
                <a:tc>
                  <a:txBody>
                    <a:bodyPr/>
                    <a:lstStyle/>
                    <a:p>
                      <a:pPr algn="r" fontAlgn="ctr"/>
                      <a:r>
                        <a:rPr lang="en-GB" sz="1800" u="none" strike="noStrike">
                          <a:effectLst/>
                        </a:rPr>
                        <a:t>C</a:t>
                      </a:r>
                      <a:endParaRPr lang="en-GB" sz="1800" b="0" i="0" u="none" strike="noStrike">
                        <a:effectLst/>
                        <a:latin typeface="Arial Narrow" panose="020B0606020202030204" pitchFamily="34" charset="0"/>
                      </a:endParaRPr>
                    </a:p>
                  </a:txBody>
                  <a:tcPr marL="0" marR="0" marT="0" marB="0" anchor="ctr"/>
                </a:tc>
                <a:tc>
                  <a:txBody>
                    <a:bodyPr/>
                    <a:lstStyle/>
                    <a:p>
                      <a:pPr algn="r" fontAlgn="b"/>
                      <a:r>
                        <a:rPr lang="en-GB" sz="1800" u="none" strike="noStrike">
                          <a:effectLst/>
                        </a:rPr>
                        <a:t>8</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10</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a:effectLst/>
                        </a:rPr>
                        <a:t>27</a:t>
                      </a:r>
                      <a:endParaRPr lang="en-GB" sz="1800" b="0" i="0" u="none" strike="noStrike">
                        <a:effectLst/>
                        <a:latin typeface="Arial" panose="020B0604020202020204" pitchFamily="34" charset="0"/>
                      </a:endParaRPr>
                    </a:p>
                  </a:txBody>
                  <a:tcPr marL="0" marR="0" marT="0" marB="0" anchor="b"/>
                </a:tc>
                <a:tc>
                  <a:txBody>
                    <a:bodyPr/>
                    <a:lstStyle/>
                    <a:p>
                      <a:pPr algn="r" fontAlgn="b"/>
                      <a:r>
                        <a:rPr lang="en-GB" sz="1800" u="none" strike="noStrike" dirty="0">
                          <a:effectLst/>
                        </a:rPr>
                        <a:t>5</a:t>
                      </a:r>
                      <a:endParaRPr lang="en-GB" sz="1800" b="0" i="0" u="none" strike="noStrike" dirty="0">
                        <a:effectLst/>
                        <a:latin typeface="Arial" panose="020B0604020202020204" pitchFamily="34" charset="0"/>
                      </a:endParaRPr>
                    </a:p>
                  </a:txBody>
                  <a:tcPr marL="0" marR="0" marT="0" marB="0" anchor="b"/>
                </a:tc>
                <a:extLst>
                  <a:ext uri="{0D108BD9-81ED-4DB2-BD59-A6C34878D82A}">
                    <a16:rowId xmlns:a16="http://schemas.microsoft.com/office/drawing/2014/main" val="1374403147"/>
                  </a:ext>
                </a:extLst>
              </a:tr>
            </a:tbl>
          </a:graphicData>
        </a:graphic>
      </p:graphicFrame>
      <p:graphicFrame>
        <p:nvGraphicFramePr>
          <p:cNvPr id="10" name="Table 9">
            <a:extLst>
              <a:ext uri="{FF2B5EF4-FFF2-40B4-BE49-F238E27FC236}">
                <a16:creationId xmlns:a16="http://schemas.microsoft.com/office/drawing/2014/main" id="{37A7A143-9819-4DBD-BD87-9BBC0D87A004}"/>
              </a:ext>
            </a:extLst>
          </p:cNvPr>
          <p:cNvGraphicFramePr>
            <a:graphicFrameLocks noGrp="1"/>
          </p:cNvGraphicFramePr>
          <p:nvPr>
            <p:extLst>
              <p:ext uri="{D42A27DB-BD31-4B8C-83A1-F6EECF244321}">
                <p14:modId xmlns:p14="http://schemas.microsoft.com/office/powerpoint/2010/main" val="1263241929"/>
              </p:ext>
            </p:extLst>
          </p:nvPr>
        </p:nvGraphicFramePr>
        <p:xfrm>
          <a:off x="446090" y="3708648"/>
          <a:ext cx="2717798" cy="2194560"/>
        </p:xfrm>
        <a:graphic>
          <a:graphicData uri="http://schemas.openxmlformats.org/drawingml/2006/table">
            <a:tbl>
              <a:tblPr>
                <a:tableStyleId>{5C22544A-7EE6-4342-B048-85BDC9FD1C3A}</a:tableStyleId>
              </a:tblPr>
              <a:tblGrid>
                <a:gridCol w="637430">
                  <a:extLst>
                    <a:ext uri="{9D8B030D-6E8A-4147-A177-3AD203B41FA5}">
                      <a16:colId xmlns:a16="http://schemas.microsoft.com/office/drawing/2014/main" val="435460045"/>
                    </a:ext>
                  </a:extLst>
                </a:gridCol>
                <a:gridCol w="520092">
                  <a:extLst>
                    <a:ext uri="{9D8B030D-6E8A-4147-A177-3AD203B41FA5}">
                      <a16:colId xmlns:a16="http://schemas.microsoft.com/office/drawing/2014/main" val="3138532243"/>
                    </a:ext>
                  </a:extLst>
                </a:gridCol>
                <a:gridCol w="520092">
                  <a:extLst>
                    <a:ext uri="{9D8B030D-6E8A-4147-A177-3AD203B41FA5}">
                      <a16:colId xmlns:a16="http://schemas.microsoft.com/office/drawing/2014/main" val="1885627367"/>
                    </a:ext>
                  </a:extLst>
                </a:gridCol>
                <a:gridCol w="520092">
                  <a:extLst>
                    <a:ext uri="{9D8B030D-6E8A-4147-A177-3AD203B41FA5}">
                      <a16:colId xmlns:a16="http://schemas.microsoft.com/office/drawing/2014/main" val="4226865309"/>
                    </a:ext>
                  </a:extLst>
                </a:gridCol>
                <a:gridCol w="520092">
                  <a:extLst>
                    <a:ext uri="{9D8B030D-6E8A-4147-A177-3AD203B41FA5}">
                      <a16:colId xmlns:a16="http://schemas.microsoft.com/office/drawing/2014/main" val="2667272419"/>
                    </a:ext>
                  </a:extLst>
                </a:gridCol>
              </a:tblGrid>
              <a:tr h="200025">
                <a:tc>
                  <a:txBody>
                    <a:bodyPr/>
                    <a:lstStyle/>
                    <a:p>
                      <a:pPr algn="r" fontAlgn="ctr"/>
                      <a:r>
                        <a:rPr lang="en-GB" sz="1800" u="none" strike="noStrike" dirty="0">
                          <a:effectLst/>
                        </a:rPr>
                        <a:t>Exp </a:t>
                      </a:r>
                      <a:endParaRPr lang="en-GB" sz="1800" b="0" i="0" u="none" strike="noStrike" dirty="0">
                        <a:effectLst/>
                        <a:latin typeface="Arial Narrow" panose="020B0606020202030204" pitchFamily="34" charset="0"/>
                      </a:endParaRPr>
                    </a:p>
                  </a:txBody>
                  <a:tcPr marL="0" marR="0" marT="0" marB="0" anchor="ctr">
                    <a:solidFill>
                      <a:schemeClr val="bg2"/>
                    </a:solidFill>
                  </a:tcPr>
                </a:tc>
                <a:tc>
                  <a:txBody>
                    <a:bodyPr/>
                    <a:lstStyle/>
                    <a:p>
                      <a:pPr algn="r" fontAlgn="ctr"/>
                      <a:r>
                        <a:rPr lang="en-GB" sz="1800" u="none" strike="noStrike">
                          <a:effectLst/>
                        </a:rPr>
                        <a:t>A or SA</a:t>
                      </a:r>
                      <a:endParaRPr lang="en-GB" sz="1800" b="0" i="0" u="none" strike="noStrike">
                        <a:effectLst/>
                        <a:latin typeface="Arial Narrow" panose="020B0606020202030204" pitchFamily="34" charset="0"/>
                      </a:endParaRPr>
                    </a:p>
                  </a:txBody>
                  <a:tcPr marL="0" marR="0" marT="0" marB="0" anchor="ctr"/>
                </a:tc>
                <a:tc>
                  <a:txBody>
                    <a:bodyPr/>
                    <a:lstStyle/>
                    <a:p>
                      <a:pPr algn="r" fontAlgn="ctr"/>
                      <a:r>
                        <a:rPr lang="en-GB" sz="1800" u="none" strike="noStrike">
                          <a:effectLst/>
                        </a:rPr>
                        <a:t>SR</a:t>
                      </a:r>
                      <a:endParaRPr lang="en-GB" sz="1800" b="0" i="0" u="none" strike="noStrike">
                        <a:effectLst/>
                        <a:latin typeface="Arial Narrow" panose="020B0606020202030204" pitchFamily="34" charset="0"/>
                      </a:endParaRPr>
                    </a:p>
                  </a:txBody>
                  <a:tcPr marL="0" marR="0" marT="0" marB="0" anchor="ctr"/>
                </a:tc>
                <a:tc>
                  <a:txBody>
                    <a:bodyPr/>
                    <a:lstStyle/>
                    <a:p>
                      <a:pPr algn="r" fontAlgn="ctr"/>
                      <a:r>
                        <a:rPr lang="en-GB" sz="1800" u="none" strike="noStrike">
                          <a:effectLst/>
                        </a:rPr>
                        <a:t>R</a:t>
                      </a:r>
                      <a:endParaRPr lang="en-GB" sz="1800" b="0" i="0" u="none" strike="noStrike">
                        <a:effectLst/>
                        <a:latin typeface="Arial Narrow" panose="020B0606020202030204" pitchFamily="34" charset="0"/>
                      </a:endParaRPr>
                    </a:p>
                  </a:txBody>
                  <a:tcPr marL="0" marR="0" marT="0" marB="0" anchor="ctr"/>
                </a:tc>
                <a:tc>
                  <a:txBody>
                    <a:bodyPr/>
                    <a:lstStyle/>
                    <a:p>
                      <a:pPr algn="r" fontAlgn="ctr"/>
                      <a:r>
                        <a:rPr lang="en-GB" sz="1800" u="none" strike="noStrike">
                          <a:effectLst/>
                        </a:rPr>
                        <a:t>WR</a:t>
                      </a:r>
                      <a:endParaRPr lang="en-GB" sz="1800" b="0" i="0" u="none" strike="noStrike">
                        <a:effectLst/>
                        <a:latin typeface="Arial Narrow" panose="020B0606020202030204" pitchFamily="34" charset="0"/>
                      </a:endParaRPr>
                    </a:p>
                  </a:txBody>
                  <a:tcPr marL="0" marR="0" marT="0" marB="0" anchor="ctr"/>
                </a:tc>
                <a:extLst>
                  <a:ext uri="{0D108BD9-81ED-4DB2-BD59-A6C34878D82A}">
                    <a16:rowId xmlns:a16="http://schemas.microsoft.com/office/drawing/2014/main" val="3431682202"/>
                  </a:ext>
                </a:extLst>
              </a:tr>
              <a:tr h="200025">
                <a:tc>
                  <a:txBody>
                    <a:bodyPr/>
                    <a:lstStyle/>
                    <a:p>
                      <a:pPr algn="r" fontAlgn="ctr"/>
                      <a:r>
                        <a:rPr lang="en-GB" sz="1800" u="none" strike="noStrike">
                          <a:effectLst/>
                        </a:rPr>
                        <a:t>A</a:t>
                      </a:r>
                      <a:endParaRPr lang="en-GB" sz="1800" b="0" i="0" u="none" strike="noStrike">
                        <a:effectLst/>
                        <a:latin typeface="Arial Narrow" panose="020B0606020202030204" pitchFamily="34" charset="0"/>
                      </a:endParaRPr>
                    </a:p>
                  </a:txBody>
                  <a:tcPr marL="0" marR="0" marT="0" marB="0" anchor="ctr"/>
                </a:tc>
                <a:tc>
                  <a:txBody>
                    <a:bodyPr/>
                    <a:lstStyle/>
                    <a:p>
                      <a:pPr algn="r" fontAlgn="ctr"/>
                      <a:r>
                        <a:rPr lang="en-GB" sz="1800" u="none" strike="noStrike">
                          <a:effectLst/>
                        </a:rPr>
                        <a:t>5.333</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12</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20.67</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12</a:t>
                      </a:r>
                      <a:endParaRPr lang="en-GB"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4051443610"/>
                  </a:ext>
                </a:extLst>
              </a:tr>
              <a:tr h="200025">
                <a:tc>
                  <a:txBody>
                    <a:bodyPr/>
                    <a:lstStyle/>
                    <a:p>
                      <a:pPr algn="r" fontAlgn="ctr"/>
                      <a:r>
                        <a:rPr lang="en-GB" sz="1800" u="none" strike="noStrike">
                          <a:effectLst/>
                        </a:rPr>
                        <a:t>B</a:t>
                      </a:r>
                      <a:endParaRPr lang="en-GB" sz="1800" b="0" i="0" u="none" strike="noStrike">
                        <a:effectLst/>
                        <a:latin typeface="Arial Narrow" panose="020B0606020202030204" pitchFamily="34" charset="0"/>
                      </a:endParaRPr>
                    </a:p>
                  </a:txBody>
                  <a:tcPr marL="0" marR="0" marT="0" marB="0" anchor="ctr"/>
                </a:tc>
                <a:tc>
                  <a:txBody>
                    <a:bodyPr/>
                    <a:lstStyle/>
                    <a:p>
                      <a:pPr algn="r" fontAlgn="ctr"/>
                      <a:r>
                        <a:rPr lang="en-GB" sz="1800" u="none" strike="noStrike">
                          <a:effectLst/>
                        </a:rPr>
                        <a:t>5.333</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12</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20.67</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12</a:t>
                      </a:r>
                      <a:endParaRPr lang="en-GB" sz="18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14797708"/>
                  </a:ext>
                </a:extLst>
              </a:tr>
              <a:tr h="200025">
                <a:tc>
                  <a:txBody>
                    <a:bodyPr/>
                    <a:lstStyle/>
                    <a:p>
                      <a:pPr algn="r" fontAlgn="ctr"/>
                      <a:r>
                        <a:rPr lang="en-GB" sz="1800" u="none" strike="noStrike">
                          <a:effectLst/>
                        </a:rPr>
                        <a:t>C</a:t>
                      </a:r>
                      <a:endParaRPr lang="en-GB" sz="1800" b="0" i="0" u="none" strike="noStrike">
                        <a:effectLst/>
                        <a:latin typeface="Arial Narrow" panose="020B0606020202030204" pitchFamily="34" charset="0"/>
                      </a:endParaRPr>
                    </a:p>
                  </a:txBody>
                  <a:tcPr marL="0" marR="0" marT="0" marB="0" anchor="ctr"/>
                </a:tc>
                <a:tc>
                  <a:txBody>
                    <a:bodyPr/>
                    <a:lstStyle/>
                    <a:p>
                      <a:pPr algn="r" fontAlgn="ctr"/>
                      <a:r>
                        <a:rPr lang="en-GB" sz="1800" u="none" strike="noStrike">
                          <a:effectLst/>
                        </a:rPr>
                        <a:t>5.333</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12</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a:effectLst/>
                        </a:rPr>
                        <a:t>20.67</a:t>
                      </a:r>
                      <a:endParaRPr lang="en-GB" sz="1800" b="0" i="0" u="none" strike="noStrike">
                        <a:effectLst/>
                        <a:latin typeface="Arial" panose="020B0604020202020204" pitchFamily="34" charset="0"/>
                      </a:endParaRPr>
                    </a:p>
                  </a:txBody>
                  <a:tcPr marL="0" marR="0" marT="0" marB="0" anchor="ctr"/>
                </a:tc>
                <a:tc>
                  <a:txBody>
                    <a:bodyPr/>
                    <a:lstStyle/>
                    <a:p>
                      <a:pPr algn="r" fontAlgn="ctr"/>
                      <a:r>
                        <a:rPr lang="en-GB" sz="1800" u="none" strike="noStrike" dirty="0">
                          <a:effectLst/>
                        </a:rPr>
                        <a:t>12</a:t>
                      </a:r>
                      <a:endParaRPr lang="en-GB" sz="1800" b="0" i="0" u="none" strike="noStrike" dirty="0">
                        <a:effectLst/>
                        <a:latin typeface="Arial" panose="020B0604020202020204" pitchFamily="34" charset="0"/>
                      </a:endParaRPr>
                    </a:p>
                  </a:txBody>
                  <a:tcPr marL="0" marR="0" marT="0" marB="0" anchor="ctr"/>
                </a:tc>
                <a:extLst>
                  <a:ext uri="{0D108BD9-81ED-4DB2-BD59-A6C34878D82A}">
                    <a16:rowId xmlns:a16="http://schemas.microsoft.com/office/drawing/2014/main" val="1801551373"/>
                  </a:ext>
                </a:extLst>
              </a:tr>
            </a:tbl>
          </a:graphicData>
        </a:graphic>
      </p:graphicFrame>
    </p:spTree>
    <p:extLst>
      <p:ext uri="{BB962C8B-B14F-4D97-AF65-F5344CB8AC3E}">
        <p14:creationId xmlns:p14="http://schemas.microsoft.com/office/powerpoint/2010/main" val="1377700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Degrees of freedom (</a:t>
            </a:r>
            <a:r>
              <a:rPr lang="el-GR" i="1" dirty="0"/>
              <a:t>ν</a:t>
            </a:r>
            <a:r>
              <a:rPr lang="en-GB" i="1" dirty="0"/>
              <a:t>)</a:t>
            </a:r>
          </a:p>
        </p:txBody>
      </p:sp>
      <p:sp>
        <p:nvSpPr>
          <p:cNvPr id="3" name="Content Placeholder 2"/>
          <p:cNvSpPr>
            <a:spLocks noGrp="1"/>
          </p:cNvSpPr>
          <p:nvPr>
            <p:ph idx="1"/>
          </p:nvPr>
        </p:nvSpPr>
        <p:spPr>
          <a:xfrm>
            <a:off x="395536" y="4869160"/>
            <a:ext cx="8229600" cy="1584176"/>
          </a:xfrm>
        </p:spPr>
        <p:txBody>
          <a:bodyPr/>
          <a:lstStyle/>
          <a:p>
            <a:r>
              <a:rPr lang="en-GB" sz="2400" dirty="0"/>
              <a:t>Suppose the totals are fixed and you can put what you like in the other cells (as long as the totals are correct).</a:t>
            </a:r>
          </a:p>
          <a:p>
            <a:r>
              <a:rPr lang="en-GB" sz="2400" dirty="0"/>
              <a:t>How many numbers can you choose freely?</a:t>
            </a:r>
          </a:p>
        </p:txBody>
      </p:sp>
      <p:graphicFrame>
        <p:nvGraphicFramePr>
          <p:cNvPr id="6" name="Table 9">
            <a:extLst>
              <a:ext uri="{FF2B5EF4-FFF2-40B4-BE49-F238E27FC236}">
                <a16:creationId xmlns:a16="http://schemas.microsoft.com/office/drawing/2014/main" id="{3BC077E7-9BE0-47F8-A3C6-B6E1619F4B72}"/>
              </a:ext>
            </a:extLst>
          </p:cNvPr>
          <p:cNvGraphicFramePr>
            <a:graphicFrameLocks/>
          </p:cNvGraphicFramePr>
          <p:nvPr>
            <p:extLst>
              <p:ext uri="{D42A27DB-BD31-4B8C-83A1-F6EECF244321}">
                <p14:modId xmlns:p14="http://schemas.microsoft.com/office/powerpoint/2010/main" val="645628969"/>
              </p:ext>
            </p:extLst>
          </p:nvPr>
        </p:nvGraphicFramePr>
        <p:xfrm>
          <a:off x="508719" y="1714511"/>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1789798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Degrees of freedom (</a:t>
            </a:r>
            <a:r>
              <a:rPr lang="el-GR" i="1" dirty="0"/>
              <a:t>ν</a:t>
            </a:r>
            <a:r>
              <a:rPr lang="en-GB" i="1" dirty="0"/>
              <a:t>)</a:t>
            </a:r>
          </a:p>
        </p:txBody>
      </p:sp>
      <p:sp>
        <p:nvSpPr>
          <p:cNvPr id="3" name="Content Placeholder 2"/>
          <p:cNvSpPr>
            <a:spLocks noGrp="1"/>
          </p:cNvSpPr>
          <p:nvPr>
            <p:ph idx="1"/>
          </p:nvPr>
        </p:nvSpPr>
        <p:spPr>
          <a:xfrm>
            <a:off x="395536" y="4869160"/>
            <a:ext cx="8229600" cy="1584176"/>
          </a:xfrm>
        </p:spPr>
        <p:txBody>
          <a:bodyPr/>
          <a:lstStyle/>
          <a:p>
            <a:r>
              <a:rPr lang="en-GB" sz="2400" dirty="0"/>
              <a:t>Suppose the totals are fixed and you can put what you like in the other cells (as long as the totals are correct).</a:t>
            </a:r>
          </a:p>
          <a:p>
            <a:r>
              <a:rPr lang="en-GB" sz="2400" dirty="0"/>
              <a:t>How many numbers can you choose freely?</a:t>
            </a:r>
          </a:p>
        </p:txBody>
      </p:sp>
      <p:graphicFrame>
        <p:nvGraphicFramePr>
          <p:cNvPr id="6" name="Table 9">
            <a:extLst>
              <a:ext uri="{FF2B5EF4-FFF2-40B4-BE49-F238E27FC236}">
                <a16:creationId xmlns:a16="http://schemas.microsoft.com/office/drawing/2014/main" id="{3BC077E7-9BE0-47F8-A3C6-B6E1619F4B72}"/>
              </a:ext>
            </a:extLst>
          </p:cNvPr>
          <p:cNvGraphicFramePr>
            <a:graphicFrameLocks/>
          </p:cNvGraphicFramePr>
          <p:nvPr>
            <p:extLst>
              <p:ext uri="{D42A27DB-BD31-4B8C-83A1-F6EECF244321}">
                <p14:modId xmlns:p14="http://schemas.microsoft.com/office/powerpoint/2010/main" val="3522846562"/>
              </p:ext>
            </p:extLst>
          </p:nvPr>
        </p:nvGraphicFramePr>
        <p:xfrm>
          <a:off x="508719" y="1714511"/>
          <a:ext cx="8003233" cy="2397760"/>
        </p:xfrm>
        <a:graphic>
          <a:graphicData uri="http://schemas.openxmlformats.org/drawingml/2006/table">
            <a:tbl>
              <a:tblPr firstRow="1" bandRow="1">
                <a:tableStyleId>{5C22544A-7EE6-4342-B048-85BDC9FD1C3A}</a:tableStyleId>
              </a:tblPr>
              <a:tblGrid>
                <a:gridCol w="889248">
                  <a:extLst>
                    <a:ext uri="{9D8B030D-6E8A-4147-A177-3AD203B41FA5}">
                      <a16:colId xmlns:a16="http://schemas.microsoft.com/office/drawing/2014/main" val="2515421533"/>
                    </a:ext>
                  </a:extLst>
                </a:gridCol>
                <a:gridCol w="1422797">
                  <a:extLst>
                    <a:ext uri="{9D8B030D-6E8A-4147-A177-3AD203B41FA5}">
                      <a16:colId xmlns:a16="http://schemas.microsoft.com/office/drawing/2014/main" val="3937625523"/>
                    </a:ext>
                  </a:extLst>
                </a:gridCol>
                <a:gridCol w="1422797">
                  <a:extLst>
                    <a:ext uri="{9D8B030D-6E8A-4147-A177-3AD203B41FA5}">
                      <a16:colId xmlns:a16="http://schemas.microsoft.com/office/drawing/2014/main" val="482283739"/>
                    </a:ext>
                  </a:extLst>
                </a:gridCol>
                <a:gridCol w="1511722">
                  <a:extLst>
                    <a:ext uri="{9D8B030D-6E8A-4147-A177-3AD203B41FA5}">
                      <a16:colId xmlns:a16="http://schemas.microsoft.com/office/drawing/2014/main" val="4188202221"/>
                    </a:ext>
                  </a:extLst>
                </a:gridCol>
                <a:gridCol w="1422797">
                  <a:extLst>
                    <a:ext uri="{9D8B030D-6E8A-4147-A177-3AD203B41FA5}">
                      <a16:colId xmlns:a16="http://schemas.microsoft.com/office/drawing/2014/main" val="3451051854"/>
                    </a:ext>
                  </a:extLst>
                </a:gridCol>
                <a:gridCol w="1333872">
                  <a:extLst>
                    <a:ext uri="{9D8B030D-6E8A-4147-A177-3AD203B41FA5}">
                      <a16:colId xmlns:a16="http://schemas.microsoft.com/office/drawing/2014/main" val="1340561119"/>
                    </a:ext>
                  </a:extLst>
                </a:gridCol>
              </a:tblGrid>
              <a:tr h="370840">
                <a:tc>
                  <a:txBody>
                    <a:bodyPr/>
                    <a:lstStyle/>
                    <a:p>
                      <a:endParaRPr lang="en-GB" dirty="0"/>
                    </a:p>
                  </a:txBody>
                  <a:tcPr/>
                </a:tc>
                <a:tc>
                  <a:txBody>
                    <a:bodyPr/>
                    <a:lstStyle/>
                    <a:p>
                      <a:r>
                        <a:rPr lang="en-GB" dirty="0"/>
                        <a:t>Angular or sub- angular</a:t>
                      </a:r>
                    </a:p>
                  </a:txBody>
                  <a:tcPr/>
                </a:tc>
                <a:tc>
                  <a:txBody>
                    <a:bodyPr/>
                    <a:lstStyle/>
                    <a:p>
                      <a:r>
                        <a:rPr lang="en-GB" dirty="0"/>
                        <a:t>Sub-rounded</a:t>
                      </a:r>
                    </a:p>
                  </a:txBody>
                  <a:tcPr/>
                </a:tc>
                <a:tc>
                  <a:txBody>
                    <a:bodyPr/>
                    <a:lstStyle/>
                    <a:p>
                      <a:r>
                        <a:rPr lang="en-GB" dirty="0"/>
                        <a:t>Rounded</a:t>
                      </a:r>
                    </a:p>
                  </a:txBody>
                  <a:tcPr/>
                </a:tc>
                <a:tc>
                  <a:txBody>
                    <a:bodyPr/>
                    <a:lstStyle/>
                    <a:p>
                      <a:r>
                        <a:rPr lang="en-GB" dirty="0"/>
                        <a:t>Well rounded</a:t>
                      </a:r>
                    </a:p>
                  </a:txBody>
                  <a:tcPr/>
                </a:tc>
                <a:tc>
                  <a:txBody>
                    <a:bodyPr/>
                    <a:lstStyle/>
                    <a:p>
                      <a:r>
                        <a:rPr lang="en-GB" dirty="0"/>
                        <a:t>TOT</a:t>
                      </a:r>
                    </a:p>
                  </a:txBody>
                  <a:tcPr/>
                </a:tc>
                <a:extLst>
                  <a:ext uri="{0D108BD9-81ED-4DB2-BD59-A6C34878D82A}">
                    <a16:rowId xmlns:a16="http://schemas.microsoft.com/office/drawing/2014/main" val="730946938"/>
                  </a:ext>
                </a:extLst>
              </a:tr>
              <a:tr h="370840">
                <a:tc>
                  <a:txBody>
                    <a:bodyPr/>
                    <a:lstStyle/>
                    <a:p>
                      <a:r>
                        <a:rPr lang="en-GB" dirty="0"/>
                        <a:t>A</a:t>
                      </a:r>
                    </a:p>
                  </a:txBody>
                  <a:tcPr/>
                </a:tc>
                <a:tc>
                  <a:txBody>
                    <a:bodyPr/>
                    <a:lstStyle/>
                    <a:p>
                      <a:pPr marL="50800" algn="ctr">
                        <a:spcBef>
                          <a:spcPts val="230"/>
                        </a:spcBef>
                        <a:spcAft>
                          <a:spcPts val="0"/>
                        </a:spcAft>
                      </a:pPr>
                      <a:r>
                        <a:rPr lang="en-GB" sz="2400" dirty="0">
                          <a:solidFill>
                            <a:schemeClr val="tx2"/>
                          </a:solidFill>
                          <a:effectLst/>
                          <a:latin typeface="Arial"/>
                          <a:ea typeface="Calibri"/>
                        </a:rPr>
                        <a:t>Free</a:t>
                      </a:r>
                    </a:p>
                  </a:txBody>
                  <a:tcPr marL="0" marR="0" marT="0" marB="0">
                    <a:solidFill>
                      <a:schemeClr val="tx1">
                        <a:lumMod val="25000"/>
                        <a:lumOff val="75000"/>
                      </a:schemeClr>
                    </a:solidFill>
                  </a:tcPr>
                </a:tc>
                <a:tc>
                  <a:txBody>
                    <a:bodyPr/>
                    <a:lstStyle/>
                    <a:p>
                      <a:pPr marL="50800" algn="ctr">
                        <a:spcBef>
                          <a:spcPts val="230"/>
                        </a:spcBef>
                        <a:spcAft>
                          <a:spcPts val="0"/>
                        </a:spcAft>
                      </a:pPr>
                      <a:r>
                        <a:rPr lang="en-GB" sz="2400" dirty="0">
                          <a:solidFill>
                            <a:schemeClr val="tx2"/>
                          </a:solidFill>
                          <a:effectLst/>
                          <a:latin typeface="Arial"/>
                          <a:ea typeface="Calibri"/>
                        </a:rPr>
                        <a:t>Free</a:t>
                      </a:r>
                    </a:p>
                  </a:txBody>
                  <a:tcPr marL="0" marR="0" marT="0" marB="0">
                    <a:solidFill>
                      <a:schemeClr val="tx1">
                        <a:lumMod val="25000"/>
                        <a:lumOff val="75000"/>
                      </a:schemeClr>
                    </a:solidFill>
                  </a:tcPr>
                </a:tc>
                <a:tc>
                  <a:txBody>
                    <a:bodyPr/>
                    <a:lstStyle/>
                    <a:p>
                      <a:pPr marL="50800" algn="ctr">
                        <a:spcBef>
                          <a:spcPts val="230"/>
                        </a:spcBef>
                        <a:spcAft>
                          <a:spcPts val="0"/>
                        </a:spcAft>
                      </a:pPr>
                      <a:r>
                        <a:rPr lang="en-GB" sz="2400" dirty="0">
                          <a:solidFill>
                            <a:schemeClr val="tx2"/>
                          </a:solidFill>
                          <a:effectLst/>
                          <a:latin typeface="Arial"/>
                          <a:ea typeface="Calibri"/>
                        </a:rPr>
                        <a:t>Free</a:t>
                      </a:r>
                    </a:p>
                  </a:txBody>
                  <a:tcPr marL="0" marR="0" marT="0" marB="0">
                    <a:solidFill>
                      <a:schemeClr val="tx1">
                        <a:lumMod val="25000"/>
                        <a:lumOff val="75000"/>
                      </a:schemeClr>
                    </a:solidFill>
                  </a:tcPr>
                </a:tc>
                <a:tc>
                  <a:txBody>
                    <a:bodyPr/>
                    <a:lstStyle/>
                    <a:p>
                      <a:pPr algn="ctr"/>
                      <a:endParaRPr lang="en-GB" dirty="0"/>
                    </a:p>
                  </a:txBody>
                  <a:tcPr/>
                </a:tc>
                <a:tc>
                  <a:txBody>
                    <a:bodyPr/>
                    <a:lstStyle/>
                    <a:p>
                      <a:pPr algn="ctr"/>
                      <a:r>
                        <a:rPr lang="en-GB" b="1" dirty="0"/>
                        <a:t>50</a:t>
                      </a:r>
                    </a:p>
                  </a:txBody>
                  <a:tcPr/>
                </a:tc>
                <a:extLst>
                  <a:ext uri="{0D108BD9-81ED-4DB2-BD59-A6C34878D82A}">
                    <a16:rowId xmlns:a16="http://schemas.microsoft.com/office/drawing/2014/main" val="50207490"/>
                  </a:ext>
                </a:extLst>
              </a:tr>
              <a:tr h="370840">
                <a:tc>
                  <a:txBody>
                    <a:bodyPr/>
                    <a:lstStyle/>
                    <a:p>
                      <a:r>
                        <a:rPr lang="en-GB" dirty="0"/>
                        <a:t>B</a:t>
                      </a:r>
                    </a:p>
                  </a:txBody>
                  <a:tcPr/>
                </a:tc>
                <a:tc>
                  <a:txBody>
                    <a:bodyPr/>
                    <a:lstStyle/>
                    <a:p>
                      <a:pPr marL="50800" algn="ctr">
                        <a:spcBef>
                          <a:spcPts val="230"/>
                        </a:spcBef>
                        <a:spcAft>
                          <a:spcPts val="0"/>
                        </a:spcAft>
                      </a:pPr>
                      <a:r>
                        <a:rPr lang="en-GB" sz="2400" dirty="0">
                          <a:solidFill>
                            <a:schemeClr val="tx2"/>
                          </a:solidFill>
                          <a:effectLst/>
                          <a:latin typeface="Arial"/>
                          <a:ea typeface="Calibri"/>
                        </a:rPr>
                        <a:t>Free</a:t>
                      </a:r>
                    </a:p>
                  </a:txBody>
                  <a:tcPr marL="0" marR="0" marT="0" marB="0">
                    <a:solidFill>
                      <a:schemeClr val="tx1">
                        <a:lumMod val="25000"/>
                        <a:lumOff val="75000"/>
                      </a:schemeClr>
                    </a:solidFill>
                  </a:tcPr>
                </a:tc>
                <a:tc>
                  <a:txBody>
                    <a:bodyPr/>
                    <a:lstStyle/>
                    <a:p>
                      <a:pPr marL="50800" algn="ctr">
                        <a:spcBef>
                          <a:spcPts val="230"/>
                        </a:spcBef>
                        <a:spcAft>
                          <a:spcPts val="0"/>
                        </a:spcAft>
                      </a:pPr>
                      <a:r>
                        <a:rPr lang="en-GB" sz="2400" dirty="0">
                          <a:solidFill>
                            <a:schemeClr val="tx2"/>
                          </a:solidFill>
                          <a:effectLst/>
                          <a:latin typeface="Arial"/>
                          <a:ea typeface="Calibri"/>
                        </a:rPr>
                        <a:t>Free</a:t>
                      </a:r>
                    </a:p>
                  </a:txBody>
                  <a:tcPr marL="0" marR="0" marT="0" marB="0">
                    <a:solidFill>
                      <a:schemeClr val="tx1">
                        <a:lumMod val="25000"/>
                        <a:lumOff val="75000"/>
                      </a:schemeClr>
                    </a:solidFill>
                  </a:tcPr>
                </a:tc>
                <a:tc>
                  <a:txBody>
                    <a:bodyPr/>
                    <a:lstStyle/>
                    <a:p>
                      <a:pPr marL="50800" algn="ctr">
                        <a:spcBef>
                          <a:spcPts val="230"/>
                        </a:spcBef>
                        <a:spcAft>
                          <a:spcPts val="0"/>
                        </a:spcAft>
                      </a:pPr>
                      <a:r>
                        <a:rPr lang="en-GB" sz="2400" dirty="0">
                          <a:solidFill>
                            <a:schemeClr val="tx2"/>
                          </a:solidFill>
                          <a:effectLst/>
                          <a:latin typeface="Arial"/>
                          <a:ea typeface="Calibri"/>
                        </a:rPr>
                        <a:t>Free</a:t>
                      </a:r>
                    </a:p>
                  </a:txBody>
                  <a:tcPr marL="0" marR="0" marT="0" marB="0">
                    <a:solidFill>
                      <a:schemeClr val="tx1">
                        <a:lumMod val="25000"/>
                        <a:lumOff val="75000"/>
                      </a:schemeClr>
                    </a:solidFill>
                  </a:tcPr>
                </a:tc>
                <a:tc>
                  <a:txBody>
                    <a:bodyPr/>
                    <a:lstStyle/>
                    <a:p>
                      <a:pPr algn="ctr"/>
                      <a:endParaRPr lang="en-GB" dirty="0"/>
                    </a:p>
                  </a:txBody>
                  <a:tcPr/>
                </a:tc>
                <a:tc>
                  <a:txBody>
                    <a:bodyPr/>
                    <a:lstStyle/>
                    <a:p>
                      <a:pPr algn="ctr"/>
                      <a:r>
                        <a:rPr lang="en-GB" b="1" dirty="0"/>
                        <a:t>50</a:t>
                      </a:r>
                    </a:p>
                  </a:txBody>
                  <a:tcPr/>
                </a:tc>
                <a:extLst>
                  <a:ext uri="{0D108BD9-81ED-4DB2-BD59-A6C34878D82A}">
                    <a16:rowId xmlns:a16="http://schemas.microsoft.com/office/drawing/2014/main" val="1737769392"/>
                  </a:ext>
                </a:extLst>
              </a:tr>
              <a:tr h="370840">
                <a:tc>
                  <a:txBody>
                    <a:bodyPr/>
                    <a:lstStyle/>
                    <a:p>
                      <a:r>
                        <a:rPr lang="en-GB" dirty="0"/>
                        <a:t>C</a:t>
                      </a:r>
                    </a:p>
                  </a:txBody>
                  <a:tcPr/>
                </a:tc>
                <a:tc>
                  <a:txBody>
                    <a:bodyPr/>
                    <a:lstStyle/>
                    <a:p>
                      <a:pPr marL="51435" algn="ctr">
                        <a:spcBef>
                          <a:spcPts val="205"/>
                        </a:spcBef>
                        <a:spcAft>
                          <a:spcPts val="0"/>
                        </a:spcAft>
                      </a:pPr>
                      <a:endParaRPr lang="en-GB" sz="2400" dirty="0">
                        <a:solidFill>
                          <a:schemeClr val="tx2"/>
                        </a:solidFill>
                        <a:effectLst/>
                        <a:latin typeface="Arial"/>
                        <a:ea typeface="Calibri"/>
                      </a:endParaRPr>
                    </a:p>
                  </a:txBody>
                  <a:tcPr marL="0" marR="0" marT="0" marB="0"/>
                </a:tc>
                <a:tc>
                  <a:txBody>
                    <a:bodyPr/>
                    <a:lstStyle/>
                    <a:p>
                      <a:pPr algn="ctr"/>
                      <a:endParaRPr lang="en-GB" dirty="0"/>
                    </a:p>
                  </a:txBody>
                  <a:tcPr/>
                </a:tc>
                <a:tc>
                  <a:txBody>
                    <a:bodyPr/>
                    <a:lstStyle/>
                    <a:p>
                      <a:pPr algn="ctr"/>
                      <a:endParaRPr lang="en-GB" dirty="0"/>
                    </a:p>
                  </a:txBody>
                  <a:tcPr/>
                </a:tc>
                <a:tc>
                  <a:txBody>
                    <a:bodyPr/>
                    <a:lstStyle/>
                    <a:p>
                      <a:pPr algn="ctr"/>
                      <a:endParaRPr lang="en-GB" dirty="0"/>
                    </a:p>
                  </a:txBody>
                  <a:tcPr/>
                </a:tc>
                <a:tc>
                  <a:txBody>
                    <a:bodyPr/>
                    <a:lstStyle/>
                    <a:p>
                      <a:pPr algn="ctr"/>
                      <a:r>
                        <a:rPr lang="en-GB" b="1" dirty="0"/>
                        <a:t>50</a:t>
                      </a:r>
                    </a:p>
                  </a:txBody>
                  <a:tcPr/>
                </a:tc>
                <a:extLst>
                  <a:ext uri="{0D108BD9-81ED-4DB2-BD59-A6C34878D82A}">
                    <a16:rowId xmlns:a16="http://schemas.microsoft.com/office/drawing/2014/main" val="1544931929"/>
                  </a:ext>
                </a:extLst>
              </a:tr>
              <a:tr h="370840">
                <a:tc>
                  <a:txBody>
                    <a:bodyPr/>
                    <a:lstStyle/>
                    <a:p>
                      <a:r>
                        <a:rPr lang="en-GB" b="1" dirty="0"/>
                        <a:t>TOT</a:t>
                      </a:r>
                    </a:p>
                  </a:txBody>
                  <a:tcPr/>
                </a:tc>
                <a:tc>
                  <a:txBody>
                    <a:bodyPr/>
                    <a:lstStyle/>
                    <a:p>
                      <a:pPr algn="ctr"/>
                      <a:r>
                        <a:rPr lang="en-GB" b="1" dirty="0"/>
                        <a:t>16</a:t>
                      </a:r>
                    </a:p>
                  </a:txBody>
                  <a:tcPr/>
                </a:tc>
                <a:tc>
                  <a:txBody>
                    <a:bodyPr/>
                    <a:lstStyle/>
                    <a:p>
                      <a:pPr algn="ctr"/>
                      <a:r>
                        <a:rPr lang="en-GB" b="1" dirty="0"/>
                        <a:t>36</a:t>
                      </a:r>
                    </a:p>
                  </a:txBody>
                  <a:tcPr/>
                </a:tc>
                <a:tc>
                  <a:txBody>
                    <a:bodyPr/>
                    <a:lstStyle/>
                    <a:p>
                      <a:pPr algn="ctr"/>
                      <a:r>
                        <a:rPr lang="en-GB" b="1" dirty="0"/>
                        <a:t>62</a:t>
                      </a:r>
                    </a:p>
                  </a:txBody>
                  <a:tcPr/>
                </a:tc>
                <a:tc>
                  <a:txBody>
                    <a:bodyPr/>
                    <a:lstStyle/>
                    <a:p>
                      <a:pPr algn="ctr"/>
                      <a:r>
                        <a:rPr lang="en-GB" b="1" dirty="0"/>
                        <a:t>36</a:t>
                      </a:r>
                    </a:p>
                  </a:txBody>
                  <a:tcPr/>
                </a:tc>
                <a:tc>
                  <a:txBody>
                    <a:bodyPr/>
                    <a:lstStyle/>
                    <a:p>
                      <a:pPr algn="ctr"/>
                      <a:r>
                        <a:rPr lang="en-GB" b="1" dirty="0"/>
                        <a:t>150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2880067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4704"/>
            <a:ext cx="8229600" cy="504056"/>
          </a:xfrm>
        </p:spPr>
        <p:txBody>
          <a:bodyPr/>
          <a:lstStyle/>
          <a:p>
            <a:r>
              <a:rPr lang="en-GB" sz="2800" dirty="0"/>
              <a:t>The probability distribution of the test statistic</a:t>
            </a:r>
          </a:p>
        </p:txBody>
      </p:sp>
      <p:sp>
        <p:nvSpPr>
          <p:cNvPr id="6" name="TextBox 5"/>
          <p:cNvSpPr txBox="1"/>
          <p:nvPr/>
        </p:nvSpPr>
        <p:spPr>
          <a:xfrm>
            <a:off x="467544" y="1412776"/>
            <a:ext cx="2520280" cy="4708981"/>
          </a:xfrm>
          <a:prstGeom prst="rect">
            <a:avLst/>
          </a:prstGeom>
          <a:noFill/>
        </p:spPr>
        <p:txBody>
          <a:bodyPr wrap="square" rtlCol="0">
            <a:spAutoFit/>
          </a:bodyPr>
          <a:lstStyle/>
          <a:p>
            <a:pPr marL="285750" indent="-285750">
              <a:buFont typeface="Arial" pitchFamily="34" charset="0"/>
              <a:buChar char="•"/>
            </a:pPr>
            <a:r>
              <a:rPr lang="en-GB" sz="2000" dirty="0">
                <a:latin typeface="+mn-lt"/>
              </a:rPr>
              <a:t>The horizontal axis shows possible values of the test statistic.</a:t>
            </a:r>
          </a:p>
          <a:p>
            <a:pPr marL="285750" indent="-285750">
              <a:buFont typeface="Arial" pitchFamily="34" charset="0"/>
              <a:buChar char="•"/>
            </a:pPr>
            <a:r>
              <a:rPr lang="en-GB" sz="2000" dirty="0">
                <a:latin typeface="+mn-lt"/>
              </a:rPr>
              <a:t>The vertical axis measures how likely the value is if the null hypothesis is true.</a:t>
            </a:r>
          </a:p>
          <a:p>
            <a:pPr marL="285750" indent="-285750">
              <a:buFont typeface="Arial" pitchFamily="34" charset="0"/>
              <a:buChar char="•"/>
            </a:pPr>
            <a:r>
              <a:rPr lang="en-GB" sz="2000" dirty="0">
                <a:latin typeface="+mn-lt"/>
              </a:rPr>
              <a:t>This type of probability distribution is called a chi squared (</a:t>
            </a:r>
            <a:r>
              <a:rPr lang="en-GB" sz="2000" i="1" dirty="0">
                <a:latin typeface="+mn-lt"/>
                <a:sym typeface="Euclid Symbol" pitchFamily="18" charset="2"/>
              </a:rPr>
              <a:t></a:t>
            </a:r>
            <a:r>
              <a:rPr lang="en-GB" sz="2000" baseline="30000" dirty="0">
                <a:latin typeface="+mn-lt"/>
                <a:sym typeface="Euclid Symbol" pitchFamily="18" charset="2"/>
              </a:rPr>
              <a:t>2</a:t>
            </a:r>
            <a:r>
              <a:rPr lang="en-GB" sz="2000" dirty="0">
                <a:latin typeface="+mn-lt"/>
                <a:sym typeface="Euclid Symbol" pitchFamily="18" charset="2"/>
              </a:rPr>
              <a:t>)</a:t>
            </a:r>
            <a:r>
              <a:rPr lang="en-GB" sz="2000" dirty="0">
                <a:latin typeface="+mn-lt"/>
              </a:rPr>
              <a:t> distribution.</a:t>
            </a:r>
          </a:p>
        </p:txBody>
      </p:sp>
      <p:graphicFrame>
        <p:nvGraphicFramePr>
          <p:cNvPr id="7" name="Chart 6">
            <a:extLst>
              <a:ext uri="{FF2B5EF4-FFF2-40B4-BE49-F238E27FC236}">
                <a16:creationId xmlns:a16="http://schemas.microsoft.com/office/drawing/2014/main" id="{3318045D-1B3F-49C6-83C6-84892C1FDBA6}"/>
              </a:ext>
            </a:extLst>
          </p:cNvPr>
          <p:cNvGraphicFramePr>
            <a:graphicFrameLocks/>
          </p:cNvGraphicFramePr>
          <p:nvPr>
            <p:extLst>
              <p:ext uri="{D42A27DB-BD31-4B8C-83A1-F6EECF244321}">
                <p14:modId xmlns:p14="http://schemas.microsoft.com/office/powerpoint/2010/main" val="1072711926"/>
              </p:ext>
            </p:extLst>
          </p:nvPr>
        </p:nvGraphicFramePr>
        <p:xfrm>
          <a:off x="3923928" y="1628800"/>
          <a:ext cx="38354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623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24" y="764629"/>
            <a:ext cx="8229600" cy="792163"/>
          </a:xfrm>
        </p:spPr>
        <p:txBody>
          <a:bodyPr/>
          <a:lstStyle/>
          <a:p>
            <a:r>
              <a:rPr lang="en-GB" sz="4000" dirty="0"/>
              <a:t>How big is “big”?</a:t>
            </a:r>
          </a:p>
        </p:txBody>
      </p:sp>
      <p:graphicFrame>
        <p:nvGraphicFramePr>
          <p:cNvPr id="7" name="Chart 6">
            <a:extLst>
              <a:ext uri="{FF2B5EF4-FFF2-40B4-BE49-F238E27FC236}">
                <a16:creationId xmlns:a16="http://schemas.microsoft.com/office/drawing/2014/main" id="{3318045D-1B3F-49C6-83C6-84892C1FDBA6}"/>
              </a:ext>
            </a:extLst>
          </p:cNvPr>
          <p:cNvGraphicFramePr>
            <a:graphicFrameLocks/>
          </p:cNvGraphicFramePr>
          <p:nvPr>
            <p:extLst>
              <p:ext uri="{D42A27DB-BD31-4B8C-83A1-F6EECF244321}">
                <p14:modId xmlns:p14="http://schemas.microsoft.com/office/powerpoint/2010/main" val="3590730380"/>
              </p:ext>
            </p:extLst>
          </p:nvPr>
        </p:nvGraphicFramePr>
        <p:xfrm>
          <a:off x="3888780" y="1412776"/>
          <a:ext cx="4339456" cy="387208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5652120" y="2105561"/>
            <a:ext cx="2376264" cy="1631216"/>
          </a:xfrm>
          <a:prstGeom prst="rect">
            <a:avLst/>
          </a:prstGeom>
          <a:noFill/>
        </p:spPr>
        <p:txBody>
          <a:bodyPr wrap="square" rtlCol="0">
            <a:spAutoFit/>
          </a:bodyPr>
          <a:lstStyle/>
          <a:p>
            <a:r>
              <a:rPr lang="en-GB" sz="2000" dirty="0">
                <a:solidFill>
                  <a:srgbClr val="FF0000"/>
                </a:solidFill>
              </a:rPr>
              <a:t>The shaded area shows the total probability that the test statistic is more than 12.59</a:t>
            </a:r>
          </a:p>
        </p:txBody>
      </p:sp>
      <p:sp>
        <p:nvSpPr>
          <p:cNvPr id="6" name="TextBox 5"/>
          <p:cNvSpPr txBox="1"/>
          <p:nvPr/>
        </p:nvSpPr>
        <p:spPr>
          <a:xfrm>
            <a:off x="287524" y="1672097"/>
            <a:ext cx="2916324" cy="4462760"/>
          </a:xfrm>
          <a:prstGeom prst="rect">
            <a:avLst/>
          </a:prstGeom>
          <a:noFill/>
        </p:spPr>
        <p:txBody>
          <a:bodyPr wrap="square" rtlCol="0">
            <a:spAutoFit/>
          </a:bodyPr>
          <a:lstStyle/>
          <a:p>
            <a:pPr marL="285750" indent="-285750">
              <a:buFont typeface="Arial" pitchFamily="34" charset="0"/>
              <a:buChar char="•"/>
            </a:pPr>
            <a:r>
              <a:rPr lang="en-GB" dirty="0">
                <a:latin typeface="+mj-lt"/>
              </a:rPr>
              <a:t>The area under the graph represents probability.</a:t>
            </a:r>
          </a:p>
          <a:p>
            <a:pPr marL="285750" indent="-285750">
              <a:buFont typeface="Arial" pitchFamily="34" charset="0"/>
              <a:buChar char="•"/>
            </a:pPr>
            <a:r>
              <a:rPr lang="en-GB" dirty="0">
                <a:latin typeface="+mj-lt"/>
              </a:rPr>
              <a:t>The probability that the test statistic is more than 12.59 is 5% (IF the null hypothesis is true).</a:t>
            </a:r>
          </a:p>
          <a:p>
            <a:pPr marL="285750" indent="-285750">
              <a:buFont typeface="Arial" pitchFamily="34" charset="0"/>
              <a:buChar char="•"/>
            </a:pPr>
            <a:endParaRPr lang="en-GB" sz="20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97C844F-9F7F-4D1E-9E94-7D26C3E005DE}"/>
                  </a:ext>
                </a:extLst>
              </p14:cNvPr>
              <p14:cNvContentPartPr/>
              <p14:nvPr/>
            </p14:nvContentPartPr>
            <p14:xfrm>
              <a:off x="5734080" y="4578480"/>
              <a:ext cx="495720" cy="235080"/>
            </p14:xfrm>
          </p:contentPart>
        </mc:Choice>
        <mc:Fallback xmlns="">
          <p:pic>
            <p:nvPicPr>
              <p:cNvPr id="4" name="Ink 3">
                <a:extLst>
                  <a:ext uri="{FF2B5EF4-FFF2-40B4-BE49-F238E27FC236}">
                    <a16:creationId xmlns:a16="http://schemas.microsoft.com/office/drawing/2014/main" id="{197C844F-9F7F-4D1E-9E94-7D26C3E005DE}"/>
                  </a:ext>
                </a:extLst>
              </p:cNvPr>
              <p:cNvPicPr/>
              <p:nvPr/>
            </p:nvPicPr>
            <p:blipFill>
              <a:blip r:embed="rId4"/>
              <a:stretch>
                <a:fillRect/>
              </a:stretch>
            </p:blipFill>
            <p:spPr>
              <a:xfrm>
                <a:off x="5724720" y="4569120"/>
                <a:ext cx="514440" cy="253800"/>
              </a:xfrm>
              <a:prstGeom prst="rect">
                <a:avLst/>
              </a:prstGeom>
            </p:spPr>
          </p:pic>
        </mc:Fallback>
      </mc:AlternateContent>
    </p:spTree>
    <p:extLst>
      <p:ext uri="{BB962C8B-B14F-4D97-AF65-F5344CB8AC3E}">
        <p14:creationId xmlns:p14="http://schemas.microsoft.com/office/powerpoint/2010/main" val="2883425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197"/>
          <a:stretch/>
        </p:blipFill>
        <p:spPr bwMode="auto">
          <a:xfrm>
            <a:off x="683568" y="692696"/>
            <a:ext cx="7773266"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461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197" r="7828"/>
          <a:stretch/>
        </p:blipFill>
        <p:spPr bwMode="auto">
          <a:xfrm>
            <a:off x="107504" y="692696"/>
            <a:ext cx="7124569"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04248" y="1052736"/>
            <a:ext cx="2016224" cy="954107"/>
          </a:xfrm>
          <a:prstGeom prst="rect">
            <a:avLst/>
          </a:prstGeom>
          <a:noFill/>
        </p:spPr>
        <p:txBody>
          <a:bodyPr wrap="square" rtlCol="0">
            <a:spAutoFit/>
          </a:bodyPr>
          <a:lstStyle/>
          <a:p>
            <a:r>
              <a:rPr lang="en-GB" sz="2800" i="1" dirty="0"/>
              <a:t>X</a:t>
            </a:r>
            <a:r>
              <a:rPr lang="en-GB" sz="2800" baseline="30000" dirty="0"/>
              <a:t>2 </a:t>
            </a:r>
            <a:r>
              <a:rPr lang="en-GB" sz="2800" dirty="0"/>
              <a:t>= </a:t>
            </a:r>
            <a:r>
              <a:rPr lang="en-GB" sz="2800" dirty="0">
                <a:latin typeface="Cambria Math"/>
              </a:rPr>
              <a:t>13.683</a:t>
            </a:r>
            <a:endParaRPr lang="en-GB" sz="2800" dirty="0"/>
          </a:p>
          <a:p>
            <a:r>
              <a:rPr lang="el-GR" sz="2800" i="1" dirty="0"/>
              <a:t>ν</a:t>
            </a:r>
            <a:r>
              <a:rPr lang="en-GB" sz="2800" dirty="0"/>
              <a:t> = 6</a:t>
            </a:r>
          </a:p>
        </p:txBody>
      </p:sp>
      <p:sp>
        <p:nvSpPr>
          <p:cNvPr id="3" name="Oval 2"/>
          <p:cNvSpPr/>
          <p:nvPr/>
        </p:nvSpPr>
        <p:spPr bwMode="auto">
          <a:xfrm>
            <a:off x="4499992" y="4005064"/>
            <a:ext cx="64807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charset="0"/>
              <a:ea typeface="ヒラギノ角ゴ Pro W3" charset="0"/>
            </a:endParaRPr>
          </a:p>
        </p:txBody>
      </p:sp>
      <p:sp>
        <p:nvSpPr>
          <p:cNvPr id="4" name="32-Point Star 3"/>
          <p:cNvSpPr/>
          <p:nvPr/>
        </p:nvSpPr>
        <p:spPr bwMode="auto">
          <a:xfrm>
            <a:off x="5746166" y="3717032"/>
            <a:ext cx="3384376" cy="3024336"/>
          </a:xfrm>
          <a:prstGeom prst="star32">
            <a:avLst/>
          </a:pr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mj-lt"/>
                <a:ea typeface="ヒラギノ角ゴ Pro W3" charset="0"/>
              </a:rPr>
              <a:t>The 5% significance</a:t>
            </a:r>
            <a:r>
              <a:rPr kumimoji="0" lang="en-GB" sz="2400" b="0" i="0" u="none" strike="noStrike" cap="none" normalizeH="0" dirty="0">
                <a:ln>
                  <a:noFill/>
                </a:ln>
                <a:solidFill>
                  <a:schemeClr val="tx1"/>
                </a:solidFill>
                <a:effectLst/>
                <a:latin typeface="+mj-lt"/>
                <a:ea typeface="ヒラギノ角ゴ Pro W3" charset="0"/>
              </a:rPr>
              <a:t> level is often used</a:t>
            </a:r>
            <a:endParaRPr kumimoji="0" lang="en-GB" sz="2400" b="0" i="0" u="none" strike="noStrike" cap="none" normalizeH="0" baseline="0" dirty="0">
              <a:ln>
                <a:noFill/>
              </a:ln>
              <a:solidFill>
                <a:schemeClr val="tx1"/>
              </a:solidFill>
              <a:effectLst/>
              <a:latin typeface="+mj-lt"/>
              <a:ea typeface="ヒラギノ角ゴ Pro W3" charset="0"/>
            </a:endParaRPr>
          </a:p>
        </p:txBody>
      </p:sp>
    </p:spTree>
    <p:extLst>
      <p:ext uri="{BB962C8B-B14F-4D97-AF65-F5344CB8AC3E}">
        <p14:creationId xmlns:p14="http://schemas.microsoft.com/office/powerpoint/2010/main" val="1670466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solidFill>
                  <a:schemeClr val="accent1"/>
                </a:solidFill>
              </a:rPr>
              <a:t>Our hypotheses </a:t>
            </a:r>
            <a:r>
              <a:rPr lang="en-GB" dirty="0"/>
              <a:t>were:</a:t>
            </a:r>
          </a:p>
          <a:p>
            <a:pPr lvl="1"/>
            <a:r>
              <a:rPr lang="en-GB" dirty="0"/>
              <a:t>H</a:t>
            </a:r>
            <a:r>
              <a:rPr lang="en-GB" baseline="-25000" dirty="0"/>
              <a:t>0</a:t>
            </a:r>
            <a:r>
              <a:rPr lang="en-GB" dirty="0"/>
              <a:t>: </a:t>
            </a:r>
            <a:r>
              <a:rPr lang="en-GB" dirty="0">
                <a:solidFill>
                  <a:schemeClr val="accent2">
                    <a:lumMod val="75000"/>
                  </a:schemeClr>
                </a:solidFill>
              </a:rPr>
              <a:t>the distribution of pebbles </a:t>
            </a:r>
            <a:r>
              <a:rPr lang="en-GB" dirty="0"/>
              <a:t>is independent of </a:t>
            </a:r>
            <a:r>
              <a:rPr lang="en-GB" dirty="0">
                <a:solidFill>
                  <a:schemeClr val="accent2">
                    <a:lumMod val="75000"/>
                  </a:schemeClr>
                </a:solidFill>
              </a:rPr>
              <a:t>location on beach.</a:t>
            </a:r>
          </a:p>
          <a:p>
            <a:pPr lvl="1"/>
            <a:r>
              <a:rPr lang="en-GB" dirty="0"/>
              <a:t>H</a:t>
            </a:r>
            <a:r>
              <a:rPr lang="en-GB" baseline="-25000" dirty="0"/>
              <a:t>1</a:t>
            </a:r>
            <a:r>
              <a:rPr lang="en-GB" dirty="0"/>
              <a:t>: </a:t>
            </a:r>
            <a:r>
              <a:rPr lang="en-GB" dirty="0">
                <a:solidFill>
                  <a:schemeClr val="accent2">
                    <a:lumMod val="75000"/>
                  </a:schemeClr>
                </a:solidFill>
              </a:rPr>
              <a:t>distribution of pebbles </a:t>
            </a:r>
            <a:r>
              <a:rPr lang="en-GB" dirty="0"/>
              <a:t>and </a:t>
            </a:r>
            <a:r>
              <a:rPr lang="en-GB" dirty="0">
                <a:solidFill>
                  <a:schemeClr val="accent2">
                    <a:lumMod val="75000"/>
                  </a:schemeClr>
                </a:solidFill>
              </a:rPr>
              <a:t>location on beach </a:t>
            </a:r>
            <a:r>
              <a:rPr lang="en-GB" dirty="0"/>
              <a:t>are not independent.</a:t>
            </a:r>
            <a:r>
              <a:rPr lang="en-GB" dirty="0">
                <a:solidFill>
                  <a:schemeClr val="accent6">
                    <a:lumMod val="60000"/>
                    <a:lumOff val="40000"/>
                  </a:schemeClr>
                </a:solidFill>
              </a:rPr>
              <a:t> </a:t>
            </a:r>
          </a:p>
          <a:p>
            <a:r>
              <a:rPr lang="en-GB" dirty="0">
                <a:solidFill>
                  <a:schemeClr val="accent1"/>
                </a:solidFill>
              </a:rPr>
              <a:t>Our conclusion: </a:t>
            </a:r>
            <a:r>
              <a:rPr lang="en-GB" dirty="0">
                <a:solidFill>
                  <a:schemeClr val="accent2">
                    <a:lumMod val="75000"/>
                  </a:schemeClr>
                </a:solidFill>
              </a:rPr>
              <a:t>13.683&gt; 12.59 </a:t>
            </a:r>
            <a:r>
              <a:rPr lang="en-GB" dirty="0"/>
              <a:t>so there is sufficient evidence to suggest</a:t>
            </a:r>
            <a:r>
              <a:rPr lang="en-GB" dirty="0">
                <a:solidFill>
                  <a:schemeClr val="accent2">
                    <a:lumMod val="75000"/>
                  </a:schemeClr>
                </a:solidFill>
              </a:rPr>
              <a:t> the distribution of pebbles is not independent </a:t>
            </a:r>
            <a:r>
              <a:rPr lang="en-GB">
                <a:solidFill>
                  <a:schemeClr val="accent2">
                    <a:lumMod val="75000"/>
                  </a:schemeClr>
                </a:solidFill>
              </a:rPr>
              <a:t>of location on beach</a:t>
            </a:r>
            <a:r>
              <a:rPr lang="en-GB"/>
              <a:t>.</a:t>
            </a:r>
            <a:endParaRPr lang="en-GB" dirty="0">
              <a:solidFill>
                <a:schemeClr val="accent6">
                  <a:lumMod val="60000"/>
                  <a:lumOff val="40000"/>
                </a:schemeClr>
              </a:solidFill>
            </a:endParaRPr>
          </a:p>
          <a:p>
            <a:pPr lvl="1"/>
            <a:endParaRPr lang="en-GB" dirty="0">
              <a:solidFill>
                <a:schemeClr val="accent6">
                  <a:lumMod val="60000"/>
                  <a:lumOff val="40000"/>
                </a:schemeClr>
              </a:solidFill>
            </a:endParaRPr>
          </a:p>
          <a:p>
            <a:endParaRPr lang="en-GB" dirty="0"/>
          </a:p>
        </p:txBody>
      </p:sp>
    </p:spTree>
    <p:extLst>
      <p:ext uri="{BB962C8B-B14F-4D97-AF65-F5344CB8AC3E}">
        <p14:creationId xmlns:p14="http://schemas.microsoft.com/office/powerpoint/2010/main" val="276728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Interpretation</a:t>
            </a:r>
          </a:p>
        </p:txBody>
      </p:sp>
      <p:sp>
        <p:nvSpPr>
          <p:cNvPr id="3" name="Content Placeholder 2"/>
          <p:cNvSpPr>
            <a:spLocks noGrp="1"/>
          </p:cNvSpPr>
          <p:nvPr>
            <p:ph idx="1"/>
          </p:nvPr>
        </p:nvSpPr>
        <p:spPr/>
        <p:txBody>
          <a:bodyPr/>
          <a:lstStyle/>
          <a:p>
            <a:r>
              <a:rPr lang="en-GB" sz="2400" dirty="0"/>
              <a:t>Our test shows evidence of dependence– but there is a 5% chance that it could just have been an unusual sample</a:t>
            </a:r>
          </a:p>
          <a:p>
            <a:endParaRPr lang="en-GB" sz="2400" dirty="0"/>
          </a:p>
        </p:txBody>
      </p:sp>
    </p:spTree>
    <p:extLst>
      <p:ext uri="{BB962C8B-B14F-4D97-AF65-F5344CB8AC3E}">
        <p14:creationId xmlns:p14="http://schemas.microsoft.com/office/powerpoint/2010/main" val="3214610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GB" sz="2400" dirty="0"/>
              <a:t>A government-funded initiative, managed by </a:t>
            </a:r>
            <a:r>
              <a:rPr lang="en-GB" sz="2400" dirty="0">
                <a:hlinkClick r:id="rId2"/>
              </a:rPr>
              <a:t>MEI</a:t>
            </a:r>
            <a:r>
              <a:rPr lang="en-GB" sz="2400" dirty="0"/>
              <a:t>, providing national support for teachers and students in all state-funded schools and colleges in England.	</a:t>
            </a:r>
          </a:p>
          <a:p>
            <a:r>
              <a:rPr lang="en-GB" sz="2400" dirty="0"/>
              <a:t>It aims to increase participation in AS/A level Mathematics and Further Mathematics, and Core Maths, and improve the teaching of these qualifications.</a:t>
            </a:r>
          </a:p>
          <a:p>
            <a:r>
              <a:rPr lang="en-GB" sz="2400" dirty="0"/>
              <a:t>Additional support is given to those in priority areas to boost social mobility so that, whatever their gender, background or location, students can choose their best maths pathway post-16, and have access to high quality maths teaching. 	</a:t>
            </a:r>
          </a:p>
          <a:p>
            <a:endParaRPr lang="en-GB" altLang="en-US" sz="2400" dirty="0"/>
          </a:p>
        </p:txBody>
      </p:sp>
      <p:sp>
        <p:nvSpPr>
          <p:cNvPr id="5" name="Title 4"/>
          <p:cNvSpPr>
            <a:spLocks noGrp="1"/>
          </p:cNvSpPr>
          <p:nvPr>
            <p:ph type="title"/>
          </p:nvPr>
        </p:nvSpPr>
        <p:spPr/>
        <p:txBody>
          <a:bodyPr/>
          <a:lstStyle/>
          <a:p>
            <a:r>
              <a:rPr lang="en-GB" dirty="0"/>
              <a:t>About the AMSP</a:t>
            </a:r>
            <a:br>
              <a:rPr lang="en-GB" dirty="0"/>
            </a:b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chi squared tests do?</a:t>
            </a:r>
          </a:p>
        </p:txBody>
      </p:sp>
      <p:sp>
        <p:nvSpPr>
          <p:cNvPr id="3" name="Content Placeholder 2"/>
          <p:cNvSpPr>
            <a:spLocks noGrp="1"/>
          </p:cNvSpPr>
          <p:nvPr>
            <p:ph idx="1"/>
          </p:nvPr>
        </p:nvSpPr>
        <p:spPr/>
        <p:txBody>
          <a:bodyPr/>
          <a:lstStyle/>
          <a:p>
            <a:pPr marL="0" indent="0">
              <a:buNone/>
            </a:pPr>
            <a:r>
              <a:rPr lang="en-GB" dirty="0"/>
              <a:t>Two sorts</a:t>
            </a:r>
          </a:p>
          <a:p>
            <a:r>
              <a:rPr lang="en-GB" dirty="0"/>
              <a:t>Chi squared test for a two-way contingency table tests for association between the variables</a:t>
            </a:r>
          </a:p>
          <a:p>
            <a:r>
              <a:rPr lang="en-GB" dirty="0"/>
              <a:t>Chi squared goodness of fit test is for when we think the sample might have come from a particular population distribution</a:t>
            </a:r>
          </a:p>
          <a:p>
            <a:r>
              <a:rPr lang="en-GB" dirty="0"/>
              <a:t>Both sorts compare observed frequencies in the sample with </a:t>
            </a:r>
            <a:r>
              <a:rPr lang="en-GB"/>
              <a:t>expected frequencies</a:t>
            </a:r>
            <a:endParaRPr lang="en-GB" dirty="0"/>
          </a:p>
        </p:txBody>
      </p:sp>
    </p:spTree>
    <p:extLst>
      <p:ext uri="{BB962C8B-B14F-4D97-AF65-F5344CB8AC3E}">
        <p14:creationId xmlns:p14="http://schemas.microsoft.com/office/powerpoint/2010/main" val="2605180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714"/>
          <a:stretch/>
        </p:blipFill>
        <p:spPr>
          <a:xfrm>
            <a:off x="107504" y="836712"/>
            <a:ext cx="8712968" cy="5232694"/>
          </a:xfrm>
          <a:prstGeom prst="rect">
            <a:avLst/>
          </a:prstGeom>
        </p:spPr>
      </p:pic>
      <p:sp>
        <p:nvSpPr>
          <p:cNvPr id="5" name="Rectangle 4"/>
          <p:cNvSpPr/>
          <p:nvPr/>
        </p:nvSpPr>
        <p:spPr>
          <a:xfrm>
            <a:off x="1979712" y="6150495"/>
            <a:ext cx="6866115" cy="461665"/>
          </a:xfrm>
          <a:prstGeom prst="rect">
            <a:avLst/>
          </a:prstGeom>
        </p:spPr>
        <p:txBody>
          <a:bodyPr wrap="square">
            <a:spAutoFit/>
          </a:bodyPr>
          <a:lstStyle/>
          <a:p>
            <a:pPr>
              <a:spcAft>
                <a:spcPts val="600"/>
              </a:spcAft>
            </a:pPr>
            <a:r>
              <a:rPr lang="en-GB" b="1" dirty="0"/>
              <a:t>OCR A level Biology  2017 Paper H420/02</a:t>
            </a:r>
            <a:endParaRPr lang="en-GB" dirty="0"/>
          </a:p>
        </p:txBody>
      </p:sp>
      <p:sp>
        <p:nvSpPr>
          <p:cNvPr id="2" name="Star: 32 Points 1">
            <a:extLst>
              <a:ext uri="{FF2B5EF4-FFF2-40B4-BE49-F238E27FC236}">
                <a16:creationId xmlns:a16="http://schemas.microsoft.com/office/drawing/2014/main" id="{0886277F-E2CF-4EF8-BABF-18A4270A72DB}"/>
              </a:ext>
            </a:extLst>
          </p:cNvPr>
          <p:cNvSpPr/>
          <p:nvPr/>
        </p:nvSpPr>
        <p:spPr bwMode="auto">
          <a:xfrm>
            <a:off x="4860032" y="3501008"/>
            <a:ext cx="3528392" cy="1224136"/>
          </a:xfrm>
          <a:prstGeom prst="star32">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Observed frequencies</a:t>
            </a:r>
          </a:p>
        </p:txBody>
      </p:sp>
      <p:sp>
        <p:nvSpPr>
          <p:cNvPr id="3" name="Star: 32 Points 2">
            <a:extLst>
              <a:ext uri="{FF2B5EF4-FFF2-40B4-BE49-F238E27FC236}">
                <a16:creationId xmlns:a16="http://schemas.microsoft.com/office/drawing/2014/main" id="{3B170097-3B69-436C-9694-A26DCDB98F07}"/>
              </a:ext>
            </a:extLst>
          </p:cNvPr>
          <p:cNvSpPr/>
          <p:nvPr/>
        </p:nvSpPr>
        <p:spPr bwMode="auto">
          <a:xfrm>
            <a:off x="2987824" y="1319064"/>
            <a:ext cx="5904656" cy="1224136"/>
          </a:xfrm>
          <a:prstGeom prst="star32">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Information to find expected frequencies</a:t>
            </a:r>
          </a:p>
        </p:txBody>
      </p:sp>
    </p:spTree>
    <p:extLst>
      <p:ext uri="{BB962C8B-B14F-4D97-AF65-F5344CB8AC3E}">
        <p14:creationId xmlns:p14="http://schemas.microsoft.com/office/powerpoint/2010/main" val="346410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694" y="1628800"/>
            <a:ext cx="9144000" cy="3388770"/>
          </a:xfrm>
          <a:prstGeom prst="rect">
            <a:avLst/>
          </a:prstGeom>
        </p:spPr>
      </p:pic>
      <p:sp>
        <p:nvSpPr>
          <p:cNvPr id="3" name="Rectangle 2"/>
          <p:cNvSpPr/>
          <p:nvPr/>
        </p:nvSpPr>
        <p:spPr>
          <a:xfrm>
            <a:off x="1979712" y="6150495"/>
            <a:ext cx="6866115" cy="461665"/>
          </a:xfrm>
          <a:prstGeom prst="rect">
            <a:avLst/>
          </a:prstGeom>
        </p:spPr>
        <p:txBody>
          <a:bodyPr wrap="square">
            <a:spAutoFit/>
          </a:bodyPr>
          <a:lstStyle/>
          <a:p>
            <a:pPr>
              <a:spcAft>
                <a:spcPts val="600"/>
              </a:spcAft>
            </a:pPr>
            <a:r>
              <a:rPr lang="en-GB" b="1" dirty="0"/>
              <a:t>OCR A level Psychology 2018 Paper H657/01</a:t>
            </a:r>
            <a:endParaRPr lang="en-GB" dirty="0"/>
          </a:p>
        </p:txBody>
      </p:sp>
      <p:sp>
        <p:nvSpPr>
          <p:cNvPr id="4" name="Star: 32 Points 3">
            <a:extLst>
              <a:ext uri="{FF2B5EF4-FFF2-40B4-BE49-F238E27FC236}">
                <a16:creationId xmlns:a16="http://schemas.microsoft.com/office/drawing/2014/main" id="{EFD06266-9BB4-4CEE-8E99-61DAD86D8145}"/>
              </a:ext>
            </a:extLst>
          </p:cNvPr>
          <p:cNvSpPr/>
          <p:nvPr/>
        </p:nvSpPr>
        <p:spPr bwMode="auto">
          <a:xfrm>
            <a:off x="323528" y="3429000"/>
            <a:ext cx="3456384" cy="2448272"/>
          </a:xfrm>
          <a:prstGeom prst="star32">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Two-way table of observed frequencies</a:t>
            </a:r>
          </a:p>
        </p:txBody>
      </p:sp>
      <p:sp>
        <p:nvSpPr>
          <p:cNvPr id="5" name="Double Wave 4">
            <a:extLst>
              <a:ext uri="{FF2B5EF4-FFF2-40B4-BE49-F238E27FC236}">
                <a16:creationId xmlns:a16="http://schemas.microsoft.com/office/drawing/2014/main" id="{D68FD257-20E0-42EF-BF41-328187F3446F}"/>
              </a:ext>
            </a:extLst>
          </p:cNvPr>
          <p:cNvSpPr/>
          <p:nvPr/>
        </p:nvSpPr>
        <p:spPr bwMode="auto">
          <a:xfrm>
            <a:off x="4267772" y="4933764"/>
            <a:ext cx="4464496" cy="1080120"/>
          </a:xfrm>
          <a:prstGeom prst="doubleWave">
            <a:avLst/>
          </a:prstGeom>
          <a:solidFill>
            <a:schemeClr val="bg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a:ln>
                  <a:noFill/>
                </a:ln>
                <a:solidFill>
                  <a:schemeClr val="tx1"/>
                </a:solidFill>
                <a:effectLst/>
                <a:latin typeface="Times" charset="0"/>
                <a:ea typeface="ヒラギノ角ゴ Pro W3" charset="0"/>
              </a:rPr>
              <a:t>Can you see how the observed frequencies have been calculated?</a:t>
            </a:r>
          </a:p>
        </p:txBody>
      </p:sp>
    </p:spTree>
    <p:extLst>
      <p:ext uri="{BB962C8B-B14F-4D97-AF65-F5344CB8AC3E}">
        <p14:creationId xmlns:p14="http://schemas.microsoft.com/office/powerpoint/2010/main" val="4147055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32805C4-8CC8-4302-A266-42F01C25DB73}"/>
              </a:ext>
            </a:extLst>
          </p:cNvPr>
          <p:cNvGraphicFramePr>
            <a:graphicFrameLocks noGrp="1"/>
          </p:cNvGraphicFramePr>
          <p:nvPr>
            <p:extLst>
              <p:ext uri="{D42A27DB-BD31-4B8C-83A1-F6EECF244321}">
                <p14:modId xmlns:p14="http://schemas.microsoft.com/office/powerpoint/2010/main" val="181719887"/>
              </p:ext>
            </p:extLst>
          </p:nvPr>
        </p:nvGraphicFramePr>
        <p:xfrm>
          <a:off x="467542" y="3501008"/>
          <a:ext cx="8208916" cy="2194560"/>
        </p:xfrm>
        <a:graphic>
          <a:graphicData uri="http://schemas.openxmlformats.org/drawingml/2006/table">
            <a:tbl>
              <a:tblPr firstRow="1" firstCol="1" bandRow="1">
                <a:tableStyleId>{5C22544A-7EE6-4342-B048-85BDC9FD1C3A}</a:tableStyleId>
              </a:tblPr>
              <a:tblGrid>
                <a:gridCol w="1224136">
                  <a:extLst>
                    <a:ext uri="{9D8B030D-6E8A-4147-A177-3AD203B41FA5}">
                      <a16:colId xmlns:a16="http://schemas.microsoft.com/office/drawing/2014/main" val="2025367972"/>
                    </a:ext>
                  </a:extLst>
                </a:gridCol>
                <a:gridCol w="1396956">
                  <a:extLst>
                    <a:ext uri="{9D8B030D-6E8A-4147-A177-3AD203B41FA5}">
                      <a16:colId xmlns:a16="http://schemas.microsoft.com/office/drawing/2014/main" val="1009224782"/>
                    </a:ext>
                  </a:extLst>
                </a:gridCol>
                <a:gridCol w="1396956">
                  <a:extLst>
                    <a:ext uri="{9D8B030D-6E8A-4147-A177-3AD203B41FA5}">
                      <a16:colId xmlns:a16="http://schemas.microsoft.com/office/drawing/2014/main" val="4021487107"/>
                    </a:ext>
                  </a:extLst>
                </a:gridCol>
                <a:gridCol w="1396956">
                  <a:extLst>
                    <a:ext uri="{9D8B030D-6E8A-4147-A177-3AD203B41FA5}">
                      <a16:colId xmlns:a16="http://schemas.microsoft.com/office/drawing/2014/main" val="1240158800"/>
                    </a:ext>
                  </a:extLst>
                </a:gridCol>
                <a:gridCol w="1396956">
                  <a:extLst>
                    <a:ext uri="{9D8B030D-6E8A-4147-A177-3AD203B41FA5}">
                      <a16:colId xmlns:a16="http://schemas.microsoft.com/office/drawing/2014/main" val="1626789532"/>
                    </a:ext>
                  </a:extLst>
                </a:gridCol>
                <a:gridCol w="1396956">
                  <a:extLst>
                    <a:ext uri="{9D8B030D-6E8A-4147-A177-3AD203B41FA5}">
                      <a16:colId xmlns:a16="http://schemas.microsoft.com/office/drawing/2014/main" val="2613380696"/>
                    </a:ext>
                  </a:extLst>
                </a:gridCol>
              </a:tblGrid>
              <a:tr h="0">
                <a:tc>
                  <a:txBody>
                    <a:bodyPr/>
                    <a:lstStyle/>
                    <a:p>
                      <a:pPr algn="ctr">
                        <a:spcAft>
                          <a:spcPts val="0"/>
                        </a:spcAft>
                      </a:pPr>
                      <a:r>
                        <a:rPr lang="en-GB" sz="1800">
                          <a:effectLst/>
                        </a:rPr>
                        <a:t> </a:t>
                      </a:r>
                      <a:endParaRPr lang="en-GB" sz="1800">
                        <a:effectLst/>
                        <a:latin typeface="Arial" panose="020B0604020202020204" pitchFamily="34" charset="0"/>
                        <a:ea typeface="Calibri" panose="020F0502020204030204" pitchFamily="34" charset="0"/>
                      </a:endParaRPr>
                    </a:p>
                  </a:txBody>
                  <a:tcPr marL="68580" marR="68580" marT="0" marB="0"/>
                </a:tc>
                <a:tc gridSpan="4">
                  <a:txBody>
                    <a:bodyPr/>
                    <a:lstStyle/>
                    <a:p>
                      <a:pPr algn="ctr"/>
                      <a:r>
                        <a:rPr lang="en-GB" sz="1800" dirty="0">
                          <a:effectLst/>
                        </a:rPr>
                        <a:t>Type of Accident	</a:t>
                      </a:r>
                      <a:endParaRPr lang="en-GB" sz="1800" dirty="0"/>
                    </a:p>
                  </a:txBody>
                  <a:tcPr marL="68580" marR="68580"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a:spcAft>
                          <a:spcPts val="0"/>
                        </a:spcAft>
                      </a:pPr>
                      <a:r>
                        <a:rPr lang="en-GB" sz="1800">
                          <a:effectLst/>
                        </a:rPr>
                        <a:t> </a:t>
                      </a:r>
                      <a:endParaRPr lang="en-GB" sz="180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1255303753"/>
                  </a:ext>
                </a:extLst>
              </a:tr>
              <a:tr h="0">
                <a:tc>
                  <a:txBody>
                    <a:bodyPr/>
                    <a:lstStyle/>
                    <a:p>
                      <a:pPr algn="ctr">
                        <a:spcAft>
                          <a:spcPts val="0"/>
                        </a:spcAft>
                      </a:pPr>
                      <a:r>
                        <a:rPr lang="en-GB" sz="1800" dirty="0">
                          <a:effectLst/>
                        </a:rPr>
                        <a:t>Age</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solidFill>
                            <a:schemeClr val="bg1"/>
                          </a:solidFill>
                          <a:effectLst/>
                        </a:rPr>
                        <a:t>Hit by other vehicle</a:t>
                      </a:r>
                      <a:endParaRPr lang="en-GB" sz="1800" b="1" dirty="0">
                        <a:solidFill>
                          <a:schemeClr val="bg1"/>
                        </a:solidFill>
                        <a:effectLst/>
                        <a:latin typeface="Arial" panose="020B0604020202020204" pitchFamily="34" charset="0"/>
                        <a:ea typeface="Calibri" panose="020F0502020204030204" pitchFamily="34" charset="0"/>
                      </a:endParaRPr>
                    </a:p>
                  </a:txBody>
                  <a:tcPr marL="68580" marR="68580" marT="0" marB="0" anchor="ctr">
                    <a:solidFill>
                      <a:srgbClr val="E00034"/>
                    </a:solidFill>
                  </a:tcPr>
                </a:tc>
                <a:tc>
                  <a:txBody>
                    <a:bodyPr/>
                    <a:lstStyle/>
                    <a:p>
                      <a:pPr algn="ctr">
                        <a:spcAft>
                          <a:spcPts val="0"/>
                        </a:spcAft>
                      </a:pPr>
                      <a:r>
                        <a:rPr lang="en-GB" sz="1800" b="1" dirty="0">
                          <a:solidFill>
                            <a:schemeClr val="bg1"/>
                          </a:solidFill>
                          <a:effectLst/>
                        </a:rPr>
                        <a:t>Hit something stationary</a:t>
                      </a:r>
                      <a:endParaRPr lang="en-GB" sz="1800" b="1" dirty="0">
                        <a:solidFill>
                          <a:schemeClr val="bg1"/>
                        </a:solidFill>
                        <a:effectLst/>
                        <a:latin typeface="Arial" panose="020B0604020202020204" pitchFamily="34" charset="0"/>
                        <a:ea typeface="Calibri" panose="020F0502020204030204" pitchFamily="34" charset="0"/>
                      </a:endParaRPr>
                    </a:p>
                  </a:txBody>
                  <a:tcPr marL="68580" marR="68580" marT="0" marB="0">
                    <a:solidFill>
                      <a:srgbClr val="E00034"/>
                    </a:solidFill>
                  </a:tcPr>
                </a:tc>
                <a:tc>
                  <a:txBody>
                    <a:bodyPr/>
                    <a:lstStyle/>
                    <a:p>
                      <a:pPr algn="ctr">
                        <a:spcAft>
                          <a:spcPts val="0"/>
                        </a:spcAft>
                      </a:pPr>
                      <a:r>
                        <a:rPr lang="en-GB" sz="1800" b="1" dirty="0">
                          <a:solidFill>
                            <a:schemeClr val="bg1"/>
                          </a:solidFill>
                          <a:effectLst/>
                        </a:rPr>
                        <a:t>Skidded</a:t>
                      </a:r>
                      <a:endParaRPr lang="en-GB" sz="1800" b="1" dirty="0">
                        <a:solidFill>
                          <a:schemeClr val="bg1"/>
                        </a:solidFill>
                        <a:effectLst/>
                        <a:latin typeface="Arial" panose="020B0604020202020204" pitchFamily="34" charset="0"/>
                        <a:ea typeface="Calibri" panose="020F0502020204030204" pitchFamily="34" charset="0"/>
                      </a:endParaRPr>
                    </a:p>
                  </a:txBody>
                  <a:tcPr marL="68580" marR="68580" marT="0" marB="0">
                    <a:solidFill>
                      <a:srgbClr val="E00034"/>
                    </a:solidFill>
                  </a:tcPr>
                </a:tc>
                <a:tc>
                  <a:txBody>
                    <a:bodyPr/>
                    <a:lstStyle/>
                    <a:p>
                      <a:pPr algn="ctr">
                        <a:spcAft>
                          <a:spcPts val="0"/>
                        </a:spcAft>
                      </a:pPr>
                      <a:r>
                        <a:rPr lang="en-GB" sz="1800" b="1" dirty="0">
                          <a:solidFill>
                            <a:schemeClr val="bg1"/>
                          </a:solidFill>
                          <a:effectLst/>
                        </a:rPr>
                        <a:t>Fell off</a:t>
                      </a:r>
                      <a:endParaRPr lang="en-GB" sz="1800" b="1" dirty="0">
                        <a:solidFill>
                          <a:schemeClr val="bg1"/>
                        </a:solidFill>
                        <a:effectLst/>
                        <a:latin typeface="Arial" panose="020B0604020202020204" pitchFamily="34" charset="0"/>
                        <a:ea typeface="Calibri" panose="020F0502020204030204" pitchFamily="34" charset="0"/>
                      </a:endParaRPr>
                    </a:p>
                  </a:txBody>
                  <a:tcPr marL="68580" marR="68580" marT="0" marB="0">
                    <a:solidFill>
                      <a:srgbClr val="E00034"/>
                    </a:solidFill>
                  </a:tcPr>
                </a:tc>
                <a:tc>
                  <a:txBody>
                    <a:bodyPr/>
                    <a:lstStyle/>
                    <a:p>
                      <a:pPr algn="ctr">
                        <a:spcAft>
                          <a:spcPts val="0"/>
                        </a:spcAft>
                      </a:pPr>
                      <a:r>
                        <a:rPr lang="en-GB" sz="1800" b="1" dirty="0">
                          <a:solidFill>
                            <a:schemeClr val="bg1"/>
                          </a:solidFill>
                          <a:effectLst/>
                        </a:rPr>
                        <a:t>Totals</a:t>
                      </a:r>
                      <a:endParaRPr lang="en-GB" sz="1800" b="1" dirty="0">
                        <a:solidFill>
                          <a:schemeClr val="bg1"/>
                        </a:solidFill>
                        <a:effectLst/>
                        <a:latin typeface="Arial" panose="020B0604020202020204" pitchFamily="34" charset="0"/>
                        <a:ea typeface="Calibri" panose="020F0502020204030204" pitchFamily="34" charset="0"/>
                      </a:endParaRPr>
                    </a:p>
                  </a:txBody>
                  <a:tcPr marL="68580" marR="68580" marT="0" marB="0">
                    <a:solidFill>
                      <a:srgbClr val="E00034"/>
                    </a:solidFill>
                  </a:tcPr>
                </a:tc>
                <a:extLst>
                  <a:ext uri="{0D108BD9-81ED-4DB2-BD59-A6C34878D82A}">
                    <a16:rowId xmlns:a16="http://schemas.microsoft.com/office/drawing/2014/main" val="2819272635"/>
                  </a:ext>
                </a:extLst>
              </a:tr>
              <a:tr h="0">
                <a:tc>
                  <a:txBody>
                    <a:bodyPr/>
                    <a:lstStyle/>
                    <a:p>
                      <a:pPr algn="ctr">
                        <a:spcAft>
                          <a:spcPts val="0"/>
                        </a:spcAft>
                      </a:pPr>
                      <a:r>
                        <a:rPr lang="en-GB" sz="1800">
                          <a:effectLst/>
                        </a:rPr>
                        <a:t>Young person</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dirty="0">
                          <a:effectLst/>
                        </a:rPr>
                        <a:t>17</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a:effectLst/>
                        </a:rPr>
                        <a:t>12</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a:effectLst/>
                        </a:rPr>
                        <a:t>4</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a:effectLst/>
                        </a:rPr>
                        <a:t>8</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41</a:t>
                      </a:r>
                      <a:endParaRPr lang="en-GB" sz="18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240399700"/>
                  </a:ext>
                </a:extLst>
              </a:tr>
              <a:tr h="0">
                <a:tc>
                  <a:txBody>
                    <a:bodyPr/>
                    <a:lstStyle/>
                    <a:p>
                      <a:pPr algn="ctr">
                        <a:spcAft>
                          <a:spcPts val="0"/>
                        </a:spcAft>
                      </a:pPr>
                      <a:r>
                        <a:rPr lang="en-GB" sz="1800">
                          <a:effectLst/>
                        </a:rPr>
                        <a:t>Adult</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a:effectLst/>
                        </a:rPr>
                        <a:t>32</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dirty="0">
                          <a:effectLst/>
                        </a:rPr>
                        <a:t>5</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dirty="0">
                          <a:effectLst/>
                        </a:rPr>
                        <a:t>7</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dirty="0">
                          <a:effectLst/>
                        </a:rPr>
                        <a:t>4</a:t>
                      </a:r>
                      <a:endParaRPr lang="en-GB" sz="1800"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48</a:t>
                      </a:r>
                      <a:endParaRPr lang="en-GB" sz="18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2960222938"/>
                  </a:ext>
                </a:extLst>
              </a:tr>
              <a:tr h="0">
                <a:tc>
                  <a:txBody>
                    <a:bodyPr/>
                    <a:lstStyle/>
                    <a:p>
                      <a:pPr algn="ctr">
                        <a:spcAft>
                          <a:spcPts val="0"/>
                        </a:spcAft>
                      </a:pPr>
                      <a:r>
                        <a:rPr lang="en-GB" sz="1800">
                          <a:effectLst/>
                        </a:rPr>
                        <a:t>Totals</a:t>
                      </a:r>
                      <a:endParaRPr lang="en-GB" sz="180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49</a:t>
                      </a:r>
                      <a:endParaRPr lang="en-GB" sz="1800" b="1"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17</a:t>
                      </a:r>
                      <a:endParaRPr lang="en-GB" sz="1800" b="1"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11</a:t>
                      </a:r>
                      <a:endParaRPr lang="en-GB" sz="1800" b="1"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12</a:t>
                      </a:r>
                      <a:endParaRPr lang="en-GB" sz="1800" b="1" dirty="0">
                        <a:effectLst/>
                        <a:latin typeface="Arial" panose="020B0604020202020204" pitchFamily="34" charset="0"/>
                        <a:ea typeface="Calibri" panose="020F0502020204030204" pitchFamily="34" charset="0"/>
                      </a:endParaRPr>
                    </a:p>
                  </a:txBody>
                  <a:tcPr marL="68580" marR="68580" marT="0" marB="0"/>
                </a:tc>
                <a:tc>
                  <a:txBody>
                    <a:bodyPr/>
                    <a:lstStyle/>
                    <a:p>
                      <a:pPr algn="ctr">
                        <a:spcAft>
                          <a:spcPts val="0"/>
                        </a:spcAft>
                      </a:pPr>
                      <a:r>
                        <a:rPr lang="en-GB" sz="1800" b="1" dirty="0">
                          <a:effectLst/>
                        </a:rPr>
                        <a:t>89</a:t>
                      </a:r>
                      <a:endParaRPr lang="en-GB" sz="1800" b="1" dirty="0">
                        <a:effectLst/>
                        <a:latin typeface="Arial" panose="020B0604020202020204" pitchFamily="34" charset="0"/>
                        <a:ea typeface="Calibri" panose="020F0502020204030204" pitchFamily="34" charset="0"/>
                      </a:endParaRPr>
                    </a:p>
                  </a:txBody>
                  <a:tcPr marL="68580" marR="68580" marT="0" marB="0"/>
                </a:tc>
                <a:extLst>
                  <a:ext uri="{0D108BD9-81ED-4DB2-BD59-A6C34878D82A}">
                    <a16:rowId xmlns:a16="http://schemas.microsoft.com/office/drawing/2014/main" val="695783546"/>
                  </a:ext>
                </a:extLst>
              </a:tr>
            </a:tbl>
          </a:graphicData>
        </a:graphic>
      </p:graphicFrame>
      <p:sp>
        <p:nvSpPr>
          <p:cNvPr id="3" name="Rectangle 1">
            <a:extLst>
              <a:ext uri="{FF2B5EF4-FFF2-40B4-BE49-F238E27FC236}">
                <a16:creationId xmlns:a16="http://schemas.microsoft.com/office/drawing/2014/main" id="{6D67B92F-3181-431B-8FFD-AA7B98AEC236}"/>
              </a:ext>
            </a:extLst>
          </p:cNvPr>
          <p:cNvSpPr>
            <a:spLocks noChangeArrowheads="1"/>
          </p:cNvSpPr>
          <p:nvPr/>
        </p:nvSpPr>
        <p:spPr bwMode="auto">
          <a:xfrm>
            <a:off x="179512" y="843677"/>
            <a:ext cx="820891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Robin wants to investigate if there is a difference in the types of cycling accidents between adults and young people.</a:t>
            </a:r>
            <a:endParaRPr kumimoji="0" lang="en-GB"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 considered cyclists of age 20 and under to be in the category ‘Young person’ and cyclists over 20 to be ‘Adult’.</a:t>
            </a:r>
            <a:endParaRPr kumimoji="0" lang="en-GB"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He categorised the types of cycling accidents as ‘Hit by other vehicle’, ‘Hit something stationary’, ‘Skidded’ and ‘Fell off’.  The counts are in the table below.</a:t>
            </a:r>
            <a:endParaRPr kumimoji="0" lang="en-GB"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en-GB" altLang="en-US" sz="1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t>
            </a:r>
            <a:r>
              <a:rPr kumimoji="0" lang="en-GB" altLang="en-US" sz="1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GB"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 the data to carry out a </a:t>
            </a:r>
            <a:r>
              <a:rPr kumimoji="0" lang="en-GB" altLang="en-US" sz="1800" b="0" i="1" u="none" strike="noStrike" cap="none" normalizeH="0" baseline="0" dirty="0">
                <a:ln>
                  <a:noFill/>
                </a:ln>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a:t>χ2</a:t>
            </a:r>
            <a:r>
              <a:rPr kumimoji="0" lang="en-GB" altLang="en-US" sz="18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test, using a 5 % significance level.  State clearly your null and alternative hypotheses.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2BFF22EE-5C9E-412E-B72D-BD3ACDA39C3C}"/>
              </a:ext>
            </a:extLst>
          </p:cNvPr>
          <p:cNvSpPr/>
          <p:nvPr/>
        </p:nvSpPr>
        <p:spPr>
          <a:xfrm>
            <a:off x="3923928" y="6165304"/>
            <a:ext cx="5040560" cy="461665"/>
          </a:xfrm>
          <a:prstGeom prst="rect">
            <a:avLst/>
          </a:prstGeom>
        </p:spPr>
        <p:txBody>
          <a:bodyPr wrap="square">
            <a:spAutoFit/>
          </a:bodyPr>
          <a:lstStyle/>
          <a:p>
            <a:pPr>
              <a:spcAft>
                <a:spcPts val="600"/>
              </a:spcAft>
            </a:pPr>
            <a:r>
              <a:rPr lang="en-GB" b="1" dirty="0"/>
              <a:t>OCR Core Maths B, Practice paper</a:t>
            </a:r>
            <a:endParaRPr lang="en-GB" dirty="0"/>
          </a:p>
        </p:txBody>
      </p:sp>
    </p:spTree>
    <p:extLst>
      <p:ext uri="{BB962C8B-B14F-4D97-AF65-F5344CB8AC3E}">
        <p14:creationId xmlns:p14="http://schemas.microsoft.com/office/powerpoint/2010/main" val="2691362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9F14E-E02A-420D-B3F1-1C80CCF06758}"/>
              </a:ext>
            </a:extLst>
          </p:cNvPr>
          <p:cNvSpPr>
            <a:spLocks noGrp="1"/>
          </p:cNvSpPr>
          <p:nvPr>
            <p:ph type="title"/>
          </p:nvPr>
        </p:nvSpPr>
        <p:spPr>
          <a:xfrm>
            <a:off x="457200" y="975866"/>
            <a:ext cx="8229600" cy="1446550"/>
          </a:xfrm>
        </p:spPr>
        <p:txBody>
          <a:bodyPr/>
          <a:lstStyle/>
          <a:p>
            <a:r>
              <a:rPr lang="en-GB" dirty="0"/>
              <a:t>Where do the two types of </a:t>
            </a:r>
            <a:br>
              <a:rPr lang="en-GB" dirty="0"/>
            </a:br>
            <a:r>
              <a:rPr lang="en-GB" dirty="0"/>
              <a:t>chi squared tests come up?</a:t>
            </a:r>
          </a:p>
        </p:txBody>
      </p:sp>
      <p:graphicFrame>
        <p:nvGraphicFramePr>
          <p:cNvPr id="6" name="Table 5">
            <a:extLst>
              <a:ext uri="{FF2B5EF4-FFF2-40B4-BE49-F238E27FC236}">
                <a16:creationId xmlns:a16="http://schemas.microsoft.com/office/drawing/2014/main" id="{8BB966C0-F97C-4CD4-A927-BD57F0B8A0BC}"/>
              </a:ext>
            </a:extLst>
          </p:cNvPr>
          <p:cNvGraphicFramePr>
            <a:graphicFrameLocks noGrp="1"/>
          </p:cNvGraphicFramePr>
          <p:nvPr>
            <p:extLst>
              <p:ext uri="{D42A27DB-BD31-4B8C-83A1-F6EECF244321}">
                <p14:modId xmlns:p14="http://schemas.microsoft.com/office/powerpoint/2010/main" val="124867365"/>
              </p:ext>
            </p:extLst>
          </p:nvPr>
        </p:nvGraphicFramePr>
        <p:xfrm>
          <a:off x="539552" y="2564904"/>
          <a:ext cx="7992888" cy="4063127"/>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94451083"/>
                    </a:ext>
                  </a:extLst>
                </a:gridCol>
                <a:gridCol w="3312368">
                  <a:extLst>
                    <a:ext uri="{9D8B030D-6E8A-4147-A177-3AD203B41FA5}">
                      <a16:colId xmlns:a16="http://schemas.microsoft.com/office/drawing/2014/main" val="4150197962"/>
                    </a:ext>
                  </a:extLst>
                </a:gridCol>
                <a:gridCol w="3312368">
                  <a:extLst>
                    <a:ext uri="{9D8B030D-6E8A-4147-A177-3AD203B41FA5}">
                      <a16:colId xmlns:a16="http://schemas.microsoft.com/office/drawing/2014/main" val="2240341799"/>
                    </a:ext>
                  </a:extLst>
                </a:gridCol>
              </a:tblGrid>
              <a:tr h="288032">
                <a:tc>
                  <a:txBody>
                    <a:bodyPr/>
                    <a:lstStyle/>
                    <a:p>
                      <a:pPr algn="l" rtl="0" fontAlgn="ctr"/>
                      <a:endParaRPr lang="en-GB" sz="1600" b="1" i="0" u="none" strike="noStrike" dirty="0">
                        <a:solidFill>
                          <a:srgbClr val="FFFFFF"/>
                        </a:solidFill>
                        <a:effectLst/>
                        <a:latin typeface="Arial" panose="020B0604020202020204" pitchFamily="34" charset="0"/>
                      </a:endParaRPr>
                    </a:p>
                  </a:txBody>
                  <a:tcPr marL="8685" marR="8685" marT="8685" marB="0" anchor="ctr"/>
                </a:tc>
                <a:tc>
                  <a:txBody>
                    <a:bodyPr/>
                    <a:lstStyle/>
                    <a:p>
                      <a:pPr algn="l" rtl="0" fontAlgn="ctr"/>
                      <a:r>
                        <a:rPr lang="en-GB" sz="1600" u="none" strike="noStrike" dirty="0">
                          <a:effectLst/>
                        </a:rPr>
                        <a:t>Goodness of fit</a:t>
                      </a:r>
                      <a:endParaRPr lang="en-GB" sz="1600" b="0" i="0" u="none" strike="noStrike" dirty="0">
                        <a:solidFill>
                          <a:srgbClr val="002147"/>
                        </a:solidFill>
                        <a:effectLst/>
                        <a:latin typeface="Arial" panose="020B0604020202020204" pitchFamily="34" charset="0"/>
                      </a:endParaRPr>
                    </a:p>
                  </a:txBody>
                  <a:tcPr marL="8685" marR="8685" marT="8685" marB="0" anchor="ctr"/>
                </a:tc>
                <a:tc>
                  <a:txBody>
                    <a:bodyPr/>
                    <a:lstStyle/>
                    <a:p>
                      <a:pPr algn="l" rtl="0" fontAlgn="ctr"/>
                      <a:r>
                        <a:rPr lang="en-GB" sz="1600" u="none" strike="noStrike" dirty="0">
                          <a:effectLst/>
                        </a:rPr>
                        <a:t>Two way contingency table</a:t>
                      </a:r>
                      <a:endParaRPr lang="en-GB" sz="1600" b="0" i="0" u="none" strike="noStrike" dirty="0">
                        <a:solidFill>
                          <a:srgbClr val="002147"/>
                        </a:solidFill>
                        <a:effectLst/>
                        <a:latin typeface="Arial" panose="020B0604020202020204" pitchFamily="34" charset="0"/>
                      </a:endParaRPr>
                    </a:p>
                  </a:txBody>
                  <a:tcPr marL="8685" marR="8685" marT="8685" marB="0" anchor="ctr"/>
                </a:tc>
                <a:extLst>
                  <a:ext uri="{0D108BD9-81ED-4DB2-BD59-A6C34878D82A}">
                    <a16:rowId xmlns:a16="http://schemas.microsoft.com/office/drawing/2014/main" val="1586099854"/>
                  </a:ext>
                </a:extLst>
              </a:tr>
              <a:tr h="391400">
                <a:tc>
                  <a:txBody>
                    <a:bodyPr/>
                    <a:lstStyle/>
                    <a:p>
                      <a:pPr algn="l" rtl="0" fontAlgn="ctr"/>
                      <a:r>
                        <a:rPr lang="en-GB" sz="1600" b="1" u="none" strike="noStrike" dirty="0">
                          <a:effectLst/>
                        </a:rPr>
                        <a:t>Biology</a:t>
                      </a:r>
                      <a:endParaRPr lang="en-GB" sz="1600" b="1" i="0" u="none" strike="noStrike" dirty="0">
                        <a:solidFill>
                          <a:srgbClr val="FFFFFF"/>
                        </a:solidFill>
                        <a:effectLst/>
                        <a:latin typeface="Arial" panose="020B0604020202020204" pitchFamily="34" charset="0"/>
                      </a:endParaRPr>
                    </a:p>
                  </a:txBody>
                  <a:tcPr marL="8685" marR="8685" marT="8685" marB="0" anchor="ctr"/>
                </a:tc>
                <a:tc>
                  <a:txBody>
                    <a:bodyPr/>
                    <a:lstStyle/>
                    <a:p>
                      <a:pPr algn="l" fontAlgn="t"/>
                      <a:r>
                        <a:rPr lang="en-GB" sz="1600" u="none" strike="noStrike" dirty="0">
                          <a:effectLst/>
                        </a:rPr>
                        <a:t>AQA Biology AS and A level</a:t>
                      </a:r>
                    </a:p>
                    <a:p>
                      <a:pPr marL="0" marR="0" lvl="0" indent="0" algn="l" defTabSz="457200" rtl="0" eaLnBrk="1" fontAlgn="t" latinLnBrk="0" hangingPunct="1">
                        <a:lnSpc>
                          <a:spcPct val="100000"/>
                        </a:lnSpc>
                        <a:spcBef>
                          <a:spcPts val="0"/>
                        </a:spcBef>
                        <a:spcAft>
                          <a:spcPts val="0"/>
                        </a:spcAft>
                        <a:buClrTx/>
                        <a:buSzTx/>
                        <a:buFontTx/>
                        <a:buNone/>
                        <a:tabLst/>
                        <a:defRPr/>
                      </a:pPr>
                      <a:r>
                        <a:rPr lang="en-GB" sz="1600" b="0" i="0" u="none" strike="noStrike" dirty="0">
                          <a:solidFill>
                            <a:srgbClr val="000000"/>
                          </a:solidFill>
                          <a:effectLst/>
                          <a:latin typeface="Arial" panose="020B0604020202020204" pitchFamily="34" charset="0"/>
                        </a:rPr>
                        <a:t>Edexcel Biology A &amp; B AS &amp; A level</a:t>
                      </a:r>
                    </a:p>
                    <a:p>
                      <a:pPr algn="l" fontAlgn="t"/>
                      <a:r>
                        <a:rPr lang="en-GB" sz="1600" u="none" strike="noStrike" dirty="0">
                          <a:effectLst/>
                        </a:rPr>
                        <a:t>OCR A Biology AS and A level</a:t>
                      </a:r>
                    </a:p>
                  </a:txBody>
                  <a:tcPr/>
                </a:tc>
                <a:tc>
                  <a:txBody>
                    <a:bodyPr/>
                    <a:lstStyle/>
                    <a:p>
                      <a:pPr algn="l" fontAlgn="t"/>
                      <a:r>
                        <a:rPr lang="en-GB" sz="1600" u="none" strike="noStrike" dirty="0">
                          <a:effectLst/>
                        </a:rPr>
                        <a:t> </a:t>
                      </a:r>
                      <a:endParaRPr lang="en-GB" sz="1600" b="0" i="0" u="none" strike="noStrike" dirty="0">
                        <a:solidFill>
                          <a:srgbClr val="000000"/>
                        </a:solidFill>
                        <a:effectLst/>
                        <a:latin typeface="Arial" panose="020B0604020202020204" pitchFamily="34" charset="0"/>
                      </a:endParaRPr>
                    </a:p>
                  </a:txBody>
                  <a:tcPr marL="8685" marR="8685" marT="8685" marB="0"/>
                </a:tc>
                <a:extLst>
                  <a:ext uri="{0D108BD9-81ED-4DB2-BD59-A6C34878D82A}">
                    <a16:rowId xmlns:a16="http://schemas.microsoft.com/office/drawing/2014/main" val="1427112490"/>
                  </a:ext>
                </a:extLst>
              </a:tr>
              <a:tr h="583995">
                <a:tc>
                  <a:txBody>
                    <a:bodyPr/>
                    <a:lstStyle/>
                    <a:p>
                      <a:pPr algn="l" rtl="0" fontAlgn="ctr"/>
                      <a:r>
                        <a:rPr lang="en-GB" sz="1600" b="1" u="none" strike="noStrike" dirty="0">
                          <a:effectLst/>
                        </a:rPr>
                        <a:t>Geography</a:t>
                      </a:r>
                      <a:endParaRPr lang="en-GB" sz="1600" b="1" i="0" u="none" strike="noStrike" dirty="0">
                        <a:solidFill>
                          <a:srgbClr val="FFFFFF"/>
                        </a:solidFill>
                        <a:effectLst/>
                        <a:latin typeface="Arial" panose="020B0604020202020204" pitchFamily="34" charset="0"/>
                      </a:endParaRPr>
                    </a:p>
                  </a:txBody>
                  <a:tcPr marL="8685" marR="8685" marT="8685" marB="0" anchor="ctr"/>
                </a:tc>
                <a:tc>
                  <a:txBody>
                    <a:bodyPr/>
                    <a:lstStyle/>
                    <a:p>
                      <a:pPr algn="l" fontAlgn="t"/>
                      <a:r>
                        <a:rPr lang="en-GB" sz="1600" u="none" strike="noStrike" dirty="0">
                          <a:effectLst/>
                        </a:rPr>
                        <a:t> AQA A level Geography</a:t>
                      </a:r>
                    </a:p>
                    <a:p>
                      <a:pPr algn="l" fontAlgn="t"/>
                      <a:r>
                        <a:rPr lang="en-GB" sz="1600" u="none" strike="noStrike" dirty="0">
                          <a:effectLst/>
                        </a:rPr>
                        <a:t>Edexcel A level Geography </a:t>
                      </a:r>
                    </a:p>
                    <a:p>
                      <a:pPr algn="l" fontAlgn="t"/>
                      <a:r>
                        <a:rPr lang="en-GB" sz="1600" u="none" strike="noStrike" dirty="0">
                          <a:effectLst/>
                        </a:rPr>
                        <a:t>OCR A level Geography</a:t>
                      </a:r>
                      <a:endParaRPr lang="en-GB" sz="1600" b="0" i="0" u="none" strike="noStrike" dirty="0">
                        <a:solidFill>
                          <a:srgbClr val="000000"/>
                        </a:solidFill>
                        <a:effectLst/>
                        <a:latin typeface="Arial" panose="020B0604020202020204" pitchFamily="34" charset="0"/>
                      </a:endParaRPr>
                    </a:p>
                  </a:txBody>
                  <a:tcPr marL="8685" marR="8685" marT="8685" marB="0"/>
                </a:tc>
                <a:tc>
                  <a:txBody>
                    <a:bodyPr/>
                    <a:lstStyle/>
                    <a:p>
                      <a:pPr algn="l" fontAlgn="t"/>
                      <a:r>
                        <a:rPr lang="en-GB" sz="1600" u="none" strike="noStrike" dirty="0">
                          <a:effectLst/>
                        </a:rPr>
                        <a:t>AQA A level Geography</a:t>
                      </a:r>
                    </a:p>
                    <a:p>
                      <a:pPr algn="l" fontAlgn="t"/>
                      <a:r>
                        <a:rPr lang="en-GB" sz="1600" u="none" strike="noStrike" dirty="0">
                          <a:effectLst/>
                        </a:rPr>
                        <a:t>Edexcel A level Geography </a:t>
                      </a:r>
                    </a:p>
                    <a:p>
                      <a:pPr algn="l" fontAlgn="t"/>
                      <a:r>
                        <a:rPr lang="en-GB" sz="1600" u="none" strike="noStrike" dirty="0">
                          <a:effectLst/>
                        </a:rPr>
                        <a:t>OCR A level Geography</a:t>
                      </a:r>
                      <a:endParaRPr lang="en-GB" sz="1600" b="0" i="0" u="none" strike="noStrike" dirty="0">
                        <a:solidFill>
                          <a:srgbClr val="000000"/>
                        </a:solidFill>
                        <a:effectLst/>
                        <a:latin typeface="Arial" panose="020B0604020202020204" pitchFamily="34" charset="0"/>
                      </a:endParaRPr>
                    </a:p>
                  </a:txBody>
                  <a:tcPr marL="8685" marR="8685" marT="8685" marB="0"/>
                </a:tc>
                <a:extLst>
                  <a:ext uri="{0D108BD9-81ED-4DB2-BD59-A6C34878D82A}">
                    <a16:rowId xmlns:a16="http://schemas.microsoft.com/office/drawing/2014/main" val="3790113047"/>
                  </a:ext>
                </a:extLst>
              </a:tr>
              <a:tr h="776588">
                <a:tc>
                  <a:txBody>
                    <a:bodyPr/>
                    <a:lstStyle/>
                    <a:p>
                      <a:pPr algn="l" rtl="0" fontAlgn="ctr"/>
                      <a:r>
                        <a:rPr lang="en-GB" sz="1600" b="1" u="none" strike="noStrike" dirty="0">
                          <a:effectLst/>
                        </a:rPr>
                        <a:t>Maths </a:t>
                      </a:r>
                      <a:endParaRPr lang="en-GB" sz="1600" b="1" i="0" u="none" strike="noStrike" dirty="0">
                        <a:solidFill>
                          <a:srgbClr val="FFFFFF"/>
                        </a:solidFill>
                        <a:effectLst/>
                        <a:latin typeface="Arial" panose="020B0604020202020204" pitchFamily="34" charset="0"/>
                      </a:endParaRPr>
                    </a:p>
                  </a:txBody>
                  <a:tcPr marL="8685" marR="8685" marT="8685" marB="0" anchor="ctr"/>
                </a:tc>
                <a:tc>
                  <a:txBody>
                    <a:bodyPr/>
                    <a:lstStyle/>
                    <a:p>
                      <a:pPr algn="l" rtl="0" fontAlgn="ctr"/>
                      <a:r>
                        <a:rPr lang="en-GB" sz="1600" b="0" i="0" u="none" strike="noStrike" dirty="0">
                          <a:solidFill>
                            <a:srgbClr val="002147"/>
                          </a:solidFill>
                          <a:effectLst/>
                          <a:latin typeface="Arial" panose="020B0604020202020204" pitchFamily="34" charset="0"/>
                        </a:rPr>
                        <a:t>Edexcel AS &amp; A level Further Maths</a:t>
                      </a:r>
                    </a:p>
                    <a:p>
                      <a:pPr algn="l" rtl="0" fontAlgn="ctr"/>
                      <a:r>
                        <a:rPr lang="en-GB" sz="1600" b="0" i="0" u="none" strike="noStrike" dirty="0">
                          <a:solidFill>
                            <a:srgbClr val="002147"/>
                          </a:solidFill>
                          <a:effectLst/>
                          <a:latin typeface="Arial" panose="020B0604020202020204" pitchFamily="34" charset="0"/>
                        </a:rPr>
                        <a:t>OCR A &amp; B AS &amp; A level Further Maths</a:t>
                      </a:r>
                    </a:p>
                  </a:txBody>
                  <a:tcPr marL="8685" marR="8685" marT="8685" marB="0" anchor="ctr"/>
                </a:tc>
                <a:tc>
                  <a:txBody>
                    <a:bodyPr/>
                    <a:lstStyle/>
                    <a:p>
                      <a:pPr marL="0" marR="0" lvl="0" indent="0" algn="l" defTabSz="457200" rtl="0" eaLnBrk="1" fontAlgn="t" latinLnBrk="0" hangingPunct="1">
                        <a:lnSpc>
                          <a:spcPct val="100000"/>
                        </a:lnSpc>
                        <a:spcBef>
                          <a:spcPts val="0"/>
                        </a:spcBef>
                        <a:spcAft>
                          <a:spcPts val="0"/>
                        </a:spcAft>
                        <a:buClrTx/>
                        <a:buSzTx/>
                        <a:buFontTx/>
                        <a:buNone/>
                        <a:tabLst/>
                        <a:defRPr/>
                      </a:pPr>
                      <a:r>
                        <a:rPr lang="en-GB" sz="1600" u="none" strike="noStrike" dirty="0">
                          <a:effectLst/>
                        </a:rPr>
                        <a:t>OCR Core Maths B</a:t>
                      </a:r>
                      <a:endParaRPr lang="en-GB" sz="1600" b="0" i="0" u="none" strike="noStrike" dirty="0">
                        <a:solidFill>
                          <a:srgbClr val="002147"/>
                        </a:solidFill>
                        <a:effectLst/>
                        <a:latin typeface="Arial" panose="020B0604020202020204" pitchFamily="34" charset="0"/>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GB" sz="1600" u="none" strike="noStrike" dirty="0">
                          <a:effectLst/>
                        </a:rPr>
                        <a:t>AQA AS &amp; A level Further Maths</a:t>
                      </a:r>
                    </a:p>
                    <a:p>
                      <a:pPr marL="0" marR="0" lvl="0" indent="0" algn="l" defTabSz="457200" rtl="0" eaLnBrk="1" fontAlgn="t" latinLnBrk="0" hangingPunct="1">
                        <a:lnSpc>
                          <a:spcPct val="100000"/>
                        </a:lnSpc>
                        <a:spcBef>
                          <a:spcPts val="0"/>
                        </a:spcBef>
                        <a:spcAft>
                          <a:spcPts val="0"/>
                        </a:spcAft>
                        <a:buClrTx/>
                        <a:buSzTx/>
                        <a:buFontTx/>
                        <a:buNone/>
                        <a:tabLst/>
                        <a:defRPr/>
                      </a:pPr>
                      <a:r>
                        <a:rPr lang="en-GB" sz="1600" u="none" strike="noStrike" dirty="0">
                          <a:effectLst/>
                        </a:rPr>
                        <a:t>Edexcel AS &amp; A level Further Maths</a:t>
                      </a:r>
                    </a:p>
                    <a:p>
                      <a:pPr marL="0" marR="0" lvl="0" indent="0" algn="l" defTabSz="457200" rtl="0" eaLnBrk="1" fontAlgn="t" latinLnBrk="0" hangingPunct="1">
                        <a:lnSpc>
                          <a:spcPct val="100000"/>
                        </a:lnSpc>
                        <a:spcBef>
                          <a:spcPts val="0"/>
                        </a:spcBef>
                        <a:spcAft>
                          <a:spcPts val="0"/>
                        </a:spcAft>
                        <a:buClrTx/>
                        <a:buSzTx/>
                        <a:buFontTx/>
                        <a:buNone/>
                        <a:tabLst/>
                        <a:defRPr/>
                      </a:pPr>
                      <a:r>
                        <a:rPr lang="en-GB" sz="1600" b="0" i="0" u="none" strike="noStrike" dirty="0">
                          <a:solidFill>
                            <a:srgbClr val="002147"/>
                          </a:solidFill>
                          <a:effectLst/>
                          <a:latin typeface="Arial" panose="020B0604020202020204" pitchFamily="34" charset="0"/>
                        </a:rPr>
                        <a:t>OCR A  &amp; B AS &amp; A level Further Maths</a:t>
                      </a:r>
                    </a:p>
                  </a:txBody>
                  <a:tcPr marL="8685" marR="8685" marT="8685" marB="0"/>
                </a:tc>
                <a:extLst>
                  <a:ext uri="{0D108BD9-81ED-4DB2-BD59-A6C34878D82A}">
                    <a16:rowId xmlns:a16="http://schemas.microsoft.com/office/drawing/2014/main" val="1416588164"/>
                  </a:ext>
                </a:extLst>
              </a:tr>
              <a:tr h="583995">
                <a:tc>
                  <a:txBody>
                    <a:bodyPr/>
                    <a:lstStyle/>
                    <a:p>
                      <a:pPr algn="l" rtl="0" fontAlgn="ctr"/>
                      <a:r>
                        <a:rPr lang="en-GB" sz="1600" b="1" u="none" strike="noStrike" dirty="0">
                          <a:effectLst/>
                        </a:rPr>
                        <a:t>Psychology</a:t>
                      </a:r>
                      <a:endParaRPr lang="en-GB" sz="1600" b="1" i="0" u="none" strike="noStrike" dirty="0">
                        <a:solidFill>
                          <a:srgbClr val="FFFFFF"/>
                        </a:solidFill>
                        <a:effectLst/>
                        <a:latin typeface="Arial" panose="020B0604020202020204" pitchFamily="34" charset="0"/>
                      </a:endParaRPr>
                    </a:p>
                  </a:txBody>
                  <a:tcPr marL="8685" marR="8685" marT="8685" marB="0" anchor="ctr"/>
                </a:tc>
                <a:tc>
                  <a:txBody>
                    <a:bodyPr/>
                    <a:lstStyle/>
                    <a:p>
                      <a:pPr algn="l" fontAlgn="t"/>
                      <a:r>
                        <a:rPr lang="en-GB" sz="1600" u="none" strike="noStrike" dirty="0">
                          <a:effectLst/>
                        </a:rPr>
                        <a:t> ?</a:t>
                      </a:r>
                      <a:endParaRPr lang="en-GB" sz="1600" b="0" i="0" u="none" strike="noStrike" dirty="0">
                        <a:solidFill>
                          <a:srgbClr val="000000"/>
                        </a:solidFill>
                        <a:effectLst/>
                        <a:latin typeface="Arial" panose="020B0604020202020204" pitchFamily="34" charset="0"/>
                      </a:endParaRPr>
                    </a:p>
                  </a:txBody>
                  <a:tcPr marL="8685" marR="8685" marT="8685" marB="0"/>
                </a:tc>
                <a:tc>
                  <a:txBody>
                    <a:bodyPr/>
                    <a:lstStyle/>
                    <a:p>
                      <a:pPr algn="l" fontAlgn="t"/>
                      <a:r>
                        <a:rPr lang="en-GB" sz="1600" u="none" strike="noStrike" dirty="0">
                          <a:effectLst/>
                        </a:rPr>
                        <a:t>AQA Psychology A level </a:t>
                      </a:r>
                    </a:p>
                    <a:p>
                      <a:pPr algn="l" fontAlgn="t"/>
                      <a:r>
                        <a:rPr lang="en-GB" sz="1600" u="none" strike="noStrike" dirty="0">
                          <a:effectLst/>
                        </a:rPr>
                        <a:t>Edexcel Psychology AS and A level</a:t>
                      </a:r>
                    </a:p>
                    <a:p>
                      <a:pPr algn="l" fontAlgn="t"/>
                      <a:r>
                        <a:rPr lang="en-GB" sz="1600" u="none" strike="noStrike" dirty="0">
                          <a:effectLst/>
                        </a:rPr>
                        <a:t>OCR Psychology AS and A level</a:t>
                      </a:r>
                      <a:endParaRPr lang="en-GB" sz="1600" b="0" i="0" u="none" strike="noStrike" dirty="0">
                        <a:solidFill>
                          <a:srgbClr val="000000"/>
                        </a:solidFill>
                        <a:effectLst/>
                        <a:latin typeface="Arial" panose="020B0604020202020204" pitchFamily="34" charset="0"/>
                      </a:endParaRPr>
                    </a:p>
                  </a:txBody>
                  <a:tcPr marL="8685" marR="8685" marT="8685" marB="0"/>
                </a:tc>
                <a:extLst>
                  <a:ext uri="{0D108BD9-81ED-4DB2-BD59-A6C34878D82A}">
                    <a16:rowId xmlns:a16="http://schemas.microsoft.com/office/drawing/2014/main" val="1054925281"/>
                  </a:ext>
                </a:extLst>
              </a:tr>
            </a:tbl>
          </a:graphicData>
        </a:graphic>
      </p:graphicFrame>
    </p:spTree>
    <p:extLst>
      <p:ext uri="{BB962C8B-B14F-4D97-AF65-F5344CB8AC3E}">
        <p14:creationId xmlns:p14="http://schemas.microsoft.com/office/powerpoint/2010/main" val="2407606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5362BE4-178B-4DE4-8178-54939EC10CAB}"/>
              </a:ext>
            </a:extLst>
          </p:cNvPr>
          <p:cNvSpPr>
            <a:spLocks noGrp="1"/>
          </p:cNvSpPr>
          <p:nvPr>
            <p:ph sz="half" idx="1"/>
          </p:nvPr>
        </p:nvSpPr>
        <p:spPr/>
        <p:txBody>
          <a:bodyPr/>
          <a:lstStyle/>
          <a:p>
            <a:r>
              <a:rPr lang="en-GB" dirty="0"/>
              <a:t>A random sample of 50 visitors to a tourist attraction fills out a survey.</a:t>
            </a:r>
          </a:p>
          <a:p>
            <a:r>
              <a:rPr lang="en-GB" dirty="0"/>
              <a:t>Does the age distribution of visitors match the age distribution of the population?</a:t>
            </a:r>
          </a:p>
        </p:txBody>
      </p:sp>
      <p:sp>
        <p:nvSpPr>
          <p:cNvPr id="2" name="Title 1">
            <a:extLst>
              <a:ext uri="{FF2B5EF4-FFF2-40B4-BE49-F238E27FC236}">
                <a16:creationId xmlns:a16="http://schemas.microsoft.com/office/drawing/2014/main" id="{5923A82D-DBD2-4778-93A2-4CCB8EFD32A6}"/>
              </a:ext>
            </a:extLst>
          </p:cNvPr>
          <p:cNvSpPr>
            <a:spLocks noGrp="1"/>
          </p:cNvSpPr>
          <p:nvPr>
            <p:ph type="title"/>
          </p:nvPr>
        </p:nvSpPr>
        <p:spPr/>
        <p:txBody>
          <a:bodyPr/>
          <a:lstStyle/>
          <a:p>
            <a:r>
              <a:rPr lang="en-GB" dirty="0"/>
              <a:t>Visitors to a tourist attraction</a:t>
            </a:r>
          </a:p>
        </p:txBody>
      </p:sp>
      <p:graphicFrame>
        <p:nvGraphicFramePr>
          <p:cNvPr id="9" name="Table 9">
            <a:extLst>
              <a:ext uri="{FF2B5EF4-FFF2-40B4-BE49-F238E27FC236}">
                <a16:creationId xmlns:a16="http://schemas.microsoft.com/office/drawing/2014/main" id="{09D3533A-0962-46DE-B8CA-55793A638D53}"/>
              </a:ext>
            </a:extLst>
          </p:cNvPr>
          <p:cNvGraphicFramePr>
            <a:graphicFrameLocks noGrp="1"/>
          </p:cNvGraphicFramePr>
          <p:nvPr>
            <p:ph sz="half" idx="2"/>
            <p:extLst>
              <p:ext uri="{D42A27DB-BD31-4B8C-83A1-F6EECF244321}">
                <p14:modId xmlns:p14="http://schemas.microsoft.com/office/powerpoint/2010/main" val="1032637739"/>
              </p:ext>
            </p:extLst>
          </p:nvPr>
        </p:nvGraphicFramePr>
        <p:xfrm>
          <a:off x="4648200" y="1773238"/>
          <a:ext cx="4103878" cy="2768600"/>
        </p:xfrm>
        <a:graphic>
          <a:graphicData uri="http://schemas.openxmlformats.org/drawingml/2006/table">
            <a:tbl>
              <a:tblPr firstRow="1" bandRow="1">
                <a:tableStyleId>{5C22544A-7EE6-4342-B048-85BDC9FD1C3A}</a:tableStyleId>
              </a:tblPr>
              <a:tblGrid>
                <a:gridCol w="987298">
                  <a:extLst>
                    <a:ext uri="{9D8B030D-6E8A-4147-A177-3AD203B41FA5}">
                      <a16:colId xmlns:a16="http://schemas.microsoft.com/office/drawing/2014/main" val="2515421533"/>
                    </a:ext>
                  </a:extLst>
                </a:gridCol>
                <a:gridCol w="1456782">
                  <a:extLst>
                    <a:ext uri="{9D8B030D-6E8A-4147-A177-3AD203B41FA5}">
                      <a16:colId xmlns:a16="http://schemas.microsoft.com/office/drawing/2014/main" val="3937625523"/>
                    </a:ext>
                  </a:extLst>
                </a:gridCol>
                <a:gridCol w="1659798">
                  <a:extLst>
                    <a:ext uri="{9D8B030D-6E8A-4147-A177-3AD203B41FA5}">
                      <a16:colId xmlns:a16="http://schemas.microsoft.com/office/drawing/2014/main" val="3942597125"/>
                    </a:ext>
                  </a:extLst>
                </a:gridCol>
              </a:tblGrid>
              <a:tr h="370840">
                <a:tc>
                  <a:txBody>
                    <a:bodyPr/>
                    <a:lstStyle/>
                    <a:p>
                      <a:r>
                        <a:rPr lang="en-GB" dirty="0"/>
                        <a:t>Age</a:t>
                      </a:r>
                    </a:p>
                  </a:txBody>
                  <a:tcPr/>
                </a:tc>
                <a:tc>
                  <a:txBody>
                    <a:bodyPr/>
                    <a:lstStyle/>
                    <a:p>
                      <a:r>
                        <a:rPr lang="en-GB" dirty="0"/>
                        <a:t>No. of visitors</a:t>
                      </a:r>
                    </a:p>
                  </a:txBody>
                  <a:tcPr/>
                </a:tc>
                <a:tc>
                  <a:txBody>
                    <a:bodyPr/>
                    <a:lstStyle/>
                    <a:p>
                      <a:r>
                        <a:rPr lang="en-GB" dirty="0"/>
                        <a:t>% of UK population this age</a:t>
                      </a:r>
                    </a:p>
                  </a:txBody>
                  <a:tcPr/>
                </a:tc>
                <a:extLst>
                  <a:ext uri="{0D108BD9-81ED-4DB2-BD59-A6C34878D82A}">
                    <a16:rowId xmlns:a16="http://schemas.microsoft.com/office/drawing/2014/main" val="730946938"/>
                  </a:ext>
                </a:extLst>
              </a:tr>
              <a:tr h="370840">
                <a:tc>
                  <a:txBody>
                    <a:bodyPr/>
                    <a:lstStyle/>
                    <a:p>
                      <a:r>
                        <a:rPr lang="en-GB" dirty="0"/>
                        <a:t>0-19</a:t>
                      </a:r>
                    </a:p>
                  </a:txBody>
                  <a:tcPr/>
                </a:tc>
                <a:tc>
                  <a:txBody>
                    <a:bodyPr/>
                    <a:lstStyle/>
                    <a:p>
                      <a:r>
                        <a:rPr lang="en-GB" dirty="0"/>
                        <a:t>19</a:t>
                      </a:r>
                    </a:p>
                  </a:txBody>
                  <a:tcPr/>
                </a:tc>
                <a:tc>
                  <a:txBody>
                    <a:bodyPr/>
                    <a:lstStyle/>
                    <a:p>
                      <a:r>
                        <a:rPr lang="en-GB" dirty="0"/>
                        <a:t>23.5</a:t>
                      </a:r>
                    </a:p>
                  </a:txBody>
                  <a:tcPr/>
                </a:tc>
                <a:extLst>
                  <a:ext uri="{0D108BD9-81ED-4DB2-BD59-A6C34878D82A}">
                    <a16:rowId xmlns:a16="http://schemas.microsoft.com/office/drawing/2014/main" val="50207490"/>
                  </a:ext>
                </a:extLst>
              </a:tr>
              <a:tr h="370840">
                <a:tc>
                  <a:txBody>
                    <a:bodyPr/>
                    <a:lstStyle/>
                    <a:p>
                      <a:r>
                        <a:rPr lang="en-GB" dirty="0"/>
                        <a:t>20-39</a:t>
                      </a:r>
                    </a:p>
                  </a:txBody>
                  <a:tcPr/>
                </a:tc>
                <a:tc>
                  <a:txBody>
                    <a:bodyPr/>
                    <a:lstStyle/>
                    <a:p>
                      <a:r>
                        <a:rPr lang="en-GB" dirty="0"/>
                        <a:t>17</a:t>
                      </a:r>
                    </a:p>
                  </a:txBody>
                  <a:tcPr/>
                </a:tc>
                <a:tc>
                  <a:txBody>
                    <a:bodyPr/>
                    <a:lstStyle/>
                    <a:p>
                      <a:r>
                        <a:rPr lang="en-GB" dirty="0"/>
                        <a:t>26.4</a:t>
                      </a:r>
                    </a:p>
                  </a:txBody>
                  <a:tcPr/>
                </a:tc>
                <a:extLst>
                  <a:ext uri="{0D108BD9-81ED-4DB2-BD59-A6C34878D82A}">
                    <a16:rowId xmlns:a16="http://schemas.microsoft.com/office/drawing/2014/main" val="1737769392"/>
                  </a:ext>
                </a:extLst>
              </a:tr>
              <a:tr h="370840">
                <a:tc>
                  <a:txBody>
                    <a:bodyPr/>
                    <a:lstStyle/>
                    <a:p>
                      <a:r>
                        <a:rPr lang="en-GB" dirty="0"/>
                        <a:t>40-59</a:t>
                      </a:r>
                    </a:p>
                  </a:txBody>
                  <a:tcPr/>
                </a:tc>
                <a:tc>
                  <a:txBody>
                    <a:bodyPr/>
                    <a:lstStyle/>
                    <a:p>
                      <a:r>
                        <a:rPr lang="en-GB" dirty="0"/>
                        <a:t>8</a:t>
                      </a:r>
                    </a:p>
                  </a:txBody>
                  <a:tcPr/>
                </a:tc>
                <a:tc>
                  <a:txBody>
                    <a:bodyPr/>
                    <a:lstStyle/>
                    <a:p>
                      <a:r>
                        <a:rPr lang="en-GB" dirty="0"/>
                        <a:t>26.3</a:t>
                      </a:r>
                    </a:p>
                  </a:txBody>
                  <a:tcPr/>
                </a:tc>
                <a:extLst>
                  <a:ext uri="{0D108BD9-81ED-4DB2-BD59-A6C34878D82A}">
                    <a16:rowId xmlns:a16="http://schemas.microsoft.com/office/drawing/2014/main" val="1544931929"/>
                  </a:ext>
                </a:extLst>
              </a:tr>
              <a:tr h="370840">
                <a:tc>
                  <a:txBody>
                    <a:bodyPr/>
                    <a:lstStyle/>
                    <a:p>
                      <a:r>
                        <a:rPr lang="en-GB" dirty="0"/>
                        <a:t>60+</a:t>
                      </a:r>
                    </a:p>
                  </a:txBody>
                  <a:tcPr/>
                </a:tc>
                <a:tc>
                  <a:txBody>
                    <a:bodyPr/>
                    <a:lstStyle/>
                    <a:p>
                      <a:r>
                        <a:rPr lang="en-GB" dirty="0"/>
                        <a:t>6</a:t>
                      </a:r>
                    </a:p>
                  </a:txBody>
                  <a:tcPr/>
                </a:tc>
                <a:tc>
                  <a:txBody>
                    <a:bodyPr/>
                    <a:lstStyle/>
                    <a:p>
                      <a:r>
                        <a:rPr lang="en-GB" dirty="0"/>
                        <a:t>23.8</a:t>
                      </a:r>
                    </a:p>
                  </a:txBody>
                  <a:tcPr/>
                </a:tc>
                <a:extLst>
                  <a:ext uri="{0D108BD9-81ED-4DB2-BD59-A6C34878D82A}">
                    <a16:rowId xmlns:a16="http://schemas.microsoft.com/office/drawing/2014/main" val="3908629136"/>
                  </a:ext>
                </a:extLst>
              </a:tr>
              <a:tr h="370840">
                <a:tc>
                  <a:txBody>
                    <a:bodyPr/>
                    <a:lstStyle/>
                    <a:p>
                      <a:r>
                        <a:rPr lang="en-GB" b="1" dirty="0"/>
                        <a:t>TOTAL</a:t>
                      </a:r>
                    </a:p>
                  </a:txBody>
                  <a:tcPr/>
                </a:tc>
                <a:tc>
                  <a:txBody>
                    <a:bodyPr/>
                    <a:lstStyle/>
                    <a:p>
                      <a:r>
                        <a:rPr lang="en-GB" b="1" dirty="0"/>
                        <a:t>50</a:t>
                      </a:r>
                    </a:p>
                  </a:txBody>
                  <a:tcPr/>
                </a:tc>
                <a:tc>
                  <a:txBody>
                    <a:bodyPr/>
                    <a:lstStyle/>
                    <a:p>
                      <a:r>
                        <a:rPr lang="en-GB" b="1" dirty="0"/>
                        <a:t>100%</a:t>
                      </a:r>
                    </a:p>
                  </a:txBody>
                  <a:tcPr/>
                </a:tc>
                <a:extLst>
                  <a:ext uri="{0D108BD9-81ED-4DB2-BD59-A6C34878D82A}">
                    <a16:rowId xmlns:a16="http://schemas.microsoft.com/office/drawing/2014/main" val="3534152043"/>
                  </a:ext>
                </a:extLst>
              </a:tr>
            </a:tbl>
          </a:graphicData>
        </a:graphic>
      </p:graphicFrame>
    </p:spTree>
    <p:extLst>
      <p:ext uri="{BB962C8B-B14F-4D97-AF65-F5344CB8AC3E}">
        <p14:creationId xmlns:p14="http://schemas.microsoft.com/office/powerpoint/2010/main" val="1274419901"/>
      </p:ext>
    </p:extLst>
  </p:cSld>
  <p:clrMapOvr>
    <a:masterClrMapping/>
  </p:clrMapOvr>
</p:sld>
</file>

<file path=ppt/theme/theme1.xml><?xml version="1.0" encoding="utf-8"?>
<a:theme xmlns:a="http://schemas.openxmlformats.org/drawingml/2006/main" name="Blank Presentation">
  <a:themeElements>
    <a:clrScheme name="AMSP">
      <a:dk1>
        <a:srgbClr val="002147"/>
      </a:dk1>
      <a:lt1>
        <a:sysClr val="window" lastClr="FFFFFF"/>
      </a:lt1>
      <a:dk2>
        <a:srgbClr val="E00034"/>
      </a:dk2>
      <a:lt2>
        <a:srgbClr val="FCAF17"/>
      </a:lt2>
      <a:accent1>
        <a:srgbClr val="E00034"/>
      </a:accent1>
      <a:accent2>
        <a:srgbClr val="FCAF17"/>
      </a:accent2>
      <a:accent3>
        <a:srgbClr val="002147"/>
      </a:accent3>
      <a:accent4>
        <a:srgbClr val="009FDA"/>
      </a:accent4>
      <a:accent5>
        <a:srgbClr val="FF5800"/>
      </a:accent5>
      <a:accent6>
        <a:srgbClr val="50B848"/>
      </a:accent6>
      <a:hlink>
        <a:srgbClr val="E00034"/>
      </a:hlink>
      <a:folHlink>
        <a:srgbClr val="002147"/>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ヒラギノ角ゴ Pro W3" charset="0"/>
          </a:defRPr>
        </a:defPPr>
      </a:lstStyle>
    </a:lnDef>
    <a:txDef>
      <a:spPr>
        <a:noFill/>
      </a:spPr>
      <a:bodyPr wrap="square" rtlCol="0">
        <a:spAutoFit/>
      </a:bodyPr>
      <a:lstStyle>
        <a:defPPr>
          <a:defRPr dirty="0">
            <a:latin typeface="+mn-lt"/>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2381</Words>
  <Application>Microsoft Office PowerPoint</Application>
  <PresentationFormat>On-screen Show (4:3)</PresentationFormat>
  <Paragraphs>535</Paragraphs>
  <Slides>39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Arial</vt:lpstr>
      <vt:lpstr>Arial Narrow</vt:lpstr>
      <vt:lpstr>ArialMT</vt:lpstr>
      <vt:lpstr>Calibri</vt:lpstr>
      <vt:lpstr>Cambria Math</vt:lpstr>
      <vt:lpstr>Times</vt:lpstr>
      <vt:lpstr>Times New Roman</vt:lpstr>
      <vt:lpstr>Wingdings</vt:lpstr>
      <vt:lpstr>Blank Presentation</vt:lpstr>
      <vt:lpstr>PowerPoint Presentation</vt:lpstr>
      <vt:lpstr>Understanding and using the Chi-Squared test in geography</vt:lpstr>
      <vt:lpstr>Have you taught chi-squared?</vt:lpstr>
      <vt:lpstr>What do chi squared tests do?</vt:lpstr>
      <vt:lpstr>PowerPoint Presentation</vt:lpstr>
      <vt:lpstr>PowerPoint Presentation</vt:lpstr>
      <vt:lpstr>PowerPoint Presentation</vt:lpstr>
      <vt:lpstr>Where do the two types of  chi squared tests come up?</vt:lpstr>
      <vt:lpstr>Visitors to a tourist attraction</vt:lpstr>
      <vt:lpstr>Pebbles on a beach</vt:lpstr>
      <vt:lpstr>Free toy car</vt:lpstr>
      <vt:lpstr>Over to you</vt:lpstr>
      <vt:lpstr>Testing whether there is evidence that the car colours are not equally likely</vt:lpstr>
      <vt:lpstr>Hypotheses</vt:lpstr>
      <vt:lpstr>Degrees of freedom</vt:lpstr>
      <vt:lpstr>The chi squared test statistic</vt:lpstr>
      <vt:lpstr>The critical value</vt:lpstr>
      <vt:lpstr>Decision time</vt:lpstr>
      <vt:lpstr>What if – the colours were not equally likely?</vt:lpstr>
      <vt:lpstr>What if – the colours were  equally likely but the sample size was bigger?</vt:lpstr>
      <vt:lpstr>What if – the colours were equally likely but fewer colours?</vt:lpstr>
      <vt:lpstr>PowerPoint Presentation</vt:lpstr>
      <vt:lpstr>Moving on to two way contingency tables </vt:lpstr>
      <vt:lpstr>Pebbles on a beach</vt:lpstr>
      <vt:lpstr>Pebbles on a beach</vt:lpstr>
      <vt:lpstr>Let’s do some thinking</vt:lpstr>
      <vt:lpstr>Testing whether there is independence</vt:lpstr>
      <vt:lpstr>Calculating expected frequencies</vt:lpstr>
      <vt:lpstr>The expected frequencies</vt:lpstr>
      <vt:lpstr>Comparing observed and expected frequencies</vt:lpstr>
      <vt:lpstr>Degrees of freedom (ν)</vt:lpstr>
      <vt:lpstr>Degrees of freedom (ν)</vt:lpstr>
      <vt:lpstr>The probability distribution of the test statistic</vt:lpstr>
      <vt:lpstr>How big is “big”?</vt:lpstr>
      <vt:lpstr>PowerPoint Presentation</vt:lpstr>
      <vt:lpstr>PowerPoint Presentation</vt:lpstr>
      <vt:lpstr>Conclusion</vt:lpstr>
      <vt:lpstr>Interpretation</vt:lpstr>
      <vt:lpstr>About the AMSP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 Dudzic</dc:creator>
  <cp:lastModifiedBy>Stella Dudzic</cp:lastModifiedBy>
  <cp:revision>1</cp:revision>
  <dcterms:created xsi:type="dcterms:W3CDTF">2020-06-09T09:57:52Z</dcterms:created>
  <dcterms:modified xsi:type="dcterms:W3CDTF">2021-03-01T09:40:00Z</dcterms:modified>
</cp:coreProperties>
</file>