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sldIdLst>
    <p:sldId id="256" r:id="rId5"/>
    <p:sldId id="259" r:id="rId6"/>
    <p:sldId id="257" r:id="rId7"/>
    <p:sldId id="258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A82FA1C-27BF-4688-8E7E-79D35958C64A}">
          <p14:sldIdLst>
            <p14:sldId id="256"/>
            <p14:sldId id="259"/>
            <p14:sldId id="257"/>
            <p14:sldId id="258"/>
            <p14:sldId id="260"/>
            <p14:sldId id="261"/>
            <p14:sldId id="262"/>
            <p14:sldId id="263"/>
          </p14:sldIdLst>
        </p14:section>
        <p14:section name="Resources" id="{25CD1E7F-2CF7-4543-9E88-0CC6FBE1A5E9}">
          <p14:sldIdLst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C00"/>
    <a:srgbClr val="FFFFFF"/>
    <a:srgbClr val="01415B"/>
    <a:srgbClr val="740160"/>
    <a:srgbClr val="797E01"/>
    <a:srgbClr val="B70005"/>
    <a:srgbClr val="D6621A"/>
    <a:srgbClr val="CE5300"/>
    <a:srgbClr val="D6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8DF566-62BF-4D4D-8BD4-80DBEFB3AA0A}" v="121" dt="2025-03-17T15:37:49.7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howGuides="1">
      <p:cViewPr varScale="1">
        <p:scale>
          <a:sx n="77" d="100"/>
          <a:sy n="77" d="100"/>
        </p:scale>
        <p:origin x="108" y="618"/>
      </p:cViewPr>
      <p:guideLst>
        <p:guide orient="horz" pos="119"/>
        <p:guide pos="9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Owen" userId="6c12c0a3-2525-4066-8047-0fb9dd12e67f" providerId="ADAL" clId="{0B8DF566-62BF-4D4D-8BD4-80DBEFB3AA0A}"/>
    <pc:docChg chg="custSel addSld delSld modSld addSection modSection">
      <pc:chgData name="Rachel Owen" userId="6c12c0a3-2525-4066-8047-0fb9dd12e67f" providerId="ADAL" clId="{0B8DF566-62BF-4D4D-8BD4-80DBEFB3AA0A}" dt="2025-03-17T15:37:49.767" v="202" actId="113"/>
      <pc:docMkLst>
        <pc:docMk/>
      </pc:docMkLst>
      <pc:sldChg chg="delSp modSp add mod">
        <pc:chgData name="Rachel Owen" userId="6c12c0a3-2525-4066-8047-0fb9dd12e67f" providerId="ADAL" clId="{0B8DF566-62BF-4D4D-8BD4-80DBEFB3AA0A}" dt="2025-03-17T15:24:01.166" v="29" actId="14100"/>
        <pc:sldMkLst>
          <pc:docMk/>
          <pc:sldMk cId="138427718" sldId="256"/>
        </pc:sldMkLst>
        <pc:spChg chg="mod">
          <ac:chgData name="Rachel Owen" userId="6c12c0a3-2525-4066-8047-0fb9dd12e67f" providerId="ADAL" clId="{0B8DF566-62BF-4D4D-8BD4-80DBEFB3AA0A}" dt="2025-03-17T15:23:55.275" v="28" actId="113"/>
          <ac:spMkLst>
            <pc:docMk/>
            <pc:sldMk cId="138427718" sldId="256"/>
            <ac:spMk id="2" creationId="{FF0CC59E-8C8F-0E47-2ABE-2222789FBCC8}"/>
          </ac:spMkLst>
        </pc:spChg>
        <pc:spChg chg="mod">
          <ac:chgData name="Rachel Owen" userId="6c12c0a3-2525-4066-8047-0fb9dd12e67f" providerId="ADAL" clId="{0B8DF566-62BF-4D4D-8BD4-80DBEFB3AA0A}" dt="2025-03-17T15:23:40.566" v="18" actId="113"/>
          <ac:spMkLst>
            <pc:docMk/>
            <pc:sldMk cId="138427718" sldId="256"/>
            <ac:spMk id="3" creationId="{FBE1DC58-D1E0-5BEE-9825-21CB752A34EF}"/>
          </ac:spMkLst>
        </pc:spChg>
        <pc:spChg chg="mod">
          <ac:chgData name="Rachel Owen" userId="6c12c0a3-2525-4066-8047-0fb9dd12e67f" providerId="ADAL" clId="{0B8DF566-62BF-4D4D-8BD4-80DBEFB3AA0A}" dt="2025-03-17T15:23:50.720" v="27" actId="1076"/>
          <ac:spMkLst>
            <pc:docMk/>
            <pc:sldMk cId="138427718" sldId="256"/>
            <ac:spMk id="5" creationId="{3E231274-FD07-B875-0B7C-A5B339B84368}"/>
          </ac:spMkLst>
        </pc:spChg>
        <pc:picChg chg="del">
          <ac:chgData name="Rachel Owen" userId="6c12c0a3-2525-4066-8047-0fb9dd12e67f" providerId="ADAL" clId="{0B8DF566-62BF-4D4D-8BD4-80DBEFB3AA0A}" dt="2025-03-17T15:23:32.100" v="14" actId="478"/>
          <ac:picMkLst>
            <pc:docMk/>
            <pc:sldMk cId="138427718" sldId="256"/>
            <ac:picMk id="4" creationId="{30F649C9-8CB6-BA76-2B17-68B70B3F6598}"/>
          </ac:picMkLst>
        </pc:picChg>
        <pc:picChg chg="mod">
          <ac:chgData name="Rachel Owen" userId="6c12c0a3-2525-4066-8047-0fb9dd12e67f" providerId="ADAL" clId="{0B8DF566-62BF-4D4D-8BD4-80DBEFB3AA0A}" dt="2025-03-17T15:24:01.166" v="29" actId="14100"/>
          <ac:picMkLst>
            <pc:docMk/>
            <pc:sldMk cId="138427718" sldId="256"/>
            <ac:picMk id="7" creationId="{3D4F071E-8CF3-AF92-05CB-A3A0841EA760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26:12.411" v="50" actId="27636"/>
        <pc:sldMkLst>
          <pc:docMk/>
          <pc:sldMk cId="4123402408" sldId="257"/>
        </pc:sldMkLst>
        <pc:spChg chg="mod">
          <ac:chgData name="Rachel Owen" userId="6c12c0a3-2525-4066-8047-0fb9dd12e67f" providerId="ADAL" clId="{0B8DF566-62BF-4D4D-8BD4-80DBEFB3AA0A}" dt="2025-03-17T15:25:51.354" v="48" actId="113"/>
          <ac:spMkLst>
            <pc:docMk/>
            <pc:sldMk cId="4123402408" sldId="257"/>
            <ac:spMk id="2" creationId="{86AB63D2-3072-DD9C-859D-07B4E53B3906}"/>
          </ac:spMkLst>
        </pc:spChg>
        <pc:spChg chg="mod">
          <ac:chgData name="Rachel Owen" userId="6c12c0a3-2525-4066-8047-0fb9dd12e67f" providerId="ADAL" clId="{0B8DF566-62BF-4D4D-8BD4-80DBEFB3AA0A}" dt="2025-03-17T15:26:12.411" v="50" actId="27636"/>
          <ac:spMkLst>
            <pc:docMk/>
            <pc:sldMk cId="4123402408" sldId="257"/>
            <ac:spMk id="3" creationId="{C2F9097F-5C86-CFFF-2DA3-A9C78687A654}"/>
          </ac:spMkLst>
        </pc:spChg>
        <pc:picChg chg="add mod">
          <ac:chgData name="Rachel Owen" userId="6c12c0a3-2525-4066-8047-0fb9dd12e67f" providerId="ADAL" clId="{0B8DF566-62BF-4D4D-8BD4-80DBEFB3AA0A}" dt="2025-03-17T15:25:26.386" v="45"/>
          <ac:picMkLst>
            <pc:docMk/>
            <pc:sldMk cId="4123402408" sldId="257"/>
            <ac:picMk id="4" creationId="{C573B0FB-67EE-1582-57C5-187AF21C4C51}"/>
          </ac:picMkLst>
        </pc:picChg>
        <pc:picChg chg="del">
          <ac:chgData name="Rachel Owen" userId="6c12c0a3-2525-4066-8047-0fb9dd12e67f" providerId="ADAL" clId="{0B8DF566-62BF-4D4D-8BD4-80DBEFB3AA0A}" dt="2025-03-17T15:25:17.710" v="43" actId="478"/>
          <ac:picMkLst>
            <pc:docMk/>
            <pc:sldMk cId="4123402408" sldId="257"/>
            <ac:picMk id="5" creationId="{A13D3FF9-7B1C-E24B-B82D-BFD950D3C668}"/>
          </ac:picMkLst>
        </pc:picChg>
        <pc:picChg chg="del">
          <ac:chgData name="Rachel Owen" userId="6c12c0a3-2525-4066-8047-0fb9dd12e67f" providerId="ADAL" clId="{0B8DF566-62BF-4D4D-8BD4-80DBEFB3AA0A}" dt="2025-03-17T15:25:21.948" v="44" actId="478"/>
          <ac:picMkLst>
            <pc:docMk/>
            <pc:sldMk cId="4123402408" sldId="257"/>
            <ac:picMk id="6" creationId="{F27F0216-296E-9337-0418-C55351B8204C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0:27.906" v="98" actId="1582"/>
        <pc:sldMkLst>
          <pc:docMk/>
          <pc:sldMk cId="2284438050" sldId="258"/>
        </pc:sldMkLst>
        <pc:spChg chg="mod">
          <ac:chgData name="Rachel Owen" userId="6c12c0a3-2525-4066-8047-0fb9dd12e67f" providerId="ADAL" clId="{0B8DF566-62BF-4D4D-8BD4-80DBEFB3AA0A}" dt="2025-03-17T15:28:44.742" v="81" actId="113"/>
          <ac:spMkLst>
            <pc:docMk/>
            <pc:sldMk cId="2284438050" sldId="258"/>
            <ac:spMk id="37" creationId="{65659230-2724-35ED-52DC-CAE8BB84E736}"/>
          </ac:spMkLst>
        </pc:spChg>
        <pc:spChg chg="mod">
          <ac:chgData name="Rachel Owen" userId="6c12c0a3-2525-4066-8047-0fb9dd12e67f" providerId="ADAL" clId="{0B8DF566-62BF-4D4D-8BD4-80DBEFB3AA0A}" dt="2025-03-17T15:29:16.085" v="85" actId="403"/>
          <ac:spMkLst>
            <pc:docMk/>
            <pc:sldMk cId="2284438050" sldId="258"/>
            <ac:spMk id="38" creationId="{2D821349-7BFB-0902-AB54-D4213D165785}"/>
          </ac:spMkLst>
        </pc:spChg>
        <pc:spChg chg="mod">
          <ac:chgData name="Rachel Owen" userId="6c12c0a3-2525-4066-8047-0fb9dd12e67f" providerId="ADAL" clId="{0B8DF566-62BF-4D4D-8BD4-80DBEFB3AA0A}" dt="2025-03-17T15:29:16.085" v="85" actId="403"/>
          <ac:spMkLst>
            <pc:docMk/>
            <pc:sldMk cId="2284438050" sldId="258"/>
            <ac:spMk id="39" creationId="{E5B5408E-B9E3-1E76-E22C-C3B64468EF27}"/>
          </ac:spMkLst>
        </pc:spChg>
        <pc:spChg chg="mod">
          <ac:chgData name="Rachel Owen" userId="6c12c0a3-2525-4066-8047-0fb9dd12e67f" providerId="ADAL" clId="{0B8DF566-62BF-4D4D-8BD4-80DBEFB3AA0A}" dt="2025-03-17T15:29:16.085" v="85" actId="403"/>
          <ac:spMkLst>
            <pc:docMk/>
            <pc:sldMk cId="2284438050" sldId="258"/>
            <ac:spMk id="40" creationId="{4CB5C334-3D77-2DA3-4386-81686D4F55FD}"/>
          </ac:spMkLst>
        </pc:spChg>
        <pc:spChg chg="mod">
          <ac:chgData name="Rachel Owen" userId="6c12c0a3-2525-4066-8047-0fb9dd12e67f" providerId="ADAL" clId="{0B8DF566-62BF-4D4D-8BD4-80DBEFB3AA0A}" dt="2025-03-17T15:29:16.085" v="85" actId="403"/>
          <ac:spMkLst>
            <pc:docMk/>
            <pc:sldMk cId="2284438050" sldId="258"/>
            <ac:spMk id="41" creationId="{FB7E1836-2BF6-E22A-ABF4-3BD054C870A9}"/>
          </ac:spMkLst>
        </pc:spChg>
        <pc:spChg chg="mod">
          <ac:chgData name="Rachel Owen" userId="6c12c0a3-2525-4066-8047-0fb9dd12e67f" providerId="ADAL" clId="{0B8DF566-62BF-4D4D-8BD4-80DBEFB3AA0A}" dt="2025-03-17T15:29:49.269" v="94" actId="1037"/>
          <ac:spMkLst>
            <pc:docMk/>
            <pc:sldMk cId="2284438050" sldId="258"/>
            <ac:spMk id="46" creationId="{8D84D4BE-D8B6-642E-E424-75647184DD91}"/>
          </ac:spMkLst>
        </pc:spChg>
        <pc:spChg chg="mod">
          <ac:chgData name="Rachel Owen" userId="6c12c0a3-2525-4066-8047-0fb9dd12e67f" providerId="ADAL" clId="{0B8DF566-62BF-4D4D-8BD4-80DBEFB3AA0A}" dt="2025-03-17T15:29:55.802" v="96" actId="1037"/>
          <ac:spMkLst>
            <pc:docMk/>
            <pc:sldMk cId="2284438050" sldId="258"/>
            <ac:spMk id="49" creationId="{47D5520F-749C-0E09-43E4-862B7122D092}"/>
          </ac:spMkLst>
        </pc:spChg>
        <pc:grpChg chg="mod">
          <ac:chgData name="Rachel Owen" userId="6c12c0a3-2525-4066-8047-0fb9dd12e67f" providerId="ADAL" clId="{0B8DF566-62BF-4D4D-8BD4-80DBEFB3AA0A}" dt="2025-03-17T15:29:23.682" v="86" actId="1076"/>
          <ac:grpSpMkLst>
            <pc:docMk/>
            <pc:sldMk cId="2284438050" sldId="258"/>
            <ac:grpSpMk id="50" creationId="{1F490911-9C69-ECF6-1169-E752FF1594E9}"/>
          </ac:grpSpMkLst>
        </pc:grpChg>
        <pc:grpChg chg="mod">
          <ac:chgData name="Rachel Owen" userId="6c12c0a3-2525-4066-8047-0fb9dd12e67f" providerId="ADAL" clId="{0B8DF566-62BF-4D4D-8BD4-80DBEFB3AA0A}" dt="2025-03-17T15:29:04.067" v="82" actId="14100"/>
          <ac:grpSpMkLst>
            <pc:docMk/>
            <pc:sldMk cId="2284438050" sldId="258"/>
            <ac:grpSpMk id="51" creationId="{047341CD-DCFC-0CF2-AE0E-CFBC0E2CCDEC}"/>
          </ac:grpSpMkLst>
        </pc:grpChg>
        <pc:picChg chg="del">
          <ac:chgData name="Rachel Owen" userId="6c12c0a3-2525-4066-8047-0fb9dd12e67f" providerId="ADAL" clId="{0B8DF566-62BF-4D4D-8BD4-80DBEFB3AA0A}" dt="2025-03-17T15:27:07.963" v="52" actId="478"/>
          <ac:picMkLst>
            <pc:docMk/>
            <pc:sldMk cId="2284438050" sldId="258"/>
            <ac:picMk id="2" creationId="{0A812E71-61E5-7FAA-4D89-1410723224F6}"/>
          </ac:picMkLst>
        </pc:picChg>
        <pc:picChg chg="del">
          <ac:chgData name="Rachel Owen" userId="6c12c0a3-2525-4066-8047-0fb9dd12e67f" providerId="ADAL" clId="{0B8DF566-62BF-4D4D-8BD4-80DBEFB3AA0A}" dt="2025-03-17T15:26:58.390" v="51" actId="478"/>
          <ac:picMkLst>
            <pc:docMk/>
            <pc:sldMk cId="2284438050" sldId="258"/>
            <ac:picMk id="3" creationId="{ECFA8BD3-6992-4286-B9F3-EC4D56DB6E4D}"/>
          </ac:picMkLst>
        </pc:picChg>
        <pc:picChg chg="add mod">
          <ac:chgData name="Rachel Owen" userId="6c12c0a3-2525-4066-8047-0fb9dd12e67f" providerId="ADAL" clId="{0B8DF566-62BF-4D4D-8BD4-80DBEFB3AA0A}" dt="2025-03-17T15:27:18.141" v="53"/>
          <ac:picMkLst>
            <pc:docMk/>
            <pc:sldMk cId="2284438050" sldId="258"/>
            <ac:picMk id="4" creationId="{48CB0A8B-35BB-FD25-53B3-32227D23F268}"/>
          </ac:picMkLst>
        </pc:picChg>
        <pc:picChg chg="mod">
          <ac:chgData name="Rachel Owen" userId="6c12c0a3-2525-4066-8047-0fb9dd12e67f" providerId="ADAL" clId="{0B8DF566-62BF-4D4D-8BD4-80DBEFB3AA0A}" dt="2025-03-17T15:30:27.906" v="98" actId="1582"/>
          <ac:picMkLst>
            <pc:docMk/>
            <pc:sldMk cId="2284438050" sldId="258"/>
            <ac:picMk id="32" creationId="{0EA9EBF4-AB13-3AC0-5162-72AEA8B402B9}"/>
          </ac:picMkLst>
        </pc:picChg>
        <pc:picChg chg="mod">
          <ac:chgData name="Rachel Owen" userId="6c12c0a3-2525-4066-8047-0fb9dd12e67f" providerId="ADAL" clId="{0B8DF566-62BF-4D4D-8BD4-80DBEFB3AA0A}" dt="2025-03-17T15:30:27.906" v="98" actId="1582"/>
          <ac:picMkLst>
            <pc:docMk/>
            <pc:sldMk cId="2284438050" sldId="258"/>
            <ac:picMk id="33" creationId="{BC0C6E88-5071-CEC5-449A-F59A0CF29E4E}"/>
          </ac:picMkLst>
        </pc:picChg>
        <pc:picChg chg="mod">
          <ac:chgData name="Rachel Owen" userId="6c12c0a3-2525-4066-8047-0fb9dd12e67f" providerId="ADAL" clId="{0B8DF566-62BF-4D4D-8BD4-80DBEFB3AA0A}" dt="2025-03-17T15:30:16.825" v="97" actId="1582"/>
          <ac:picMkLst>
            <pc:docMk/>
            <pc:sldMk cId="2284438050" sldId="258"/>
            <ac:picMk id="34" creationId="{75DE1D55-8576-7636-0DFE-134D9311E6EE}"/>
          </ac:picMkLst>
        </pc:picChg>
        <pc:picChg chg="mod">
          <ac:chgData name="Rachel Owen" userId="6c12c0a3-2525-4066-8047-0fb9dd12e67f" providerId="ADAL" clId="{0B8DF566-62BF-4D4D-8BD4-80DBEFB3AA0A}" dt="2025-03-17T15:30:27.906" v="98" actId="1582"/>
          <ac:picMkLst>
            <pc:docMk/>
            <pc:sldMk cId="2284438050" sldId="258"/>
            <ac:picMk id="35" creationId="{A47D6AEB-26A1-3BBF-094D-D795853B10A3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25:07.696" v="42" actId="113"/>
        <pc:sldMkLst>
          <pc:docMk/>
          <pc:sldMk cId="3138256433" sldId="259"/>
        </pc:sldMkLst>
        <pc:spChg chg="mod">
          <ac:chgData name="Rachel Owen" userId="6c12c0a3-2525-4066-8047-0fb9dd12e67f" providerId="ADAL" clId="{0B8DF566-62BF-4D4D-8BD4-80DBEFB3AA0A}" dt="2025-03-17T15:25:07.696" v="42" actId="113"/>
          <ac:spMkLst>
            <pc:docMk/>
            <pc:sldMk cId="3138256433" sldId="259"/>
            <ac:spMk id="2" creationId="{91EA372C-9942-8FAC-B546-D804991B5C2E}"/>
          </ac:spMkLst>
        </pc:spChg>
        <pc:spChg chg="mod">
          <ac:chgData name="Rachel Owen" userId="6c12c0a3-2525-4066-8047-0fb9dd12e67f" providerId="ADAL" clId="{0B8DF566-62BF-4D4D-8BD4-80DBEFB3AA0A}" dt="2025-03-17T15:24:29.788" v="35" actId="27636"/>
          <ac:spMkLst>
            <pc:docMk/>
            <pc:sldMk cId="3138256433" sldId="259"/>
            <ac:spMk id="3" creationId="{E6B80EAE-1370-489C-BB47-482A68DE4CEA}"/>
          </ac:spMkLst>
        </pc:spChg>
        <pc:picChg chg="add mod">
          <ac:chgData name="Rachel Owen" userId="6c12c0a3-2525-4066-8047-0fb9dd12e67f" providerId="ADAL" clId="{0B8DF566-62BF-4D4D-8BD4-80DBEFB3AA0A}" dt="2025-03-17T15:24:11.821" v="32"/>
          <ac:picMkLst>
            <pc:docMk/>
            <pc:sldMk cId="3138256433" sldId="259"/>
            <ac:picMk id="4" creationId="{6180F1E4-AA18-8F80-266C-BEC32A10B336}"/>
          </ac:picMkLst>
        </pc:picChg>
        <pc:picChg chg="del">
          <ac:chgData name="Rachel Owen" userId="6c12c0a3-2525-4066-8047-0fb9dd12e67f" providerId="ADAL" clId="{0B8DF566-62BF-4D4D-8BD4-80DBEFB3AA0A}" dt="2025-03-17T15:24:07.949" v="30" actId="478"/>
          <ac:picMkLst>
            <pc:docMk/>
            <pc:sldMk cId="3138256433" sldId="259"/>
            <ac:picMk id="5" creationId="{2ED95F0E-7967-DE63-B52C-C647805E136C}"/>
          </ac:picMkLst>
        </pc:picChg>
        <pc:picChg chg="del">
          <ac:chgData name="Rachel Owen" userId="6c12c0a3-2525-4066-8047-0fb9dd12e67f" providerId="ADAL" clId="{0B8DF566-62BF-4D4D-8BD4-80DBEFB3AA0A}" dt="2025-03-17T15:24:11.316" v="31" actId="478"/>
          <ac:picMkLst>
            <pc:docMk/>
            <pc:sldMk cId="3138256433" sldId="259"/>
            <ac:picMk id="6" creationId="{22030B2C-D5D5-4218-4DA9-5F7F194FF834}"/>
          </ac:picMkLst>
        </pc:picChg>
        <pc:picChg chg="add mod">
          <ac:chgData name="Rachel Owen" userId="6c12c0a3-2525-4066-8047-0fb9dd12e67f" providerId="ADAL" clId="{0B8DF566-62BF-4D4D-8BD4-80DBEFB3AA0A}" dt="2025-03-17T15:24:50.397" v="39" actId="1076"/>
          <ac:picMkLst>
            <pc:docMk/>
            <pc:sldMk cId="3138256433" sldId="259"/>
            <ac:picMk id="8" creationId="{5A7A78A3-1373-7BBF-E975-B7A20A35A75A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1:14.196" v="107" actId="27636"/>
        <pc:sldMkLst>
          <pc:docMk/>
          <pc:sldMk cId="2864203824" sldId="260"/>
        </pc:sldMkLst>
        <pc:spChg chg="mod">
          <ac:chgData name="Rachel Owen" userId="6c12c0a3-2525-4066-8047-0fb9dd12e67f" providerId="ADAL" clId="{0B8DF566-62BF-4D4D-8BD4-80DBEFB3AA0A}" dt="2025-03-17T15:31:03.081" v="105" actId="14100"/>
          <ac:spMkLst>
            <pc:docMk/>
            <pc:sldMk cId="2864203824" sldId="260"/>
            <ac:spMk id="2" creationId="{D00C062A-7C85-ECED-E114-F435379ADA69}"/>
          </ac:spMkLst>
        </pc:spChg>
        <pc:spChg chg="mod">
          <ac:chgData name="Rachel Owen" userId="6c12c0a3-2525-4066-8047-0fb9dd12e67f" providerId="ADAL" clId="{0B8DF566-62BF-4D4D-8BD4-80DBEFB3AA0A}" dt="2025-03-17T15:31:14.196" v="107" actId="27636"/>
          <ac:spMkLst>
            <pc:docMk/>
            <pc:sldMk cId="2864203824" sldId="260"/>
            <ac:spMk id="3" creationId="{BB289F8B-D681-F749-0416-95E561F2DB76}"/>
          </ac:spMkLst>
        </pc:spChg>
        <pc:picChg chg="add mod">
          <ac:chgData name="Rachel Owen" userId="6c12c0a3-2525-4066-8047-0fb9dd12e67f" providerId="ADAL" clId="{0B8DF566-62BF-4D4D-8BD4-80DBEFB3AA0A}" dt="2025-03-17T15:27:23.357" v="56"/>
          <ac:picMkLst>
            <pc:docMk/>
            <pc:sldMk cId="2864203824" sldId="260"/>
            <ac:picMk id="4" creationId="{1B0CBEDC-3E51-6C68-BBF3-91CF9A93401C}"/>
          </ac:picMkLst>
        </pc:picChg>
        <pc:picChg chg="del">
          <ac:chgData name="Rachel Owen" userId="6c12c0a3-2525-4066-8047-0fb9dd12e67f" providerId="ADAL" clId="{0B8DF566-62BF-4D4D-8BD4-80DBEFB3AA0A}" dt="2025-03-17T15:27:21.255" v="54" actId="478"/>
          <ac:picMkLst>
            <pc:docMk/>
            <pc:sldMk cId="2864203824" sldId="260"/>
            <ac:picMk id="5" creationId="{06EC41BC-C297-AFD5-4E6D-056A32AA81A7}"/>
          </ac:picMkLst>
        </pc:picChg>
        <pc:picChg chg="del">
          <ac:chgData name="Rachel Owen" userId="6c12c0a3-2525-4066-8047-0fb9dd12e67f" providerId="ADAL" clId="{0B8DF566-62BF-4D4D-8BD4-80DBEFB3AA0A}" dt="2025-03-17T15:27:22.462" v="55" actId="478"/>
          <ac:picMkLst>
            <pc:docMk/>
            <pc:sldMk cId="2864203824" sldId="260"/>
            <ac:picMk id="6" creationId="{5E49D526-AEB4-4D55-C400-AE139C1927B6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2:15.458" v="119" actId="27636"/>
        <pc:sldMkLst>
          <pc:docMk/>
          <pc:sldMk cId="549251959" sldId="261"/>
        </pc:sldMkLst>
        <pc:spChg chg="mod">
          <ac:chgData name="Rachel Owen" userId="6c12c0a3-2525-4066-8047-0fb9dd12e67f" providerId="ADAL" clId="{0B8DF566-62BF-4D4D-8BD4-80DBEFB3AA0A}" dt="2025-03-17T15:31:39" v="110" actId="113"/>
          <ac:spMkLst>
            <pc:docMk/>
            <pc:sldMk cId="549251959" sldId="261"/>
            <ac:spMk id="2" creationId="{6112CFCE-B3E9-22B2-CD94-5AAA5F7C88E9}"/>
          </ac:spMkLst>
        </pc:spChg>
        <pc:spChg chg="mod">
          <ac:chgData name="Rachel Owen" userId="6c12c0a3-2525-4066-8047-0fb9dd12e67f" providerId="ADAL" clId="{0B8DF566-62BF-4D4D-8BD4-80DBEFB3AA0A}" dt="2025-03-17T15:32:15.458" v="119" actId="27636"/>
          <ac:spMkLst>
            <pc:docMk/>
            <pc:sldMk cId="549251959" sldId="261"/>
            <ac:spMk id="3" creationId="{3A9564D6-79C4-6B79-70EC-ACDDB61BCA7E}"/>
          </ac:spMkLst>
        </pc:spChg>
        <pc:picChg chg="add mod">
          <ac:chgData name="Rachel Owen" userId="6c12c0a3-2525-4066-8047-0fb9dd12e67f" providerId="ADAL" clId="{0B8DF566-62BF-4D4D-8BD4-80DBEFB3AA0A}" dt="2025-03-17T15:27:29.019" v="58"/>
          <ac:picMkLst>
            <pc:docMk/>
            <pc:sldMk cId="549251959" sldId="261"/>
            <ac:picMk id="4" creationId="{E19698E0-6D71-EDDD-558A-870A12E0CBD1}"/>
          </ac:picMkLst>
        </pc:picChg>
        <pc:picChg chg="del">
          <ac:chgData name="Rachel Owen" userId="6c12c0a3-2525-4066-8047-0fb9dd12e67f" providerId="ADAL" clId="{0B8DF566-62BF-4D4D-8BD4-80DBEFB3AA0A}" dt="2025-03-17T15:27:30.856" v="59" actId="478"/>
          <ac:picMkLst>
            <pc:docMk/>
            <pc:sldMk cId="549251959" sldId="261"/>
            <ac:picMk id="5" creationId="{2FE83355-701F-1B0E-263F-6B3D5BEAD209}"/>
          </ac:picMkLst>
        </pc:picChg>
        <pc:picChg chg="del">
          <ac:chgData name="Rachel Owen" userId="6c12c0a3-2525-4066-8047-0fb9dd12e67f" providerId="ADAL" clId="{0B8DF566-62BF-4D4D-8BD4-80DBEFB3AA0A}" dt="2025-03-17T15:27:28.645" v="57" actId="478"/>
          <ac:picMkLst>
            <pc:docMk/>
            <pc:sldMk cId="549251959" sldId="261"/>
            <ac:picMk id="6" creationId="{DB7E2A87-69EC-7449-72EF-CF695878BBE9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2:56.746" v="128" actId="1035"/>
        <pc:sldMkLst>
          <pc:docMk/>
          <pc:sldMk cId="3266673866" sldId="262"/>
        </pc:sldMkLst>
        <pc:spChg chg="mod">
          <ac:chgData name="Rachel Owen" userId="6c12c0a3-2525-4066-8047-0fb9dd12e67f" providerId="ADAL" clId="{0B8DF566-62BF-4D4D-8BD4-80DBEFB3AA0A}" dt="2025-03-17T15:32:37.588" v="122" actId="113"/>
          <ac:spMkLst>
            <pc:docMk/>
            <pc:sldMk cId="3266673866" sldId="262"/>
            <ac:spMk id="2" creationId="{7365E038-7B48-6228-0393-250F8EE7CDE1}"/>
          </ac:spMkLst>
        </pc:spChg>
        <pc:spChg chg="mod">
          <ac:chgData name="Rachel Owen" userId="6c12c0a3-2525-4066-8047-0fb9dd12e67f" providerId="ADAL" clId="{0B8DF566-62BF-4D4D-8BD4-80DBEFB3AA0A}" dt="2025-03-17T15:32:56.746" v="128" actId="1035"/>
          <ac:spMkLst>
            <pc:docMk/>
            <pc:sldMk cId="3266673866" sldId="262"/>
            <ac:spMk id="3" creationId="{5DB67035-CE01-7349-D8E2-8FC8B9F80051}"/>
          </ac:spMkLst>
        </pc:spChg>
        <pc:picChg chg="add mod">
          <ac:chgData name="Rachel Owen" userId="6c12c0a3-2525-4066-8047-0fb9dd12e67f" providerId="ADAL" clId="{0B8DF566-62BF-4D4D-8BD4-80DBEFB3AA0A}" dt="2025-03-17T15:27:36.780" v="62"/>
          <ac:picMkLst>
            <pc:docMk/>
            <pc:sldMk cId="3266673866" sldId="262"/>
            <ac:picMk id="4" creationId="{56CAF3C2-1CD4-F618-7C94-6D9441C3695D}"/>
          </ac:picMkLst>
        </pc:picChg>
        <pc:picChg chg="del">
          <ac:chgData name="Rachel Owen" userId="6c12c0a3-2525-4066-8047-0fb9dd12e67f" providerId="ADAL" clId="{0B8DF566-62BF-4D4D-8BD4-80DBEFB3AA0A}" dt="2025-03-17T15:27:34.213" v="60" actId="478"/>
          <ac:picMkLst>
            <pc:docMk/>
            <pc:sldMk cId="3266673866" sldId="262"/>
            <ac:picMk id="5" creationId="{2752CE14-32E4-DABD-48EA-8E50A276EFD8}"/>
          </ac:picMkLst>
        </pc:picChg>
        <pc:picChg chg="del">
          <ac:chgData name="Rachel Owen" userId="6c12c0a3-2525-4066-8047-0fb9dd12e67f" providerId="ADAL" clId="{0B8DF566-62BF-4D4D-8BD4-80DBEFB3AA0A}" dt="2025-03-17T15:27:36.343" v="61" actId="478"/>
          <ac:picMkLst>
            <pc:docMk/>
            <pc:sldMk cId="3266673866" sldId="262"/>
            <ac:picMk id="6" creationId="{499CC8FD-BBCD-98EA-B493-6F6A1A6A31B7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3:17.797" v="132" actId="14100"/>
        <pc:sldMkLst>
          <pc:docMk/>
          <pc:sldMk cId="302791082" sldId="263"/>
        </pc:sldMkLst>
        <pc:spChg chg="mod">
          <ac:chgData name="Rachel Owen" userId="6c12c0a3-2525-4066-8047-0fb9dd12e67f" providerId="ADAL" clId="{0B8DF566-62BF-4D4D-8BD4-80DBEFB3AA0A}" dt="2025-03-17T15:33:14.334" v="131" actId="113"/>
          <ac:spMkLst>
            <pc:docMk/>
            <pc:sldMk cId="302791082" sldId="263"/>
            <ac:spMk id="2" creationId="{77334CC4-DE14-EDD3-574B-91B589019789}"/>
          </ac:spMkLst>
        </pc:spChg>
        <pc:spChg chg="mod">
          <ac:chgData name="Rachel Owen" userId="6c12c0a3-2525-4066-8047-0fb9dd12e67f" providerId="ADAL" clId="{0B8DF566-62BF-4D4D-8BD4-80DBEFB3AA0A}" dt="2025-03-17T15:33:17.797" v="132" actId="14100"/>
          <ac:spMkLst>
            <pc:docMk/>
            <pc:sldMk cId="302791082" sldId="263"/>
            <ac:spMk id="3" creationId="{AA8B253C-77DD-50AC-E308-D3822ABF2FBF}"/>
          </ac:spMkLst>
        </pc:spChg>
        <pc:picChg chg="add mod">
          <ac:chgData name="Rachel Owen" userId="6c12c0a3-2525-4066-8047-0fb9dd12e67f" providerId="ADAL" clId="{0B8DF566-62BF-4D4D-8BD4-80DBEFB3AA0A}" dt="2025-03-17T15:27:44.033" v="65"/>
          <ac:picMkLst>
            <pc:docMk/>
            <pc:sldMk cId="302791082" sldId="263"/>
            <ac:picMk id="4" creationId="{29023EB8-4022-212A-0EE9-A640E7051689}"/>
          </ac:picMkLst>
        </pc:picChg>
        <pc:picChg chg="del">
          <ac:chgData name="Rachel Owen" userId="6c12c0a3-2525-4066-8047-0fb9dd12e67f" providerId="ADAL" clId="{0B8DF566-62BF-4D4D-8BD4-80DBEFB3AA0A}" dt="2025-03-17T15:27:43.540" v="64" actId="478"/>
          <ac:picMkLst>
            <pc:docMk/>
            <pc:sldMk cId="302791082" sldId="263"/>
            <ac:picMk id="5" creationId="{D9C0DE6F-4033-4EE4-59B2-0E6CD25B7F75}"/>
          </ac:picMkLst>
        </pc:picChg>
        <pc:picChg chg="del">
          <ac:chgData name="Rachel Owen" userId="6c12c0a3-2525-4066-8047-0fb9dd12e67f" providerId="ADAL" clId="{0B8DF566-62BF-4D4D-8BD4-80DBEFB3AA0A}" dt="2025-03-17T15:27:41.621" v="63" actId="478"/>
          <ac:picMkLst>
            <pc:docMk/>
            <pc:sldMk cId="302791082" sldId="263"/>
            <ac:picMk id="6" creationId="{A473CE75-4FDB-DF8F-2FBB-F3A4583E32D4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4:08.781" v="144" actId="208"/>
        <pc:sldMkLst>
          <pc:docMk/>
          <pc:sldMk cId="1886149979" sldId="264"/>
        </pc:sldMkLst>
        <pc:spChg chg="mod">
          <ac:chgData name="Rachel Owen" userId="6c12c0a3-2525-4066-8047-0fb9dd12e67f" providerId="ADAL" clId="{0B8DF566-62BF-4D4D-8BD4-80DBEFB3AA0A}" dt="2025-03-17T15:33:47.456" v="138" actId="113"/>
          <ac:spMkLst>
            <pc:docMk/>
            <pc:sldMk cId="1886149979" sldId="264"/>
            <ac:spMk id="2" creationId="{4DE1D546-ED7D-4017-C0DD-9A2708B99054}"/>
          </ac:spMkLst>
        </pc:spChg>
        <pc:graphicFrameChg chg="mod">
          <ac:chgData name="Rachel Owen" userId="6c12c0a3-2525-4066-8047-0fb9dd12e67f" providerId="ADAL" clId="{0B8DF566-62BF-4D4D-8BD4-80DBEFB3AA0A}" dt="2025-03-17T15:34:08.781" v="144" actId="208"/>
          <ac:graphicFrameMkLst>
            <pc:docMk/>
            <pc:sldMk cId="1886149979" sldId="264"/>
            <ac:graphicFrameMk id="6" creationId="{3C35970A-0ED3-6A76-3AA8-3D03D8B5E0FD}"/>
          </ac:graphicFrameMkLst>
        </pc:graphicFrameChg>
        <pc:picChg chg="del">
          <ac:chgData name="Rachel Owen" userId="6c12c0a3-2525-4066-8047-0fb9dd12e67f" providerId="ADAL" clId="{0B8DF566-62BF-4D4D-8BD4-80DBEFB3AA0A}" dt="2025-03-17T15:27:55.327" v="68" actId="478"/>
          <ac:picMkLst>
            <pc:docMk/>
            <pc:sldMk cId="1886149979" sldId="264"/>
            <ac:picMk id="3" creationId="{56C1181F-47AB-A922-3C25-BD35D9B18FA4}"/>
          </ac:picMkLst>
        </pc:picChg>
        <pc:picChg chg="add mod">
          <ac:chgData name="Rachel Owen" userId="6c12c0a3-2525-4066-8047-0fb9dd12e67f" providerId="ADAL" clId="{0B8DF566-62BF-4D4D-8BD4-80DBEFB3AA0A}" dt="2025-03-17T15:27:53.132" v="67"/>
          <ac:picMkLst>
            <pc:docMk/>
            <pc:sldMk cId="1886149979" sldId="264"/>
            <ac:picMk id="4" creationId="{478EC2BB-D739-FE11-9254-CCFA16FA5E59}"/>
          </ac:picMkLst>
        </pc:picChg>
        <pc:picChg chg="del">
          <ac:chgData name="Rachel Owen" userId="6c12c0a3-2525-4066-8047-0fb9dd12e67f" providerId="ADAL" clId="{0B8DF566-62BF-4D4D-8BD4-80DBEFB3AA0A}" dt="2025-03-17T15:27:52.623" v="66" actId="478"/>
          <ac:picMkLst>
            <pc:docMk/>
            <pc:sldMk cId="1886149979" sldId="264"/>
            <ac:picMk id="5" creationId="{66953098-9039-C9C2-BF20-3737563BCBCA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5:23.337" v="159" actId="1076"/>
        <pc:sldMkLst>
          <pc:docMk/>
          <pc:sldMk cId="2517025015" sldId="265"/>
        </pc:sldMkLst>
        <pc:spChg chg="mod">
          <ac:chgData name="Rachel Owen" userId="6c12c0a3-2525-4066-8047-0fb9dd12e67f" providerId="ADAL" clId="{0B8DF566-62BF-4D4D-8BD4-80DBEFB3AA0A}" dt="2025-03-17T15:34:54.872" v="150"/>
          <ac:spMkLst>
            <pc:docMk/>
            <pc:sldMk cId="2517025015" sldId="265"/>
            <ac:spMk id="2" creationId="{32C2C8C4-1ADF-131B-1331-7142BA70474E}"/>
          </ac:spMkLst>
        </pc:spChg>
        <pc:graphicFrameChg chg="mod">
          <ac:chgData name="Rachel Owen" userId="6c12c0a3-2525-4066-8047-0fb9dd12e67f" providerId="ADAL" clId="{0B8DF566-62BF-4D4D-8BD4-80DBEFB3AA0A}" dt="2025-03-17T15:35:23.337" v="159" actId="1076"/>
          <ac:graphicFrameMkLst>
            <pc:docMk/>
            <pc:sldMk cId="2517025015" sldId="265"/>
            <ac:graphicFrameMk id="6" creationId="{20813436-D84B-DFF4-F3C9-B8BDE4AF725D}"/>
          </ac:graphicFrameMkLst>
        </pc:graphicFrameChg>
        <pc:picChg chg="del">
          <ac:chgData name="Rachel Owen" userId="6c12c0a3-2525-4066-8047-0fb9dd12e67f" providerId="ADAL" clId="{0B8DF566-62BF-4D4D-8BD4-80DBEFB3AA0A}" dt="2025-03-17T15:28:01.709" v="71" actId="478"/>
          <ac:picMkLst>
            <pc:docMk/>
            <pc:sldMk cId="2517025015" sldId="265"/>
            <ac:picMk id="3" creationId="{A8B79DAD-492D-47FB-2F33-9E67CBD7485B}"/>
          </ac:picMkLst>
        </pc:picChg>
        <pc:picChg chg="add mod">
          <ac:chgData name="Rachel Owen" userId="6c12c0a3-2525-4066-8047-0fb9dd12e67f" providerId="ADAL" clId="{0B8DF566-62BF-4D4D-8BD4-80DBEFB3AA0A}" dt="2025-03-17T15:28:00.069" v="70"/>
          <ac:picMkLst>
            <pc:docMk/>
            <pc:sldMk cId="2517025015" sldId="265"/>
            <ac:picMk id="4" creationId="{A96F0E7D-86EF-5671-3E1A-74194E65DAD8}"/>
          </ac:picMkLst>
        </pc:picChg>
        <pc:picChg chg="del">
          <ac:chgData name="Rachel Owen" userId="6c12c0a3-2525-4066-8047-0fb9dd12e67f" providerId="ADAL" clId="{0B8DF566-62BF-4D4D-8BD4-80DBEFB3AA0A}" dt="2025-03-17T15:27:59.469" v="69" actId="478"/>
          <ac:picMkLst>
            <pc:docMk/>
            <pc:sldMk cId="2517025015" sldId="265"/>
            <ac:picMk id="5" creationId="{7781D354-E508-E957-D94A-EBEE99EBD707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7:00.953" v="188" actId="1035"/>
        <pc:sldMkLst>
          <pc:docMk/>
          <pc:sldMk cId="204850139" sldId="266"/>
        </pc:sldMkLst>
        <pc:spChg chg="mod">
          <ac:chgData name="Rachel Owen" userId="6c12c0a3-2525-4066-8047-0fb9dd12e67f" providerId="ADAL" clId="{0B8DF566-62BF-4D4D-8BD4-80DBEFB3AA0A}" dt="2025-03-17T15:36:29.159" v="161"/>
          <ac:spMkLst>
            <pc:docMk/>
            <pc:sldMk cId="204850139" sldId="266"/>
            <ac:spMk id="2" creationId="{1F9C888B-BA2B-2CE2-E6A5-6302AE8FF7E7}"/>
          </ac:spMkLst>
        </pc:spChg>
        <pc:graphicFrameChg chg="mod">
          <ac:chgData name="Rachel Owen" userId="6c12c0a3-2525-4066-8047-0fb9dd12e67f" providerId="ADAL" clId="{0B8DF566-62BF-4D4D-8BD4-80DBEFB3AA0A}" dt="2025-03-17T15:37:00.953" v="188" actId="1035"/>
          <ac:graphicFrameMkLst>
            <pc:docMk/>
            <pc:sldMk cId="204850139" sldId="266"/>
            <ac:graphicFrameMk id="8" creationId="{16FC156E-913D-7321-6096-8093C839E567}"/>
          </ac:graphicFrameMkLst>
        </pc:graphicFrameChg>
        <pc:picChg chg="del">
          <ac:chgData name="Rachel Owen" userId="6c12c0a3-2525-4066-8047-0fb9dd12e67f" providerId="ADAL" clId="{0B8DF566-62BF-4D4D-8BD4-80DBEFB3AA0A}" dt="2025-03-17T15:28:05.107" v="72" actId="478"/>
          <ac:picMkLst>
            <pc:docMk/>
            <pc:sldMk cId="204850139" sldId="266"/>
            <ac:picMk id="3" creationId="{E3AD7407-BF00-A869-974B-19E2BA41BFED}"/>
          </ac:picMkLst>
        </pc:picChg>
        <pc:picChg chg="del">
          <ac:chgData name="Rachel Owen" userId="6c12c0a3-2525-4066-8047-0fb9dd12e67f" providerId="ADAL" clId="{0B8DF566-62BF-4D4D-8BD4-80DBEFB3AA0A}" dt="2025-03-17T15:28:07.850" v="74" actId="478"/>
          <ac:picMkLst>
            <pc:docMk/>
            <pc:sldMk cId="204850139" sldId="266"/>
            <ac:picMk id="4" creationId="{A1D3198F-74EF-9E06-16A5-CEC3CDDF04C0}"/>
          </ac:picMkLst>
        </pc:picChg>
        <pc:picChg chg="add mod">
          <ac:chgData name="Rachel Owen" userId="6c12c0a3-2525-4066-8047-0fb9dd12e67f" providerId="ADAL" clId="{0B8DF566-62BF-4D4D-8BD4-80DBEFB3AA0A}" dt="2025-03-17T15:28:05.928" v="73"/>
          <ac:picMkLst>
            <pc:docMk/>
            <pc:sldMk cId="204850139" sldId="266"/>
            <ac:picMk id="5" creationId="{1089685C-846F-33CD-5B4E-7FFFBB4FF962}"/>
          </ac:picMkLst>
        </pc:picChg>
      </pc:sldChg>
      <pc:sldChg chg="addSp delSp modSp add mod">
        <pc:chgData name="Rachel Owen" userId="6c12c0a3-2525-4066-8047-0fb9dd12e67f" providerId="ADAL" clId="{0B8DF566-62BF-4D4D-8BD4-80DBEFB3AA0A}" dt="2025-03-17T15:37:49.767" v="202" actId="113"/>
        <pc:sldMkLst>
          <pc:docMk/>
          <pc:sldMk cId="660496448" sldId="267"/>
        </pc:sldMkLst>
        <pc:spChg chg="mod">
          <ac:chgData name="Rachel Owen" userId="6c12c0a3-2525-4066-8047-0fb9dd12e67f" providerId="ADAL" clId="{0B8DF566-62BF-4D4D-8BD4-80DBEFB3AA0A}" dt="2025-03-17T15:37:12.526" v="190"/>
          <ac:spMkLst>
            <pc:docMk/>
            <pc:sldMk cId="660496448" sldId="267"/>
            <ac:spMk id="2" creationId="{D164D75F-65CC-AA47-1F4A-FAD3391F4D47}"/>
          </ac:spMkLst>
        </pc:spChg>
        <pc:graphicFrameChg chg="mod">
          <ac:chgData name="Rachel Owen" userId="6c12c0a3-2525-4066-8047-0fb9dd12e67f" providerId="ADAL" clId="{0B8DF566-62BF-4D4D-8BD4-80DBEFB3AA0A}" dt="2025-03-17T15:37:49.767" v="202" actId="113"/>
          <ac:graphicFrameMkLst>
            <pc:docMk/>
            <pc:sldMk cId="660496448" sldId="267"/>
            <ac:graphicFrameMk id="8" creationId="{266EBBE1-011A-337B-B6DB-C6451B1D53A5}"/>
          </ac:graphicFrameMkLst>
        </pc:graphicFrameChg>
        <pc:picChg chg="del">
          <ac:chgData name="Rachel Owen" userId="6c12c0a3-2525-4066-8047-0fb9dd12e67f" providerId="ADAL" clId="{0B8DF566-62BF-4D4D-8BD4-80DBEFB3AA0A}" dt="2025-03-17T15:23:25.569" v="12" actId="478"/>
          <ac:picMkLst>
            <pc:docMk/>
            <pc:sldMk cId="660496448" sldId="267"/>
            <ac:picMk id="3" creationId="{BE95E110-3385-013C-54AE-DF4CEB952D50}"/>
          </ac:picMkLst>
        </pc:picChg>
        <pc:picChg chg="add mod">
          <ac:chgData name="Rachel Owen" userId="6c12c0a3-2525-4066-8047-0fb9dd12e67f" providerId="ADAL" clId="{0B8DF566-62BF-4D4D-8BD4-80DBEFB3AA0A}" dt="2025-03-17T15:28:11.442" v="76"/>
          <ac:picMkLst>
            <pc:docMk/>
            <pc:sldMk cId="660496448" sldId="267"/>
            <ac:picMk id="4" creationId="{F14D174B-B306-B5E8-FEA4-9ED72B4B75D5}"/>
          </ac:picMkLst>
        </pc:picChg>
        <pc:picChg chg="del mod">
          <ac:chgData name="Rachel Owen" userId="6c12c0a3-2525-4066-8047-0fb9dd12e67f" providerId="ADAL" clId="{0B8DF566-62BF-4D4D-8BD4-80DBEFB3AA0A}" dt="2025-03-17T15:28:11.102" v="75" actId="478"/>
          <ac:picMkLst>
            <pc:docMk/>
            <pc:sldMk cId="660496448" sldId="267"/>
            <ac:picMk id="5" creationId="{1FA92FF0-1E66-210E-BB40-A9362DD7658A}"/>
          </ac:picMkLst>
        </pc:picChg>
      </pc:sldChg>
      <pc:sldChg chg="del">
        <pc:chgData name="Rachel Owen" userId="6c12c0a3-2525-4066-8047-0fb9dd12e67f" providerId="ADAL" clId="{0B8DF566-62BF-4D4D-8BD4-80DBEFB3AA0A}" dt="2025-03-17T15:23:18.930" v="10" actId="47"/>
        <pc:sldMkLst>
          <pc:docMk/>
          <pc:sldMk cId="0" sldId="281"/>
        </pc:sldMkLst>
      </pc:sldChg>
      <pc:sldChg chg="del">
        <pc:chgData name="Rachel Owen" userId="6c12c0a3-2525-4066-8047-0fb9dd12e67f" providerId="ADAL" clId="{0B8DF566-62BF-4D4D-8BD4-80DBEFB3AA0A}" dt="2025-03-17T15:23:17.783" v="9" actId="47"/>
        <pc:sldMkLst>
          <pc:docMk/>
          <pc:sldMk cId="0" sldId="282"/>
        </pc:sldMkLst>
      </pc:sldChg>
      <pc:sldChg chg="del">
        <pc:chgData name="Rachel Owen" userId="6c12c0a3-2525-4066-8047-0fb9dd12e67f" providerId="ADAL" clId="{0B8DF566-62BF-4D4D-8BD4-80DBEFB3AA0A}" dt="2025-03-17T15:23:16.314" v="8" actId="47"/>
        <pc:sldMkLst>
          <pc:docMk/>
          <pc:sldMk cId="0" sldId="288"/>
        </pc:sldMkLst>
      </pc:sldChg>
      <pc:sldChg chg="del">
        <pc:chgData name="Rachel Owen" userId="6c12c0a3-2525-4066-8047-0fb9dd12e67f" providerId="ADAL" clId="{0B8DF566-62BF-4D4D-8BD4-80DBEFB3AA0A}" dt="2025-03-17T15:23:20.206" v="11" actId="47"/>
        <pc:sldMkLst>
          <pc:docMk/>
          <pc:sldMk cId="0" sldId="289"/>
        </pc:sldMkLst>
      </pc:sldChg>
      <pc:sldChg chg="del">
        <pc:chgData name="Rachel Owen" userId="6c12c0a3-2525-4066-8047-0fb9dd12e67f" providerId="ADAL" clId="{0B8DF566-62BF-4D4D-8BD4-80DBEFB3AA0A}" dt="2025-03-17T15:23:15.004" v="7" actId="47"/>
        <pc:sldMkLst>
          <pc:docMk/>
          <pc:sldMk cId="0" sldId="292"/>
        </pc:sldMkLst>
      </pc:sldChg>
      <pc:sldChg chg="del">
        <pc:chgData name="Rachel Owen" userId="6c12c0a3-2525-4066-8047-0fb9dd12e67f" providerId="ADAL" clId="{0B8DF566-62BF-4D4D-8BD4-80DBEFB3AA0A}" dt="2025-03-17T15:23:01.303" v="0" actId="47"/>
        <pc:sldMkLst>
          <pc:docMk/>
          <pc:sldMk cId="0" sldId="299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855BC5-2989-46F8-BAA5-A6014D51298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CAF3A7-49BE-4AC7-A72E-057FA2D4C7D6}">
      <dgm:prSet/>
      <dgm:spPr>
        <a:solidFill>
          <a:srgbClr val="FFFFFF">
            <a:alpha val="89804"/>
          </a:srgbClr>
        </a:solidFill>
        <a:ln>
          <a:solidFill>
            <a:srgbClr val="F54C00"/>
          </a:solidFill>
        </a:ln>
      </dgm:spPr>
      <dgm:t>
        <a:bodyPr/>
        <a:lstStyle/>
        <a:p>
          <a:r>
            <a:rPr lang="en-GB" dirty="0"/>
            <a:t>30-40% of Arabian Sea humpback whales have scars from past entanglement in fishing gear. </a:t>
          </a:r>
          <a:endParaRPr lang="en-US" dirty="0"/>
        </a:p>
      </dgm:t>
    </dgm:pt>
    <dgm:pt modelId="{7D8FFEB6-0236-4900-9CC2-38B9137058AC}" type="parTrans" cxnId="{845E7BCF-3659-4EED-BDFE-0FDE4639276E}">
      <dgm:prSet/>
      <dgm:spPr/>
      <dgm:t>
        <a:bodyPr/>
        <a:lstStyle/>
        <a:p>
          <a:endParaRPr lang="en-US"/>
        </a:p>
      </dgm:t>
    </dgm:pt>
    <dgm:pt modelId="{BD89CF96-77B1-4BF3-A453-81558DF51F41}" type="sibTrans" cxnId="{845E7BCF-3659-4EED-BDFE-0FDE4639276E}">
      <dgm:prSet/>
      <dgm:spPr/>
      <dgm:t>
        <a:bodyPr/>
        <a:lstStyle/>
        <a:p>
          <a:endParaRPr lang="en-US"/>
        </a:p>
      </dgm:t>
    </dgm:pt>
    <dgm:pt modelId="{2F12FA9B-1CF5-4EDE-9DE8-37F0FFA7A2AE}">
      <dgm:prSet/>
      <dgm:spPr>
        <a:ln>
          <a:solidFill>
            <a:srgbClr val="F54C00"/>
          </a:solidFill>
        </a:ln>
      </dgm:spPr>
      <dgm:t>
        <a:bodyPr/>
        <a:lstStyle/>
        <a:p>
          <a:r>
            <a:rPr lang="en-GB"/>
            <a:t>If caught in fishing nets for long periods of time, the whales cannot resurface to breathe and can suffocate. </a:t>
          </a:r>
          <a:endParaRPr lang="en-US"/>
        </a:p>
      </dgm:t>
    </dgm:pt>
    <dgm:pt modelId="{0EAE189A-AAD5-45C3-B8D7-94BF3113A54E}" type="parTrans" cxnId="{CF8E6A02-4D28-4DE2-9ED2-FF0DE95BD7A0}">
      <dgm:prSet/>
      <dgm:spPr/>
      <dgm:t>
        <a:bodyPr/>
        <a:lstStyle/>
        <a:p>
          <a:endParaRPr lang="en-US"/>
        </a:p>
      </dgm:t>
    </dgm:pt>
    <dgm:pt modelId="{46B86113-F7AD-4809-A325-2B23B152E91A}" type="sibTrans" cxnId="{CF8E6A02-4D28-4DE2-9ED2-FF0DE95BD7A0}">
      <dgm:prSet/>
      <dgm:spPr/>
      <dgm:t>
        <a:bodyPr/>
        <a:lstStyle/>
        <a:p>
          <a:endParaRPr lang="en-US"/>
        </a:p>
      </dgm:t>
    </dgm:pt>
    <dgm:pt modelId="{0B632154-016E-487A-90F6-6BD94B8EF1D9}" type="pres">
      <dgm:prSet presAssocID="{7D855BC5-2989-46F8-BAA5-A6014D51298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BDBC44A-B653-41AA-A9EF-14AF3BFDAF13}" type="pres">
      <dgm:prSet presAssocID="{79CAF3A7-49BE-4AC7-A72E-057FA2D4C7D6}" presName="hierRoot1" presStyleCnt="0"/>
      <dgm:spPr/>
    </dgm:pt>
    <dgm:pt modelId="{174A5F15-7BA8-490E-B9F8-0364F6C93AD6}" type="pres">
      <dgm:prSet presAssocID="{79CAF3A7-49BE-4AC7-A72E-057FA2D4C7D6}" presName="composite" presStyleCnt="0"/>
      <dgm:spPr/>
    </dgm:pt>
    <dgm:pt modelId="{2C7319ED-3021-4D25-8D43-4F68FFD93222}" type="pres">
      <dgm:prSet presAssocID="{79CAF3A7-49BE-4AC7-A72E-057FA2D4C7D6}" presName="background" presStyleLbl="node0" presStyleIdx="0" presStyleCnt="2"/>
      <dgm:spPr>
        <a:solidFill>
          <a:srgbClr val="F54C00"/>
        </a:solidFill>
        <a:ln>
          <a:solidFill>
            <a:schemeClr val="bg1"/>
          </a:solidFill>
        </a:ln>
      </dgm:spPr>
    </dgm:pt>
    <dgm:pt modelId="{456A17BE-BF3D-4CF1-8AE4-E6750B569C61}" type="pres">
      <dgm:prSet presAssocID="{79CAF3A7-49BE-4AC7-A72E-057FA2D4C7D6}" presName="text" presStyleLbl="fgAcc0" presStyleIdx="0" presStyleCnt="2">
        <dgm:presLayoutVars>
          <dgm:chPref val="3"/>
        </dgm:presLayoutVars>
      </dgm:prSet>
      <dgm:spPr/>
    </dgm:pt>
    <dgm:pt modelId="{6D8F222B-3CDA-4D89-8B53-182B96E6C111}" type="pres">
      <dgm:prSet presAssocID="{79CAF3A7-49BE-4AC7-A72E-057FA2D4C7D6}" presName="hierChild2" presStyleCnt="0"/>
      <dgm:spPr/>
    </dgm:pt>
    <dgm:pt modelId="{770B08D9-05C4-4C69-9A5B-421005E92C16}" type="pres">
      <dgm:prSet presAssocID="{2F12FA9B-1CF5-4EDE-9DE8-37F0FFA7A2AE}" presName="hierRoot1" presStyleCnt="0"/>
      <dgm:spPr/>
    </dgm:pt>
    <dgm:pt modelId="{49AB6366-6FD8-42F5-9D56-1399B35B64CC}" type="pres">
      <dgm:prSet presAssocID="{2F12FA9B-1CF5-4EDE-9DE8-37F0FFA7A2AE}" presName="composite" presStyleCnt="0"/>
      <dgm:spPr/>
    </dgm:pt>
    <dgm:pt modelId="{D08AABE5-68CF-4B76-B0DA-3009701252C4}" type="pres">
      <dgm:prSet presAssocID="{2F12FA9B-1CF5-4EDE-9DE8-37F0FFA7A2AE}" presName="background" presStyleLbl="node0" presStyleIdx="1" presStyleCnt="2"/>
      <dgm:spPr>
        <a:solidFill>
          <a:srgbClr val="F54C00"/>
        </a:solidFill>
        <a:ln>
          <a:solidFill>
            <a:srgbClr val="F54C00"/>
          </a:solidFill>
        </a:ln>
      </dgm:spPr>
    </dgm:pt>
    <dgm:pt modelId="{8628AD5B-C90D-43B6-9279-CD9ECEFC0619}" type="pres">
      <dgm:prSet presAssocID="{2F12FA9B-1CF5-4EDE-9DE8-37F0FFA7A2AE}" presName="text" presStyleLbl="fgAcc0" presStyleIdx="1" presStyleCnt="2">
        <dgm:presLayoutVars>
          <dgm:chPref val="3"/>
        </dgm:presLayoutVars>
      </dgm:prSet>
      <dgm:spPr/>
    </dgm:pt>
    <dgm:pt modelId="{C0C7F2F2-1934-460D-88C4-B08CDC3D768B}" type="pres">
      <dgm:prSet presAssocID="{2F12FA9B-1CF5-4EDE-9DE8-37F0FFA7A2AE}" presName="hierChild2" presStyleCnt="0"/>
      <dgm:spPr/>
    </dgm:pt>
  </dgm:ptLst>
  <dgm:cxnLst>
    <dgm:cxn modelId="{CF8E6A02-4D28-4DE2-9ED2-FF0DE95BD7A0}" srcId="{7D855BC5-2989-46F8-BAA5-A6014D512987}" destId="{2F12FA9B-1CF5-4EDE-9DE8-37F0FFA7A2AE}" srcOrd="1" destOrd="0" parTransId="{0EAE189A-AAD5-45C3-B8D7-94BF3113A54E}" sibTransId="{46B86113-F7AD-4809-A325-2B23B152E91A}"/>
    <dgm:cxn modelId="{7E728C57-595A-4E6E-949E-0C4C691D8586}" type="presOf" srcId="{2F12FA9B-1CF5-4EDE-9DE8-37F0FFA7A2AE}" destId="{8628AD5B-C90D-43B6-9279-CD9ECEFC0619}" srcOrd="0" destOrd="0" presId="urn:microsoft.com/office/officeart/2005/8/layout/hierarchy1"/>
    <dgm:cxn modelId="{3BA45A8F-5ED5-423B-B69C-46438A65769B}" type="presOf" srcId="{7D855BC5-2989-46F8-BAA5-A6014D512987}" destId="{0B632154-016E-487A-90F6-6BD94B8EF1D9}" srcOrd="0" destOrd="0" presId="urn:microsoft.com/office/officeart/2005/8/layout/hierarchy1"/>
    <dgm:cxn modelId="{845E7BCF-3659-4EED-BDFE-0FDE4639276E}" srcId="{7D855BC5-2989-46F8-BAA5-A6014D512987}" destId="{79CAF3A7-49BE-4AC7-A72E-057FA2D4C7D6}" srcOrd="0" destOrd="0" parTransId="{7D8FFEB6-0236-4900-9CC2-38B9137058AC}" sibTransId="{BD89CF96-77B1-4BF3-A453-81558DF51F41}"/>
    <dgm:cxn modelId="{C60FBAEA-8614-49BD-8B1B-3F86423A3B54}" type="presOf" srcId="{79CAF3A7-49BE-4AC7-A72E-057FA2D4C7D6}" destId="{456A17BE-BF3D-4CF1-8AE4-E6750B569C61}" srcOrd="0" destOrd="0" presId="urn:microsoft.com/office/officeart/2005/8/layout/hierarchy1"/>
    <dgm:cxn modelId="{B9743733-333E-4CFB-AA53-8B817E91240E}" type="presParOf" srcId="{0B632154-016E-487A-90F6-6BD94B8EF1D9}" destId="{3BDBC44A-B653-41AA-A9EF-14AF3BFDAF13}" srcOrd="0" destOrd="0" presId="urn:microsoft.com/office/officeart/2005/8/layout/hierarchy1"/>
    <dgm:cxn modelId="{16759F47-CF1E-41D3-9C4E-375D3F3B8AD3}" type="presParOf" srcId="{3BDBC44A-B653-41AA-A9EF-14AF3BFDAF13}" destId="{174A5F15-7BA8-490E-B9F8-0364F6C93AD6}" srcOrd="0" destOrd="0" presId="urn:microsoft.com/office/officeart/2005/8/layout/hierarchy1"/>
    <dgm:cxn modelId="{7DBAB121-95C7-4E8F-81B8-8A5C8CFF0A61}" type="presParOf" srcId="{174A5F15-7BA8-490E-B9F8-0364F6C93AD6}" destId="{2C7319ED-3021-4D25-8D43-4F68FFD93222}" srcOrd="0" destOrd="0" presId="urn:microsoft.com/office/officeart/2005/8/layout/hierarchy1"/>
    <dgm:cxn modelId="{2F5E47D4-58AD-426D-8C41-9BB40C54B4B2}" type="presParOf" srcId="{174A5F15-7BA8-490E-B9F8-0364F6C93AD6}" destId="{456A17BE-BF3D-4CF1-8AE4-E6750B569C61}" srcOrd="1" destOrd="0" presId="urn:microsoft.com/office/officeart/2005/8/layout/hierarchy1"/>
    <dgm:cxn modelId="{4EAEF66B-0447-46AA-9C66-DA2DF66BC3BA}" type="presParOf" srcId="{3BDBC44A-B653-41AA-A9EF-14AF3BFDAF13}" destId="{6D8F222B-3CDA-4D89-8B53-182B96E6C111}" srcOrd="1" destOrd="0" presId="urn:microsoft.com/office/officeart/2005/8/layout/hierarchy1"/>
    <dgm:cxn modelId="{3E28128C-1AD8-49A2-A2DE-4B1059829637}" type="presParOf" srcId="{0B632154-016E-487A-90F6-6BD94B8EF1D9}" destId="{770B08D9-05C4-4C69-9A5B-421005E92C16}" srcOrd="1" destOrd="0" presId="urn:microsoft.com/office/officeart/2005/8/layout/hierarchy1"/>
    <dgm:cxn modelId="{9F2FABE9-F39D-457C-AD8F-432A52949FC6}" type="presParOf" srcId="{770B08D9-05C4-4C69-9A5B-421005E92C16}" destId="{49AB6366-6FD8-42F5-9D56-1399B35B64CC}" srcOrd="0" destOrd="0" presId="urn:microsoft.com/office/officeart/2005/8/layout/hierarchy1"/>
    <dgm:cxn modelId="{83EA03EB-E03C-456A-A65E-C36094DA21F2}" type="presParOf" srcId="{49AB6366-6FD8-42F5-9D56-1399B35B64CC}" destId="{D08AABE5-68CF-4B76-B0DA-3009701252C4}" srcOrd="0" destOrd="0" presId="urn:microsoft.com/office/officeart/2005/8/layout/hierarchy1"/>
    <dgm:cxn modelId="{FB8CC6EA-0596-4BF3-B99F-33FFE7E05D8D}" type="presParOf" srcId="{49AB6366-6FD8-42F5-9D56-1399B35B64CC}" destId="{8628AD5B-C90D-43B6-9279-CD9ECEFC0619}" srcOrd="1" destOrd="0" presId="urn:microsoft.com/office/officeart/2005/8/layout/hierarchy1"/>
    <dgm:cxn modelId="{38E14002-06C0-460C-B25C-D5257431F059}" type="presParOf" srcId="{770B08D9-05C4-4C69-9A5B-421005E92C16}" destId="{C0C7F2F2-1934-460D-88C4-B08CDC3D768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9C7DA5-9CB4-4274-92D0-87D931CF981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1B6095-DCA0-4703-8151-18277A462618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r>
            <a:rPr lang="en-GB" dirty="0"/>
            <a:t>The Strait of Hormuz - a shipping route located between Iran and Oman is the third busiest shipping route in the world. </a:t>
          </a:r>
          <a:endParaRPr lang="en-US" dirty="0"/>
        </a:p>
      </dgm:t>
    </dgm:pt>
    <dgm:pt modelId="{17B62980-9960-443C-A5F6-6A7939A358FF}" type="parTrans" cxnId="{AB3F7500-6355-4B9E-BC42-D5EC93AA19D8}">
      <dgm:prSet/>
      <dgm:spPr/>
      <dgm:t>
        <a:bodyPr/>
        <a:lstStyle/>
        <a:p>
          <a:endParaRPr lang="en-US"/>
        </a:p>
      </dgm:t>
    </dgm:pt>
    <dgm:pt modelId="{15238103-3A80-4847-986D-C42EACA5211B}" type="sibTrans" cxnId="{AB3F7500-6355-4B9E-BC42-D5EC93AA19D8}">
      <dgm:prSet/>
      <dgm:spPr/>
      <dgm:t>
        <a:bodyPr/>
        <a:lstStyle/>
        <a:p>
          <a:endParaRPr lang="en-US"/>
        </a:p>
      </dgm:t>
    </dgm:pt>
    <dgm:pt modelId="{5F1634CC-9E2C-46F8-B45F-877237141819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r>
            <a:rPr lang="en-GB"/>
            <a:t>Large container ships cannot manoeuvre away from the whales, and they can be hit by boats, injured and potentially killed. </a:t>
          </a:r>
          <a:endParaRPr lang="en-US"/>
        </a:p>
      </dgm:t>
    </dgm:pt>
    <dgm:pt modelId="{A5D40291-5931-4E1C-9AC0-797D001DD42B}" type="parTrans" cxnId="{FE79AD65-C007-4A08-8DBA-FFE0B51D879B}">
      <dgm:prSet/>
      <dgm:spPr/>
      <dgm:t>
        <a:bodyPr/>
        <a:lstStyle/>
        <a:p>
          <a:endParaRPr lang="en-US"/>
        </a:p>
      </dgm:t>
    </dgm:pt>
    <dgm:pt modelId="{74E56037-FDD2-4718-A4D4-01A29C8B8F40}" type="sibTrans" cxnId="{FE79AD65-C007-4A08-8DBA-FFE0B51D879B}">
      <dgm:prSet/>
      <dgm:spPr/>
      <dgm:t>
        <a:bodyPr/>
        <a:lstStyle/>
        <a:p>
          <a:endParaRPr lang="en-US"/>
        </a:p>
      </dgm:t>
    </dgm:pt>
    <dgm:pt modelId="{AB70186C-5C7A-47F0-AD6F-62D34CEA536D}" type="pres">
      <dgm:prSet presAssocID="{AE9C7DA5-9CB4-4274-92D0-87D931CF981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EBA55AC-4674-47B7-9DFC-47B2EF9BBBD0}" type="pres">
      <dgm:prSet presAssocID="{841B6095-DCA0-4703-8151-18277A462618}" presName="root" presStyleCnt="0"/>
      <dgm:spPr/>
    </dgm:pt>
    <dgm:pt modelId="{518E29E6-CF2E-4761-8D00-28C66066D500}" type="pres">
      <dgm:prSet presAssocID="{841B6095-DCA0-4703-8151-18277A462618}" presName="rootComposite" presStyleCnt="0"/>
      <dgm:spPr/>
    </dgm:pt>
    <dgm:pt modelId="{ABCEA45A-3493-4B19-97B5-2ED17F278E51}" type="pres">
      <dgm:prSet presAssocID="{841B6095-DCA0-4703-8151-18277A462618}" presName="rootText" presStyleLbl="node1" presStyleIdx="0" presStyleCnt="2"/>
      <dgm:spPr/>
    </dgm:pt>
    <dgm:pt modelId="{9A7BA026-B18D-4815-8E74-6185B711CBBD}" type="pres">
      <dgm:prSet presAssocID="{841B6095-DCA0-4703-8151-18277A462618}" presName="rootConnector" presStyleLbl="node1" presStyleIdx="0" presStyleCnt="2"/>
      <dgm:spPr/>
    </dgm:pt>
    <dgm:pt modelId="{82D4CF4B-2475-447F-BD1F-8B0E9309E264}" type="pres">
      <dgm:prSet presAssocID="{841B6095-DCA0-4703-8151-18277A462618}" presName="childShape" presStyleCnt="0"/>
      <dgm:spPr/>
    </dgm:pt>
    <dgm:pt modelId="{82407A8B-AE4A-4083-88B1-5424B056CA97}" type="pres">
      <dgm:prSet presAssocID="{5F1634CC-9E2C-46F8-B45F-877237141819}" presName="root" presStyleCnt="0"/>
      <dgm:spPr/>
    </dgm:pt>
    <dgm:pt modelId="{C0A74F7F-1B14-4280-A941-B153987A6FD7}" type="pres">
      <dgm:prSet presAssocID="{5F1634CC-9E2C-46F8-B45F-877237141819}" presName="rootComposite" presStyleCnt="0"/>
      <dgm:spPr/>
    </dgm:pt>
    <dgm:pt modelId="{DC6B3B30-07D7-4FA4-8168-6638F055F0AB}" type="pres">
      <dgm:prSet presAssocID="{5F1634CC-9E2C-46F8-B45F-877237141819}" presName="rootText" presStyleLbl="node1" presStyleIdx="1" presStyleCnt="2"/>
      <dgm:spPr/>
    </dgm:pt>
    <dgm:pt modelId="{BBEE9454-2CAC-4650-B0CB-290F2F5837F1}" type="pres">
      <dgm:prSet presAssocID="{5F1634CC-9E2C-46F8-B45F-877237141819}" presName="rootConnector" presStyleLbl="node1" presStyleIdx="1" presStyleCnt="2"/>
      <dgm:spPr/>
    </dgm:pt>
    <dgm:pt modelId="{525218C5-E988-4704-A428-783B0EA18D06}" type="pres">
      <dgm:prSet presAssocID="{5F1634CC-9E2C-46F8-B45F-877237141819}" presName="childShape" presStyleCnt="0"/>
      <dgm:spPr/>
    </dgm:pt>
  </dgm:ptLst>
  <dgm:cxnLst>
    <dgm:cxn modelId="{AB3F7500-6355-4B9E-BC42-D5EC93AA19D8}" srcId="{AE9C7DA5-9CB4-4274-92D0-87D931CF981D}" destId="{841B6095-DCA0-4703-8151-18277A462618}" srcOrd="0" destOrd="0" parTransId="{17B62980-9960-443C-A5F6-6A7939A358FF}" sibTransId="{15238103-3A80-4847-986D-C42EACA5211B}"/>
    <dgm:cxn modelId="{870BC821-E2C6-4EF0-88B4-D48FEE6623B1}" type="presOf" srcId="{5F1634CC-9E2C-46F8-B45F-877237141819}" destId="{BBEE9454-2CAC-4650-B0CB-290F2F5837F1}" srcOrd="1" destOrd="0" presId="urn:microsoft.com/office/officeart/2005/8/layout/hierarchy3"/>
    <dgm:cxn modelId="{FE79AD65-C007-4A08-8DBA-FFE0B51D879B}" srcId="{AE9C7DA5-9CB4-4274-92D0-87D931CF981D}" destId="{5F1634CC-9E2C-46F8-B45F-877237141819}" srcOrd="1" destOrd="0" parTransId="{A5D40291-5931-4E1C-9AC0-797D001DD42B}" sibTransId="{74E56037-FDD2-4718-A4D4-01A29C8B8F40}"/>
    <dgm:cxn modelId="{59C1B167-48CC-4672-84B0-24D875A6B646}" type="presOf" srcId="{AE9C7DA5-9CB4-4274-92D0-87D931CF981D}" destId="{AB70186C-5C7A-47F0-AD6F-62D34CEA536D}" srcOrd="0" destOrd="0" presId="urn:microsoft.com/office/officeart/2005/8/layout/hierarchy3"/>
    <dgm:cxn modelId="{1505A3AD-95B8-42AD-A7CC-2E5324628F69}" type="presOf" srcId="{841B6095-DCA0-4703-8151-18277A462618}" destId="{9A7BA026-B18D-4815-8E74-6185B711CBBD}" srcOrd="1" destOrd="0" presId="urn:microsoft.com/office/officeart/2005/8/layout/hierarchy3"/>
    <dgm:cxn modelId="{8A902BD6-3CAB-4DF4-AC23-52189C4D1A2E}" type="presOf" srcId="{841B6095-DCA0-4703-8151-18277A462618}" destId="{ABCEA45A-3493-4B19-97B5-2ED17F278E51}" srcOrd="0" destOrd="0" presId="urn:microsoft.com/office/officeart/2005/8/layout/hierarchy3"/>
    <dgm:cxn modelId="{43A5D1F3-89F4-4920-80EA-F634247D7583}" type="presOf" srcId="{5F1634CC-9E2C-46F8-B45F-877237141819}" destId="{DC6B3B30-07D7-4FA4-8168-6638F055F0AB}" srcOrd="0" destOrd="0" presId="urn:microsoft.com/office/officeart/2005/8/layout/hierarchy3"/>
    <dgm:cxn modelId="{82F4CF3E-35BF-4831-A3C5-043D1E034EB1}" type="presParOf" srcId="{AB70186C-5C7A-47F0-AD6F-62D34CEA536D}" destId="{BEBA55AC-4674-47B7-9DFC-47B2EF9BBBD0}" srcOrd="0" destOrd="0" presId="urn:microsoft.com/office/officeart/2005/8/layout/hierarchy3"/>
    <dgm:cxn modelId="{AED23E85-93F2-409C-98C1-78C3193006A6}" type="presParOf" srcId="{BEBA55AC-4674-47B7-9DFC-47B2EF9BBBD0}" destId="{518E29E6-CF2E-4761-8D00-28C66066D500}" srcOrd="0" destOrd="0" presId="urn:microsoft.com/office/officeart/2005/8/layout/hierarchy3"/>
    <dgm:cxn modelId="{E7F0439C-10E4-427B-BCB9-C13E8FD3012D}" type="presParOf" srcId="{518E29E6-CF2E-4761-8D00-28C66066D500}" destId="{ABCEA45A-3493-4B19-97B5-2ED17F278E51}" srcOrd="0" destOrd="0" presId="urn:microsoft.com/office/officeart/2005/8/layout/hierarchy3"/>
    <dgm:cxn modelId="{D5B15FED-FF55-4190-9288-0586EABAA688}" type="presParOf" srcId="{518E29E6-CF2E-4761-8D00-28C66066D500}" destId="{9A7BA026-B18D-4815-8E74-6185B711CBBD}" srcOrd="1" destOrd="0" presId="urn:microsoft.com/office/officeart/2005/8/layout/hierarchy3"/>
    <dgm:cxn modelId="{B68635FB-AEDA-41FC-AA0F-CBFA6E0CFD04}" type="presParOf" srcId="{BEBA55AC-4674-47B7-9DFC-47B2EF9BBBD0}" destId="{82D4CF4B-2475-447F-BD1F-8B0E9309E264}" srcOrd="1" destOrd="0" presId="urn:microsoft.com/office/officeart/2005/8/layout/hierarchy3"/>
    <dgm:cxn modelId="{661A8CC6-0DAD-41AC-A9EE-476F439C089C}" type="presParOf" srcId="{AB70186C-5C7A-47F0-AD6F-62D34CEA536D}" destId="{82407A8B-AE4A-4083-88B1-5424B056CA97}" srcOrd="1" destOrd="0" presId="urn:microsoft.com/office/officeart/2005/8/layout/hierarchy3"/>
    <dgm:cxn modelId="{59FB4810-33EB-4DC8-826C-35EE9596E040}" type="presParOf" srcId="{82407A8B-AE4A-4083-88B1-5424B056CA97}" destId="{C0A74F7F-1B14-4280-A941-B153987A6FD7}" srcOrd="0" destOrd="0" presId="urn:microsoft.com/office/officeart/2005/8/layout/hierarchy3"/>
    <dgm:cxn modelId="{57FFAF92-7D6C-438B-918A-F2B45B9906F4}" type="presParOf" srcId="{C0A74F7F-1B14-4280-A941-B153987A6FD7}" destId="{DC6B3B30-07D7-4FA4-8168-6638F055F0AB}" srcOrd="0" destOrd="0" presId="urn:microsoft.com/office/officeart/2005/8/layout/hierarchy3"/>
    <dgm:cxn modelId="{FBB383B3-E084-4E2B-9C21-B07467AEE651}" type="presParOf" srcId="{C0A74F7F-1B14-4280-A941-B153987A6FD7}" destId="{BBEE9454-2CAC-4650-B0CB-290F2F5837F1}" srcOrd="1" destOrd="0" presId="urn:microsoft.com/office/officeart/2005/8/layout/hierarchy3"/>
    <dgm:cxn modelId="{0FD745C6-5BF1-49E0-BFB9-BAA813A2B24F}" type="presParOf" srcId="{82407A8B-AE4A-4083-88B1-5424B056CA97}" destId="{525218C5-E988-4704-A428-783B0EA18D06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6503F5-56C5-4950-9C51-E1BE28FC4F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6C5F9B-1071-4644-ABEF-C316E1BF08CA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r>
            <a:rPr lang="en-GB"/>
            <a:t>Oman has rich minerals and resources which need to be mined to be extracted. </a:t>
          </a:r>
          <a:endParaRPr lang="en-US"/>
        </a:p>
      </dgm:t>
    </dgm:pt>
    <dgm:pt modelId="{7E6747F6-25A0-4FB2-AEA4-71F8D831E7F5}" type="parTrans" cxnId="{7A57A6BE-B878-4CE3-92F9-E8DFBF60A9F4}">
      <dgm:prSet/>
      <dgm:spPr/>
      <dgm:t>
        <a:bodyPr/>
        <a:lstStyle/>
        <a:p>
          <a:endParaRPr lang="en-US"/>
        </a:p>
      </dgm:t>
    </dgm:pt>
    <dgm:pt modelId="{1E374A6D-5BFF-4386-9651-6C697AE51DC3}" type="sibTrans" cxnId="{7A57A6BE-B878-4CE3-92F9-E8DFBF60A9F4}">
      <dgm:prSet/>
      <dgm:spPr/>
      <dgm:t>
        <a:bodyPr/>
        <a:lstStyle/>
        <a:p>
          <a:endParaRPr lang="en-US"/>
        </a:p>
      </dgm:t>
    </dgm:pt>
    <dgm:pt modelId="{EBB6B485-6C61-4711-86C0-6C06E93739FC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r>
            <a:rPr lang="en-GB"/>
            <a:t>Drilling underwater creates noise which the whale’s are sensitive to. </a:t>
          </a:r>
          <a:endParaRPr lang="en-US"/>
        </a:p>
      </dgm:t>
    </dgm:pt>
    <dgm:pt modelId="{931D03E6-AF17-4FE4-95BD-58F5B3EF19D9}" type="parTrans" cxnId="{DD6E3E70-02A5-4EB3-B512-825B034E292B}">
      <dgm:prSet/>
      <dgm:spPr/>
      <dgm:t>
        <a:bodyPr/>
        <a:lstStyle/>
        <a:p>
          <a:endParaRPr lang="en-US"/>
        </a:p>
      </dgm:t>
    </dgm:pt>
    <dgm:pt modelId="{498A71D7-6FFE-4C0D-BBE5-2607B51F09E8}" type="sibTrans" cxnId="{DD6E3E70-02A5-4EB3-B512-825B034E292B}">
      <dgm:prSet/>
      <dgm:spPr/>
      <dgm:t>
        <a:bodyPr/>
        <a:lstStyle/>
        <a:p>
          <a:endParaRPr lang="en-US"/>
        </a:p>
      </dgm:t>
    </dgm:pt>
    <dgm:pt modelId="{22675DCF-0A66-4930-BAD3-AC7EDBBE288E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r>
            <a:rPr lang="en-GB" dirty="0"/>
            <a:t>In addition, there is a risk of pollution from leaking pipes and drilling activities poisoning sea vegetation such as phytoplankton.  </a:t>
          </a:r>
          <a:endParaRPr lang="en-US" dirty="0"/>
        </a:p>
      </dgm:t>
    </dgm:pt>
    <dgm:pt modelId="{14A1193C-C769-451D-A211-9C5CC2DC22D3}" type="parTrans" cxnId="{8D83E2AD-2FBB-4259-9E87-3C488A97141F}">
      <dgm:prSet/>
      <dgm:spPr/>
      <dgm:t>
        <a:bodyPr/>
        <a:lstStyle/>
        <a:p>
          <a:endParaRPr lang="en-US"/>
        </a:p>
      </dgm:t>
    </dgm:pt>
    <dgm:pt modelId="{603943C1-4A98-4867-9A01-F86744BB25F9}" type="sibTrans" cxnId="{8D83E2AD-2FBB-4259-9E87-3C488A97141F}">
      <dgm:prSet/>
      <dgm:spPr/>
      <dgm:t>
        <a:bodyPr/>
        <a:lstStyle/>
        <a:p>
          <a:endParaRPr lang="en-US"/>
        </a:p>
      </dgm:t>
    </dgm:pt>
    <dgm:pt modelId="{7B8E7DB3-F16A-4CBF-9150-3A06342F5F61}" type="pres">
      <dgm:prSet presAssocID="{1B6503F5-56C5-4950-9C51-E1BE28FC4FF9}" presName="linear" presStyleCnt="0">
        <dgm:presLayoutVars>
          <dgm:animLvl val="lvl"/>
          <dgm:resizeHandles val="exact"/>
        </dgm:presLayoutVars>
      </dgm:prSet>
      <dgm:spPr/>
    </dgm:pt>
    <dgm:pt modelId="{BE4DDA92-EDD5-471B-9966-B7F41CECC549}" type="pres">
      <dgm:prSet presAssocID="{7E6C5F9B-1071-4644-ABEF-C316E1BF08CA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76BD9FB-686F-413E-8A19-70D27FE6D2A1}" type="pres">
      <dgm:prSet presAssocID="{1E374A6D-5BFF-4386-9651-6C697AE51DC3}" presName="spacer" presStyleCnt="0"/>
      <dgm:spPr/>
    </dgm:pt>
    <dgm:pt modelId="{E6B42521-39BE-4A2E-9229-3A0776BC2FE6}" type="pres">
      <dgm:prSet presAssocID="{EBB6B485-6C61-4711-86C0-6C06E93739F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112DFDA-09DF-4DF1-9156-80609C4E5A9F}" type="pres">
      <dgm:prSet presAssocID="{498A71D7-6FFE-4C0D-BBE5-2607B51F09E8}" presName="spacer" presStyleCnt="0"/>
      <dgm:spPr/>
    </dgm:pt>
    <dgm:pt modelId="{01C84A56-BA1C-42D7-A8B5-0B0AC366FFBF}" type="pres">
      <dgm:prSet presAssocID="{22675DCF-0A66-4930-BAD3-AC7EDBBE288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8EC874E-D2A5-47A5-94B6-8D205C2B6408}" type="presOf" srcId="{7E6C5F9B-1071-4644-ABEF-C316E1BF08CA}" destId="{BE4DDA92-EDD5-471B-9966-B7F41CECC549}" srcOrd="0" destOrd="0" presId="urn:microsoft.com/office/officeart/2005/8/layout/vList2"/>
    <dgm:cxn modelId="{DD6E3E70-02A5-4EB3-B512-825B034E292B}" srcId="{1B6503F5-56C5-4950-9C51-E1BE28FC4FF9}" destId="{EBB6B485-6C61-4711-86C0-6C06E93739FC}" srcOrd="1" destOrd="0" parTransId="{931D03E6-AF17-4FE4-95BD-58F5B3EF19D9}" sibTransId="{498A71D7-6FFE-4C0D-BBE5-2607B51F09E8}"/>
    <dgm:cxn modelId="{1FA65C8E-C5B5-494B-8004-CA7DA0A64B11}" type="presOf" srcId="{22675DCF-0A66-4930-BAD3-AC7EDBBE288E}" destId="{01C84A56-BA1C-42D7-A8B5-0B0AC366FFBF}" srcOrd="0" destOrd="0" presId="urn:microsoft.com/office/officeart/2005/8/layout/vList2"/>
    <dgm:cxn modelId="{8D83E2AD-2FBB-4259-9E87-3C488A97141F}" srcId="{1B6503F5-56C5-4950-9C51-E1BE28FC4FF9}" destId="{22675DCF-0A66-4930-BAD3-AC7EDBBE288E}" srcOrd="2" destOrd="0" parTransId="{14A1193C-C769-451D-A211-9C5CC2DC22D3}" sibTransId="{603943C1-4A98-4867-9A01-F86744BB25F9}"/>
    <dgm:cxn modelId="{7A57A6BE-B878-4CE3-92F9-E8DFBF60A9F4}" srcId="{1B6503F5-56C5-4950-9C51-E1BE28FC4FF9}" destId="{7E6C5F9B-1071-4644-ABEF-C316E1BF08CA}" srcOrd="0" destOrd="0" parTransId="{7E6747F6-25A0-4FB2-AEA4-71F8D831E7F5}" sibTransId="{1E374A6D-5BFF-4386-9651-6C697AE51DC3}"/>
    <dgm:cxn modelId="{F1A532C7-021C-4E87-BB35-C595E7102D25}" type="presOf" srcId="{1B6503F5-56C5-4950-9C51-E1BE28FC4FF9}" destId="{7B8E7DB3-F16A-4CBF-9150-3A06342F5F61}" srcOrd="0" destOrd="0" presId="urn:microsoft.com/office/officeart/2005/8/layout/vList2"/>
    <dgm:cxn modelId="{DB78EAE2-73C5-4C0C-BC42-EA7CE47A0133}" type="presOf" srcId="{EBB6B485-6C61-4711-86C0-6C06E93739FC}" destId="{E6B42521-39BE-4A2E-9229-3A0776BC2FE6}" srcOrd="0" destOrd="0" presId="urn:microsoft.com/office/officeart/2005/8/layout/vList2"/>
    <dgm:cxn modelId="{CFEF25C8-0EE4-4C9A-9062-3FAC404878AB}" type="presParOf" srcId="{7B8E7DB3-F16A-4CBF-9150-3A06342F5F61}" destId="{BE4DDA92-EDD5-471B-9966-B7F41CECC549}" srcOrd="0" destOrd="0" presId="urn:microsoft.com/office/officeart/2005/8/layout/vList2"/>
    <dgm:cxn modelId="{9BF42B89-0E8D-4E8D-BEE9-7EC0AE2E2F18}" type="presParOf" srcId="{7B8E7DB3-F16A-4CBF-9150-3A06342F5F61}" destId="{076BD9FB-686F-413E-8A19-70D27FE6D2A1}" srcOrd="1" destOrd="0" presId="urn:microsoft.com/office/officeart/2005/8/layout/vList2"/>
    <dgm:cxn modelId="{9CB60974-3C79-49B3-BF92-A18A5A4A70D7}" type="presParOf" srcId="{7B8E7DB3-F16A-4CBF-9150-3A06342F5F61}" destId="{E6B42521-39BE-4A2E-9229-3A0776BC2FE6}" srcOrd="2" destOrd="0" presId="urn:microsoft.com/office/officeart/2005/8/layout/vList2"/>
    <dgm:cxn modelId="{63B2710E-25BA-4B97-927B-6D5994BAFDF7}" type="presParOf" srcId="{7B8E7DB3-F16A-4CBF-9150-3A06342F5F61}" destId="{A112DFDA-09DF-4DF1-9156-80609C4E5A9F}" srcOrd="3" destOrd="0" presId="urn:microsoft.com/office/officeart/2005/8/layout/vList2"/>
    <dgm:cxn modelId="{6E18D523-DD7B-4A6D-9E00-CB748681FF79}" type="presParOf" srcId="{7B8E7DB3-F16A-4CBF-9150-3A06342F5F61}" destId="{01C84A56-BA1C-42D7-A8B5-0B0AC366FFB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F3FA1E-973F-44BA-8B0D-68256629D8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9832BB6-E34A-40BD-8EE3-D70C26B1BF2B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GB" b="0"/>
            <a:t>The Dhofar coastline is a hub of development including many building opportunities. </a:t>
          </a:r>
          <a:endParaRPr lang="en-US" b="0"/>
        </a:p>
      </dgm:t>
    </dgm:pt>
    <dgm:pt modelId="{86D79113-3DA1-4C9A-A9D6-2E7AB834C737}" type="parTrans" cxnId="{F4AEF167-3C47-48C2-A613-B743586DE579}">
      <dgm:prSet/>
      <dgm:spPr/>
      <dgm:t>
        <a:bodyPr/>
        <a:lstStyle/>
        <a:p>
          <a:endParaRPr lang="en-US" b="0"/>
        </a:p>
      </dgm:t>
    </dgm:pt>
    <dgm:pt modelId="{897598AA-064E-4620-8A47-FE047D86073E}" type="sibTrans" cxnId="{F4AEF167-3C47-48C2-A613-B743586DE579}">
      <dgm:prSet/>
      <dgm:spPr/>
      <dgm:t>
        <a:bodyPr/>
        <a:lstStyle/>
        <a:p>
          <a:endParaRPr lang="en-US" b="0"/>
        </a:p>
      </dgm:t>
    </dgm:pt>
    <dgm:pt modelId="{70315552-A706-4B27-B38D-557ACB19FEEA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GB" b="0"/>
            <a:t>Building along the coast provides homes, offices and other facilities but also degrades the coastline. </a:t>
          </a:r>
          <a:endParaRPr lang="en-US" b="0"/>
        </a:p>
      </dgm:t>
    </dgm:pt>
    <dgm:pt modelId="{FB6BB47A-6535-4146-9EF6-A5D51533717B}" type="parTrans" cxnId="{4EE17A55-F1C3-46BC-B8C1-6E46441A9978}">
      <dgm:prSet/>
      <dgm:spPr/>
      <dgm:t>
        <a:bodyPr/>
        <a:lstStyle/>
        <a:p>
          <a:endParaRPr lang="en-US" b="0"/>
        </a:p>
      </dgm:t>
    </dgm:pt>
    <dgm:pt modelId="{FBC52EF7-0CD6-40A8-A76A-FD0773435A50}" type="sibTrans" cxnId="{4EE17A55-F1C3-46BC-B8C1-6E46441A9978}">
      <dgm:prSet/>
      <dgm:spPr/>
      <dgm:t>
        <a:bodyPr/>
        <a:lstStyle/>
        <a:p>
          <a:endParaRPr lang="en-US" b="0"/>
        </a:p>
      </dgm:t>
    </dgm:pt>
    <dgm:pt modelId="{DD7B5771-B3E9-497B-A7C7-CB7989709A48}">
      <dgm:prSet/>
      <dgm:spPr>
        <a:solidFill>
          <a:srgbClr val="F54C00"/>
        </a:solidFill>
        <a:ln>
          <a:solidFill>
            <a:srgbClr val="F54C00"/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en-GB" b="0"/>
            <a:t>This degradation leads to loss of habitats such as seagrass, mangroves and algae impacting the foodweb of this ecosystem.  </a:t>
          </a:r>
          <a:endParaRPr lang="en-US" b="0"/>
        </a:p>
      </dgm:t>
    </dgm:pt>
    <dgm:pt modelId="{CC88287D-38A9-4A79-ABD9-A45BBADF5DB9}" type="parTrans" cxnId="{8CCAC216-5B46-4859-BECB-0FC7228EB117}">
      <dgm:prSet/>
      <dgm:spPr/>
      <dgm:t>
        <a:bodyPr/>
        <a:lstStyle/>
        <a:p>
          <a:endParaRPr lang="en-US" b="0"/>
        </a:p>
      </dgm:t>
    </dgm:pt>
    <dgm:pt modelId="{A359C78E-D6C1-42F8-BC14-055B6070AFF9}" type="sibTrans" cxnId="{8CCAC216-5B46-4859-BECB-0FC7228EB117}">
      <dgm:prSet/>
      <dgm:spPr/>
      <dgm:t>
        <a:bodyPr/>
        <a:lstStyle/>
        <a:p>
          <a:endParaRPr lang="en-US" b="0"/>
        </a:p>
      </dgm:t>
    </dgm:pt>
    <dgm:pt modelId="{1154DD99-1B79-4C16-AC16-913BF9F781AC}" type="pres">
      <dgm:prSet presAssocID="{92F3FA1E-973F-44BA-8B0D-68256629D8FF}" presName="linear" presStyleCnt="0">
        <dgm:presLayoutVars>
          <dgm:animLvl val="lvl"/>
          <dgm:resizeHandles val="exact"/>
        </dgm:presLayoutVars>
      </dgm:prSet>
      <dgm:spPr/>
    </dgm:pt>
    <dgm:pt modelId="{119A4CD3-6E23-4AA0-A691-ECAC62F6B981}" type="pres">
      <dgm:prSet presAssocID="{E9832BB6-E34A-40BD-8EE3-D70C26B1BF2B}" presName="parentText" presStyleLbl="node1" presStyleIdx="0" presStyleCnt="3" custLinFactY="-31127" custLinFactNeighborY="-100000">
        <dgm:presLayoutVars>
          <dgm:chMax val="0"/>
          <dgm:bulletEnabled val="1"/>
        </dgm:presLayoutVars>
      </dgm:prSet>
      <dgm:spPr/>
    </dgm:pt>
    <dgm:pt modelId="{68610E34-183C-43CD-9350-38F703228D92}" type="pres">
      <dgm:prSet presAssocID="{897598AA-064E-4620-8A47-FE047D86073E}" presName="spacer" presStyleCnt="0"/>
      <dgm:spPr/>
    </dgm:pt>
    <dgm:pt modelId="{FBB73F5C-01AF-477F-801C-018010AA66C5}" type="pres">
      <dgm:prSet presAssocID="{70315552-A706-4B27-B38D-557ACB19FEEA}" presName="parentText" presStyleLbl="node1" presStyleIdx="1" presStyleCnt="3" custLinFactY="-4183" custLinFactNeighborY="-100000">
        <dgm:presLayoutVars>
          <dgm:chMax val="0"/>
          <dgm:bulletEnabled val="1"/>
        </dgm:presLayoutVars>
      </dgm:prSet>
      <dgm:spPr/>
    </dgm:pt>
    <dgm:pt modelId="{BCF8BC98-5274-4B15-A7D1-3BAE7CF2801B}" type="pres">
      <dgm:prSet presAssocID="{FBC52EF7-0CD6-40A8-A76A-FD0773435A50}" presName="spacer" presStyleCnt="0"/>
      <dgm:spPr/>
    </dgm:pt>
    <dgm:pt modelId="{D96EC73A-E842-4533-93B7-F63366A7AED9}" type="pres">
      <dgm:prSet presAssocID="{DD7B5771-B3E9-497B-A7C7-CB7989709A48}" presName="parentText" presStyleLbl="node1" presStyleIdx="2" presStyleCnt="3" custLinFactY="17067" custLinFactNeighborY="100000">
        <dgm:presLayoutVars>
          <dgm:chMax val="0"/>
          <dgm:bulletEnabled val="1"/>
        </dgm:presLayoutVars>
      </dgm:prSet>
      <dgm:spPr/>
    </dgm:pt>
  </dgm:ptLst>
  <dgm:cxnLst>
    <dgm:cxn modelId="{8CCAC216-5B46-4859-BECB-0FC7228EB117}" srcId="{92F3FA1E-973F-44BA-8B0D-68256629D8FF}" destId="{DD7B5771-B3E9-497B-A7C7-CB7989709A48}" srcOrd="2" destOrd="0" parTransId="{CC88287D-38A9-4A79-ABD9-A45BBADF5DB9}" sibTransId="{A359C78E-D6C1-42F8-BC14-055B6070AFF9}"/>
    <dgm:cxn modelId="{39A9B02D-5779-4A4D-B684-5A347E380EDA}" type="presOf" srcId="{DD7B5771-B3E9-497B-A7C7-CB7989709A48}" destId="{D96EC73A-E842-4533-93B7-F63366A7AED9}" srcOrd="0" destOrd="0" presId="urn:microsoft.com/office/officeart/2005/8/layout/vList2"/>
    <dgm:cxn modelId="{F4AEF167-3C47-48C2-A613-B743586DE579}" srcId="{92F3FA1E-973F-44BA-8B0D-68256629D8FF}" destId="{E9832BB6-E34A-40BD-8EE3-D70C26B1BF2B}" srcOrd="0" destOrd="0" parTransId="{86D79113-3DA1-4C9A-A9D6-2E7AB834C737}" sibTransId="{897598AA-064E-4620-8A47-FE047D86073E}"/>
    <dgm:cxn modelId="{F11CD86E-38FC-488C-9DB8-77EED5B62C11}" type="presOf" srcId="{92F3FA1E-973F-44BA-8B0D-68256629D8FF}" destId="{1154DD99-1B79-4C16-AC16-913BF9F781AC}" srcOrd="0" destOrd="0" presId="urn:microsoft.com/office/officeart/2005/8/layout/vList2"/>
    <dgm:cxn modelId="{4EE17A55-F1C3-46BC-B8C1-6E46441A9978}" srcId="{92F3FA1E-973F-44BA-8B0D-68256629D8FF}" destId="{70315552-A706-4B27-B38D-557ACB19FEEA}" srcOrd="1" destOrd="0" parTransId="{FB6BB47A-6535-4146-9EF6-A5D51533717B}" sibTransId="{FBC52EF7-0CD6-40A8-A76A-FD0773435A50}"/>
    <dgm:cxn modelId="{ACCFEEB1-9C41-4B74-8C32-E03DCDA3A44C}" type="presOf" srcId="{70315552-A706-4B27-B38D-557ACB19FEEA}" destId="{FBB73F5C-01AF-477F-801C-018010AA66C5}" srcOrd="0" destOrd="0" presId="urn:microsoft.com/office/officeart/2005/8/layout/vList2"/>
    <dgm:cxn modelId="{C25F37BA-7E6A-4CEB-B86F-3B51165C4A9D}" type="presOf" srcId="{E9832BB6-E34A-40BD-8EE3-D70C26B1BF2B}" destId="{119A4CD3-6E23-4AA0-A691-ECAC62F6B981}" srcOrd="0" destOrd="0" presId="urn:microsoft.com/office/officeart/2005/8/layout/vList2"/>
    <dgm:cxn modelId="{3E737FD1-0666-45E0-A01D-25FBA6DA6100}" type="presParOf" srcId="{1154DD99-1B79-4C16-AC16-913BF9F781AC}" destId="{119A4CD3-6E23-4AA0-A691-ECAC62F6B981}" srcOrd="0" destOrd="0" presId="urn:microsoft.com/office/officeart/2005/8/layout/vList2"/>
    <dgm:cxn modelId="{1A6C037B-2905-4193-8998-6B2E1ED7C106}" type="presParOf" srcId="{1154DD99-1B79-4C16-AC16-913BF9F781AC}" destId="{68610E34-183C-43CD-9350-38F703228D92}" srcOrd="1" destOrd="0" presId="urn:microsoft.com/office/officeart/2005/8/layout/vList2"/>
    <dgm:cxn modelId="{68AC7351-2831-4544-BF84-EB6ABD64BB51}" type="presParOf" srcId="{1154DD99-1B79-4C16-AC16-913BF9F781AC}" destId="{FBB73F5C-01AF-477F-801C-018010AA66C5}" srcOrd="2" destOrd="0" presId="urn:microsoft.com/office/officeart/2005/8/layout/vList2"/>
    <dgm:cxn modelId="{C87B1B31-C044-4847-B7F9-599029CBDE8F}" type="presParOf" srcId="{1154DD99-1B79-4C16-AC16-913BF9F781AC}" destId="{BCF8BC98-5274-4B15-A7D1-3BAE7CF2801B}" srcOrd="3" destOrd="0" presId="urn:microsoft.com/office/officeart/2005/8/layout/vList2"/>
    <dgm:cxn modelId="{A0609281-B718-4D0E-BF99-20044FBC8C00}" type="presParOf" srcId="{1154DD99-1B79-4C16-AC16-913BF9F781AC}" destId="{D96EC73A-E842-4533-93B7-F63366A7AED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7319ED-3021-4D25-8D43-4F68FFD93222}">
      <dsp:nvSpPr>
        <dsp:cNvPr id="0" name=""/>
        <dsp:cNvSpPr/>
      </dsp:nvSpPr>
      <dsp:spPr>
        <a:xfrm>
          <a:off x="962" y="380513"/>
          <a:ext cx="3379189" cy="2145785"/>
        </a:xfrm>
        <a:prstGeom prst="roundRect">
          <a:avLst>
            <a:gd name="adj" fmla="val 10000"/>
          </a:avLst>
        </a:prstGeom>
        <a:solidFill>
          <a:srgbClr val="F54C00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6A17BE-BF3D-4CF1-8AE4-E6750B569C61}">
      <dsp:nvSpPr>
        <dsp:cNvPr id="0" name=""/>
        <dsp:cNvSpPr/>
      </dsp:nvSpPr>
      <dsp:spPr>
        <a:xfrm>
          <a:off x="376428" y="737205"/>
          <a:ext cx="3379189" cy="2145785"/>
        </a:xfrm>
        <a:prstGeom prst="roundRect">
          <a:avLst>
            <a:gd name="adj" fmla="val 10000"/>
          </a:avLst>
        </a:prstGeom>
        <a:solidFill>
          <a:srgbClr val="FFFFFF">
            <a:alpha val="89804"/>
          </a:srgbClr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30-40% of Arabian Sea humpback whales have scars from past entanglement in fishing gear. </a:t>
          </a:r>
          <a:endParaRPr lang="en-US" sz="2300" kern="1200" dirty="0"/>
        </a:p>
      </dsp:txBody>
      <dsp:txXfrm>
        <a:off x="439276" y="800053"/>
        <a:ext cx="3253493" cy="2020089"/>
      </dsp:txXfrm>
    </dsp:sp>
    <dsp:sp modelId="{D08AABE5-68CF-4B76-B0DA-3009701252C4}">
      <dsp:nvSpPr>
        <dsp:cNvPr id="0" name=""/>
        <dsp:cNvSpPr/>
      </dsp:nvSpPr>
      <dsp:spPr>
        <a:xfrm>
          <a:off x="4131082" y="380513"/>
          <a:ext cx="3379189" cy="2145785"/>
        </a:xfrm>
        <a:prstGeom prst="roundRect">
          <a:avLst>
            <a:gd name="adj" fmla="val 10000"/>
          </a:avLst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28AD5B-C90D-43B6-9279-CD9ECEFC0619}">
      <dsp:nvSpPr>
        <dsp:cNvPr id="0" name=""/>
        <dsp:cNvSpPr/>
      </dsp:nvSpPr>
      <dsp:spPr>
        <a:xfrm>
          <a:off x="4506548" y="737205"/>
          <a:ext cx="3379189" cy="21457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If caught in fishing nets for long periods of time, the whales cannot resurface to breathe and can suffocate. </a:t>
          </a:r>
          <a:endParaRPr lang="en-US" sz="2300" kern="1200"/>
        </a:p>
      </dsp:txBody>
      <dsp:txXfrm>
        <a:off x="4569396" y="800053"/>
        <a:ext cx="3253493" cy="20200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CEA45A-3493-4B19-97B5-2ED17F278E51}">
      <dsp:nvSpPr>
        <dsp:cNvPr id="0" name=""/>
        <dsp:cNvSpPr/>
      </dsp:nvSpPr>
      <dsp:spPr>
        <a:xfrm>
          <a:off x="1017" y="705773"/>
          <a:ext cx="3703912" cy="1851956"/>
        </a:xfrm>
        <a:prstGeom prst="roundRect">
          <a:avLst>
            <a:gd name="adj" fmla="val 10000"/>
          </a:avLst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The Strait of Hormuz - a shipping route located between Iran and Oman is the third busiest shipping route in the world. </a:t>
          </a:r>
          <a:endParaRPr lang="en-US" sz="2300" kern="1200" dirty="0"/>
        </a:p>
      </dsp:txBody>
      <dsp:txXfrm>
        <a:off x="55259" y="760015"/>
        <a:ext cx="3595428" cy="1743472"/>
      </dsp:txXfrm>
    </dsp:sp>
    <dsp:sp modelId="{DC6B3B30-07D7-4FA4-8168-6638F055F0AB}">
      <dsp:nvSpPr>
        <dsp:cNvPr id="0" name=""/>
        <dsp:cNvSpPr/>
      </dsp:nvSpPr>
      <dsp:spPr>
        <a:xfrm>
          <a:off x="4630908" y="705773"/>
          <a:ext cx="3703912" cy="1851956"/>
        </a:xfrm>
        <a:prstGeom prst="roundRect">
          <a:avLst>
            <a:gd name="adj" fmla="val 10000"/>
          </a:avLst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Large container ships cannot manoeuvre away from the whales, and they can be hit by boats, injured and potentially killed. </a:t>
          </a:r>
          <a:endParaRPr lang="en-US" sz="2300" kern="1200"/>
        </a:p>
      </dsp:txBody>
      <dsp:txXfrm>
        <a:off x="4685150" y="760015"/>
        <a:ext cx="3595428" cy="17434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4DDA92-EDD5-471B-9966-B7F41CECC549}">
      <dsp:nvSpPr>
        <dsp:cNvPr id="0" name=""/>
        <dsp:cNvSpPr/>
      </dsp:nvSpPr>
      <dsp:spPr>
        <a:xfrm>
          <a:off x="0" y="10410"/>
          <a:ext cx="8496944" cy="1221041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Oman has rich minerals and resources which need to be mined to be extracted. </a:t>
          </a:r>
          <a:endParaRPr lang="en-US" sz="2300" kern="1200"/>
        </a:p>
      </dsp:txBody>
      <dsp:txXfrm>
        <a:off x="59606" y="70016"/>
        <a:ext cx="8377732" cy="1101829"/>
      </dsp:txXfrm>
    </dsp:sp>
    <dsp:sp modelId="{E6B42521-39BE-4A2E-9229-3A0776BC2FE6}">
      <dsp:nvSpPr>
        <dsp:cNvPr id="0" name=""/>
        <dsp:cNvSpPr/>
      </dsp:nvSpPr>
      <dsp:spPr>
        <a:xfrm>
          <a:off x="0" y="1297691"/>
          <a:ext cx="8496944" cy="1221041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/>
            <a:t>Drilling underwater creates noise which the whale’s are sensitive to. </a:t>
          </a:r>
          <a:endParaRPr lang="en-US" sz="2300" kern="1200"/>
        </a:p>
      </dsp:txBody>
      <dsp:txXfrm>
        <a:off x="59606" y="1357297"/>
        <a:ext cx="8377732" cy="1101829"/>
      </dsp:txXfrm>
    </dsp:sp>
    <dsp:sp modelId="{01C84A56-BA1C-42D7-A8B5-0B0AC366FFBF}">
      <dsp:nvSpPr>
        <dsp:cNvPr id="0" name=""/>
        <dsp:cNvSpPr/>
      </dsp:nvSpPr>
      <dsp:spPr>
        <a:xfrm>
          <a:off x="0" y="2584972"/>
          <a:ext cx="8496944" cy="1221041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In addition, there is a risk of pollution from leaking pipes and drilling activities poisoning sea vegetation such as phytoplankton.  </a:t>
          </a:r>
          <a:endParaRPr lang="en-US" sz="2300" kern="1200" dirty="0"/>
        </a:p>
      </dsp:txBody>
      <dsp:txXfrm>
        <a:off x="59606" y="2644578"/>
        <a:ext cx="8377732" cy="11018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9A4CD3-6E23-4AA0-A691-ECAC62F6B981}">
      <dsp:nvSpPr>
        <dsp:cNvPr id="0" name=""/>
        <dsp:cNvSpPr/>
      </dsp:nvSpPr>
      <dsp:spPr>
        <a:xfrm>
          <a:off x="0" y="144012"/>
          <a:ext cx="7886700" cy="859950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/>
            <a:t>The Dhofar coastline is a hub of development including many building opportunities. </a:t>
          </a:r>
          <a:endParaRPr lang="en-US" sz="2100" b="0" kern="1200"/>
        </a:p>
      </dsp:txBody>
      <dsp:txXfrm>
        <a:off x="41979" y="185991"/>
        <a:ext cx="7802742" cy="775992"/>
      </dsp:txXfrm>
    </dsp:sp>
    <dsp:sp modelId="{FBB73F5C-01AF-477F-801C-018010AA66C5}">
      <dsp:nvSpPr>
        <dsp:cNvPr id="0" name=""/>
        <dsp:cNvSpPr/>
      </dsp:nvSpPr>
      <dsp:spPr>
        <a:xfrm>
          <a:off x="0" y="1296147"/>
          <a:ext cx="7886700" cy="859950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/>
            <a:t>Building along the coast provides homes, offices and other facilities but also degrades the coastline. </a:t>
          </a:r>
          <a:endParaRPr lang="en-US" sz="2100" b="0" kern="1200"/>
        </a:p>
      </dsp:txBody>
      <dsp:txXfrm>
        <a:off x="41979" y="1338126"/>
        <a:ext cx="7802742" cy="775992"/>
      </dsp:txXfrm>
    </dsp:sp>
    <dsp:sp modelId="{D96EC73A-E842-4533-93B7-F63366A7AED9}">
      <dsp:nvSpPr>
        <dsp:cNvPr id="0" name=""/>
        <dsp:cNvSpPr/>
      </dsp:nvSpPr>
      <dsp:spPr>
        <a:xfrm>
          <a:off x="0" y="2520277"/>
          <a:ext cx="7886700" cy="859950"/>
        </a:xfrm>
        <a:prstGeom prst="roundRect">
          <a:avLst/>
        </a:prstGeom>
        <a:solidFill>
          <a:srgbClr val="F54C00"/>
        </a:solidFill>
        <a:ln w="25400" cap="flat" cmpd="sng" algn="ctr">
          <a:solidFill>
            <a:srgbClr val="F54C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0" kern="1200"/>
            <a:t>This degradation leads to loss of habitats such as seagrass, mangroves and algae impacting the foodweb of this ecosystem.  </a:t>
          </a:r>
          <a:endParaRPr lang="en-US" sz="2100" b="0" kern="1200"/>
        </a:p>
      </dsp:txBody>
      <dsp:txXfrm>
        <a:off x="41979" y="2562256"/>
        <a:ext cx="7802742" cy="775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51.993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24575,'0'7'0,"0"10"0,7 17 0,3 9 0,-1 5 0,6 1 0,7-8 0,7-11 0,6-9 0,5-10 0,2-13 0,-6-14 0,-1-11 0,-9-8 0,1-6 0,-5 4-8191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45.02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33 0 24575,'-7'0'0,"-2"7"0,-1 10 0,3 2-8191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46.70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70 1 24575,'-14'6'0,"-12"5"0,-3-3-8191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7:12.78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234 0 24575,'-2'4'0,"0"-1"0,-1 1 0,1 0 0,-1-1 0,1 1 0,-1-1 0,0 0 0,0 0 0,0 0 0,0 0 0,-1 0 0,1-1 0,-7 3 0,-12 12 0,12-6 0,0-1 0,1 2 0,0-1 0,1 1 0,1 1 0,-1-1 0,2 1 0,-1 1 0,3-1 0,-2 1 0,-2 18 0,1 2 0,3 0 0,0 0 0,2 58 0,2-91 0,-3 70 0,2-67 0,1 0 0,-1-1 0,0 0 0,0 1 0,-1-1 0,1 0 0,-1 1 0,1-1 0,0 0 0,-1 0 0,-1 0 0,1 0 0,0-1 0,-1 1 0,1 0 0,0-1 0,-6 4 0,8-6 0,0 0 0,0 1 0,-1-1 0,1 0 0,0 1 0,-1-1 0,1 0 0,0 0 0,-1 1 0,1-1 0,-1 0 0,1 0 0,-1 0 0,1 1 0,-1-1 0,1 0 0,-1 0 0,1 0 0,-1 0 0,1 0 0,0 0 0,-1 0 0,1 0 0,-1 0 0,1 0 0,-1 0 0,1 0 0,-1-1 0,1 1 0,0 0 0,0 0 0,-1 0 0,1-1 0,0 1 0,-1 0 0,1 0 0,-1-1 0,1 1 0,0 0 0,-1-1 0,1 1 0,0 0 0,0-1 0,-1 1 0,1-1 0,0 1 0,0-1 0,-1 1 0,1 0 0,0-1 0,0 1 0,0 0 0,0 0 0,0-1 0,0 1 0,0-1 0,0 1 0,0-1 0,0 1 0,0-1 0,0 1 0,0-2 0,6-29 0,-6 30 0,7-18 0,-1 1 0,2 1 0,13-25 0,-16 36 0,-1 0 0,1 0 0,-1 0 0,2 1 0,0-1 0,-1 2 0,2-1 0,-2 1 0,1-1 0,1 1 0,13-6 0,-15 8 0,23-10 0,-2 0 0,1-2 0,-1-2 0,33-24 0,-54 36 0,0-1 0,1 0 0,-2 0 0,0 0 0,1-1 0,-2 1 0,2-1 0,-2 0 0,0 0 0,0 0 0,3-7 0,-5 8 0,-1 1 0,1-1 0,-1 1 0,0 0 0,1-1 0,-2 1 0,1-1 0,0 0 0,-1 1 0,1-1 0,-1 2 0,-1-2 0,1 0 0,-1 2 0,0-2 0,0 1 0,0 1 0,-5-7 0,-16-15-1365,-2 6-5461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58.99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345 1 24575,'-6'0'0,"-2"0"0,1 0 0,0 1 0,0 0 0,1 0 0,-2 1 0,2-1 0,-2 1 0,-10 6 0,14-6 0,2 0 0,-2 1 0,1 0 0,-1 0 0,2 0 0,-1 0 0,0 1 0,1-1 0,-1 1 0,2 0 0,-1-1 0,0 1 0,0 0 0,0-1 0,1 2 0,-1-1 0,1 8 0,-10 41 0,11-39 0,-3-1 0,0 1 0,-1 0 0,1 0 0,-2 0 0,-1-2 0,-10 23 0,-24 23 0,27-40 0,0 0 0,2 1 0,0-1 0,2 2 0,-12 30 0,6 2 0,3 2 0,3-1 0,-6 97 0,15 167 0,3-139 0,-3-134-1365,0-5-5461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6:01.80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1 24575,'7'6'0,"3"5"-8191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6:05.772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167 291 24575,'-7'-15'0,"-10"-11"0,-10-2 0,2-4 0,2-2 0,0-3 0,3-4 0,5 0 0,6 5-8191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6:12.17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1454 0 24575,'-1'5'0,"0"-2"0,0 1 0,1 1 0,-1-2 0,-1 1 0,0 0 0,1-1 0,-1 1 0,-1 0 0,2-2 0,-2 2 0,1-1 0,-1 0 0,-5 5 0,-45 37 0,52-44 0,-13 8 0,-1 0 0,0-1 0,-1 0 0,1-1 0,-1-1 0,-1-1 0,1 1 0,-1-3 0,1 1 0,-27 1 0,-22-2 0,-95-6 0,69-1 0,29 3 0,-156 3 0,206-1 0,-1 1 0,1-1 0,0 2 0,0 1 0,0 0 0,0 0 0,1 1 0,0 0 0,0 1 0,-13 9 0,17-10 0,0 1 0,0-1 0,0 2 0,2-2 0,-2 1 0,2 2 0,-1-2 0,2 2 0,-1-1 0,0 0 0,2 2 0,-1-2 0,0 1 0,1 1 0,-3 12 0,0 11 0,5-15 0,-3 1 0,1-2 0,-1 2 0,-1-2 0,-2 0 0,1 0 0,0 0 0,-3 0 0,-15 23 0,17-30 0,0 1 0,2 0 0,-1-1 0,2 1 0,-2 0 0,3 1 0,-1-1 0,0 1 0,1 0 0,-1 15 0,1 9 0,1-1 0,3 37 0,-1 32 0,0-98 0,0 1 0,-1-1 0,0 1 0,0-1 0,0 1 0,0-1 0,-1 1 0,0-1 0,-1 1 0,1-1 0,-1-1 0,0 2 0,0-2 0,-1 1 0,2-1 0,-3 0 0,1 1 0,1-2 0,-2 1 0,0 0 0,1-1 0,-1 0 0,0 1 0,1-1 0,-2-2 0,1 2 0,0-1 0,0 0 0,-1 0 0,1-1 0,-1 1 0,-7-2 0,-34 5-1365,0-4-5461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7:03.94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3811 2 24575,'-116'-2'0,"-135"5"0,233-1 0,1 0 0,-1 2 0,0 0 0,2 1 0,-24 9 0,-79 45 0,84-41 0,-1 1 0,-61 19 0,91-36 0,-1 0 0,1 0 0,0 0 0,0 1 0,0 1 0,0-1 0,0 0 0,1 2 0,-1-1 0,2 0 0,-2 1 0,1-1 0,1 2 0,-6 8 0,5-6 0,0 0 0,2 1 0,-1 0 0,0 0 0,2-1 0,0 1 0,-1 2 0,2-2 0,-2 18 0,3-8 0,-1-2 0,0 2 0,-1-2 0,-2 0 0,0 1 0,0-1 0,-2 1 0,0-2 0,-2 1 0,-9 18 0,-7 0 0,1 1 0,2 0 0,2 1 0,1 2 0,-18 57 0,32-83 0,-1 0 0,1 0 0,-3-1 0,2 0 0,-2 0 0,0-1 0,-1 1 0,-16 16 0,-4 1 0,-52 40 0,48-44 0,22-15 0,-1-2 0,0 0 0,0 0 0,-1-1 0,0-1 0,-18 8 0,23-12 0,-1 0 0,0 0 0,0-1 0,1-1 0,-2 1 0,2-1 0,-1 0 0,-1-1 0,2 1 0,-1-1 0,0-1 0,-11-3 0,-59-26 0,63 24 0,-1-1 0,0 3 0,0-1 0,0 2 0,-20-5 0,-11 4 0,-1 1 0,0 3 0,1 2 0,-1 2 0,1 2 0,-90 20 0,119-17 0,-1-1 0,1 2 0,0 0 0,1 2 0,0 0 0,1 1 0,-28 25 0,26-20 0,-1-1 0,-2-1 0,1-1 0,-33 16 0,36-23 0,-2 0 0,0-2 0,0 1 0,0-2 0,-36 3 0,-98-5 0,118-5 0,1 3 0,0 1 0,0 1 0,0 1 0,-57 15 0,71-10 0,2 0 0,0 3 0,1-1 0,-1 1 0,-24 21 0,-32 19 0,-19-2 0,56-31 0,-61 39 0,87-48 0,1-1 0,-1 0 0,1 1 0,1 2 0,0-1 0,0 0 0,1 1 0,0 0 0,-9 17 0,-1 9 0,0 1 0,2 0 0,2 2 0,-12 51 0,23-82 0,1 0 0,-2 1 0,1-2 0,-1 0 0,-1 1 0,0 0 0,1-2 0,-2 1 0,1 0 0,-2-1 0,1-1 0,-10 9 0,7-5 0,-1 5-10,0-1-1,-1 1 0,3 0 1,0 1-1,0 0 0,1 1 1,1-1-1,-4 18 0,-7 19-1258,2-17-5557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7:08.521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0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39.096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24575,'1'6'0,"0"1"0,0-2 0,1 2 0,-1-2 0,1 2 0,5 7 0,4 20 0,5 65 0,-13-70 0,2 0 0,14 51 0,-18-78 0,13 36 0,-1 2 0,-2-1 0,10 77 0,-17-88 0,0-1 0,2 1 0,1-1 0,2 0 0,17 39 0,72 124 0,-86-170 0,32 54 0,3-1 0,3-2 0,3-3 0,106 105 0,-140-155 0,2-1 0,1 1 0,0-3 0,25 14 0,-32-21 0,0 0 0,1-2 0,0 0 0,0-1 0,1 0 0,-1-2 0,28 4 0,49-5 0,-72-3 0,0 1 0,1 0 0,-1 2 0,-1 0 0,1 2 0,0 0 0,22 9 0,2 7 0,-1 2 0,81 57 0,-82-50 0,1-1 0,85 38 0,-98-52 0,3-2 0,-2-1 0,2-2 0,-1-1 0,1-1 0,61 3 0,-22-12 0,-41 0 0,0 2 0,50 7 0,-72-6 0,0 1 0,0 0 0,0 1 0,-1 1 0,0-1 0,1 2 0,-1-1 0,0 1 0,-1 1 0,1-1 0,-1 1 0,10 9 0,34 38 0,-17-18 0,1-1 0,78 57 0,-52-50 0,-19-16 0,74 62 0,-104-76 0,28 26 0,48 52 0,-77-74 0,-1 0 0,0 0 0,-1 2 0,-1-1 0,1 1 0,-3 0 0,11 28 0,-11-17 0,2-1 0,2 1 0,20 36 0,-27-56 0,0-1 0,2-1 0,-2 2 0,2-2 0,-1 1 0,1-2 0,0 2 0,1-3 0,-1 2 0,1-1 0,0 0 0,0-1 0,1 0 0,-1-1 0,1 1 0,13 3 0,-5-3 0,4 0 0,-1 2 0,1 0 0,27 13 0,-41-15 0,0-1 0,-1 1 0,1-1 0,-1 2 0,0-2 0,0 2 0,0 1 0,0-2 0,-2 2 0,1-2 0,0 2 0,-1-1 0,1 2 0,-1-2 0,2 7 0,1 7 0,-1-1 0,-1 0 0,0 1 0,-1-1 0,-1 31 0,-8 92 0,5-130 0,-1 1 0,0-1 0,0 1 0,-1-2 0,0 1 0,-9 16 0,9-20 0,-1-2 0,1 1 0,-2-1 0,1 1 0,0-2 0,-1 2 0,0-2 0,0 1 0,0-1 0,-1 0 0,0 0 0,-6 3 0,-7 3 0,-6 2 0,1 2 0,-39 28 0,56-35 0,1-2 0,-1 2 0,1-1 0,0 1 0,1 0 0,0 0 0,-1 0 0,3 1 0,-2-1 0,1 2 0,1-1 0,-5 16 0,2 4 0,-3 56 0,9-65 0,-2 1 0,-1-1 0,0 0 0,-1 1 0,-1-1 0,-12 31 0,-78 183 0,88-221 0,4-4 0,0 1 0,-1 0 0,-1-2 0,1 1 0,-1 0 0,0-1 0,-1 0 0,0 1 0,0-2 0,0 1 0,-1-1 0,0 0 0,-14 8 0,-20 8 0,1 0 0,-39 27 0,67-41 0,1 2 0,0 0 0,0 0 0,1 0 0,-1 1 0,2 1 0,-11 16 0,-10 22 0,4 2 0,1 0 0,-31 92 0,40-51 47,14-75-249,-1-1 0,0 1 1,-1-1-1,-1 0 0,0 0 1,-9 17-1,-2-5-6624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13T12:35:41.559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17 0 24575,'-8'0'0,"-1"0"-8191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66D574-CA4E-41EC-BFB7-1A202831826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9885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9D9BD6-16DF-460D-8818-BAFF0451FD4D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7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057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4E1A6E-B03C-4BA9-BCC3-75FC69A50594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8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20226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BC778C-4985-4B87-A566-26D203ABF273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748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 anchor="t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47EEAF-DD4E-4CF4-BBA0-EAA76F911A92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6" name="Picture 15" descr="rg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5173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D577BE-B60F-4443-89BA-AC6850FF3B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641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CE6AA-BD4D-4B50-801E-5FC26DDB2F1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5214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00CBFF-0372-4B6D-9726-814647025C5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023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629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24000" y="6248400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fld id="{99EC163C-451A-4E6F-ACF7-668EB386970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72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640"/>
            <a:ext cx="5471889" cy="1411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 dirty="0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en-GB" altLang="en-US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GB" altLang="en-US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3FE48AF-ABF3-40F6-B23F-7A4E1289867F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46087" name="Line 7"/>
          <p:cNvSpPr>
            <a:spLocks noChangeShapeType="1"/>
          </p:cNvSpPr>
          <p:nvPr userDrawn="1"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088" name="Oval 8"/>
          <p:cNvSpPr>
            <a:spLocks noChangeArrowheads="1"/>
          </p:cNvSpPr>
          <p:nvPr userDrawn="1"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89" name="Oval 9"/>
          <p:cNvSpPr>
            <a:spLocks noChangeArrowheads="1"/>
          </p:cNvSpPr>
          <p:nvPr userDrawn="1"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46090" name="Oval 10"/>
          <p:cNvSpPr>
            <a:spLocks noChangeArrowheads="1"/>
          </p:cNvSpPr>
          <p:nvPr userDrawn="1"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 sz="2400">
              <a:latin typeface="Times New Roman" pitchFamily="18" charset="0"/>
            </a:endParaRPr>
          </a:p>
        </p:txBody>
      </p:sp>
      <p:pic>
        <p:nvPicPr>
          <p:cNvPr id="23" name="Picture 15" descr="rgs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13264"/>
            <a:ext cx="1824451" cy="1315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58" r:id="rId7"/>
    <p:sldLayoutId id="2147483659" r:id="rId8"/>
    <p:sldLayoutId id="2147483661" r:id="rId9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6.xml"/><Relationship Id="rId18" Type="http://schemas.openxmlformats.org/officeDocument/2006/relationships/image" Target="../media/image9.png"/><Relationship Id="rId26" Type="http://schemas.openxmlformats.org/officeDocument/2006/relationships/image" Target="../media/image13.png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2" Type="http://schemas.openxmlformats.org/officeDocument/2006/relationships/customXml" Target="../ink/ink1.xml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29" Type="http://schemas.openxmlformats.org/officeDocument/2006/relationships/image" Target="../media/image16.sv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11" Type="http://schemas.openxmlformats.org/officeDocument/2006/relationships/customXml" Target="../ink/ink5.xml"/><Relationship Id="rId24" Type="http://schemas.openxmlformats.org/officeDocument/2006/relationships/image" Target="../media/image12.png"/><Relationship Id="rId32" Type="http://schemas.openxmlformats.org/officeDocument/2006/relationships/image" Target="../media/image2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5.svg"/><Relationship Id="rId10" Type="http://schemas.openxmlformats.org/officeDocument/2006/relationships/image" Target="../media/image5.png"/><Relationship Id="rId19" Type="http://schemas.openxmlformats.org/officeDocument/2006/relationships/customXml" Target="../ink/ink9.xml"/><Relationship Id="rId31" Type="http://schemas.openxmlformats.org/officeDocument/2006/relationships/image" Target="../media/image18.svg"/><Relationship Id="rId4" Type="http://schemas.openxmlformats.org/officeDocument/2006/relationships/image" Target="../media/image20.png"/><Relationship Id="rId9" Type="http://schemas.openxmlformats.org/officeDocument/2006/relationships/customXml" Target="../ink/ink4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Relationship Id="rId27" Type="http://schemas.openxmlformats.org/officeDocument/2006/relationships/image" Target="../media/image14.png"/><Relationship Id="rId30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CC59E-8C8F-0E47-2ABE-2222789FB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Arabian Sea humpback whales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E1DC58-D1E0-5BEE-9825-21CB752A34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dirty="0"/>
              <a:t>Learning Goals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Identify the conditions for the location of these whales and how this has helped them adapt to the environment.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Examine the food web in which the whales are part of. 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Assess the threats and potential solutions to save these whales.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231274-FD07-B875-0B7C-A5B339B843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139952" y="2204864"/>
            <a:ext cx="3304406" cy="502999"/>
          </a:xfrm>
        </p:spPr>
        <p:txBody>
          <a:bodyPr/>
          <a:lstStyle/>
          <a:p>
            <a:fld id="{CACB7C9E-96DD-44E9-8F2E-057B6252255F}" type="datetime2">
              <a:rPr lang="en-GB" sz="2000" smtClean="0">
                <a:solidFill>
                  <a:schemeClr val="tx1"/>
                </a:solidFill>
              </a:rPr>
              <a:t>Monday, 17 March 2025</a:t>
            </a:fld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7" name="Picture 6" descr="A close up of a logo&#10;&#10;AI-generated content may be incorrect.">
            <a:extLst>
              <a:ext uri="{FF2B5EF4-FFF2-40B4-BE49-F238E27FC236}">
                <a16:creationId xmlns:a16="http://schemas.microsoft.com/office/drawing/2014/main" id="{3D4F071E-8CF3-AF92-05CB-A3A0841EA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27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2C8C4-1ADF-131B-1331-7142BA704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05312"/>
            <a:ext cx="5328592" cy="1567503"/>
          </a:xfrm>
        </p:spPr>
        <p:txBody>
          <a:bodyPr anchor="ctr"/>
          <a:lstStyle/>
          <a:p>
            <a:r>
              <a:rPr lang="en-GB" b="1" dirty="0"/>
              <a:t>Ship strike (being hit by passing boats)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20813436-D84B-DFF4-F3C9-B8BDE4AF7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8966966"/>
              </p:ext>
            </p:extLst>
          </p:nvPr>
        </p:nvGraphicFramePr>
        <p:xfrm>
          <a:off x="404081" y="1988840"/>
          <a:ext cx="8335838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A96F0E7D-86EF-5671-3E1A-74194E65DAD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7025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C888B-BA2B-2CE2-E6A5-6302AE8FF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b="1" dirty="0"/>
              <a:t>Oil and gas activities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16FC156E-913D-7321-6096-8093C839E5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767730"/>
              </p:ext>
            </p:extLst>
          </p:nvPr>
        </p:nvGraphicFramePr>
        <p:xfrm>
          <a:off x="323528" y="1844824"/>
          <a:ext cx="8496944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A close up of a logo&#10;&#10;AI-generated content may be incorrect.">
            <a:extLst>
              <a:ext uri="{FF2B5EF4-FFF2-40B4-BE49-F238E27FC236}">
                <a16:creationId xmlns:a16="http://schemas.microsoft.com/office/drawing/2014/main" id="{1089685C-846F-33CD-5B4E-7FFFBB4FF9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0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4D75F-65CC-AA47-1F4A-FAD3391F4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GB" b="1" dirty="0"/>
              <a:t>Habitat degradation</a:t>
            </a:r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266EBBE1-011A-337B-B6DB-C6451B1D53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275385"/>
              </p:ext>
            </p:extLst>
          </p:nvPr>
        </p:nvGraphicFramePr>
        <p:xfrm>
          <a:off x="628650" y="1844824"/>
          <a:ext cx="7886700" cy="364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F14D174B-B306-B5E8-FEA4-9ED72B4B75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496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A372C-9942-8FAC-B546-D804991B5C2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54C0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Arabian Sea humpback whale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80EAE-1370-489C-BB47-482A68DE4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8"/>
            <a:ext cx="7886700" cy="3002731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Arabian Sea humpback whales are the only species of humpback whale which don’t migrate between different locations to breed and feed. They are </a:t>
            </a:r>
            <a:r>
              <a:rPr lang="en-GB" b="1" dirty="0"/>
              <a:t>non-migratory. </a:t>
            </a:r>
          </a:p>
          <a:p>
            <a:r>
              <a:rPr lang="en-GB" dirty="0"/>
              <a:t>They are a unique sub-species of humpback whale thought to have separated from the Indian Ocean species about 70,000 years ago. </a:t>
            </a:r>
          </a:p>
          <a:p>
            <a:r>
              <a:rPr lang="en-GB" dirty="0"/>
              <a:t>They are designated an endangered species.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6180F1E4-AA18-8F80-266C-BEC32A10B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  <p:pic>
        <p:nvPicPr>
          <p:cNvPr id="8" name="Graphic 7" descr="Whale outline">
            <a:extLst>
              <a:ext uri="{FF2B5EF4-FFF2-40B4-BE49-F238E27FC236}">
                <a16:creationId xmlns:a16="http://schemas.microsoft.com/office/drawing/2014/main" id="{5A7A78A3-1373-7BBF-E975-B7A20A35A7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39047" y="5016403"/>
            <a:ext cx="1489695" cy="148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256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B63D2-3072-DD9C-859D-07B4E53B390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1415B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Where are the whales?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9097F-5C86-CFFF-2DA3-A9C78687A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90763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01415B"/>
              </a:buClr>
            </a:pPr>
            <a:r>
              <a:rPr lang="en-GB" dirty="0"/>
              <a:t>You are going to work in pairs to describe the location of where the whales are. </a:t>
            </a:r>
          </a:p>
          <a:p>
            <a:pPr>
              <a:buClr>
                <a:srgbClr val="01415B"/>
              </a:buClr>
            </a:pPr>
            <a:r>
              <a:rPr lang="en-GB" dirty="0"/>
              <a:t>You will need to sit back-to-back with one of you looking ant he board and the other facing away so you can't see the board. </a:t>
            </a:r>
          </a:p>
          <a:p>
            <a:pPr>
              <a:buClr>
                <a:srgbClr val="01415B"/>
              </a:buClr>
            </a:pPr>
            <a:r>
              <a:rPr lang="en-GB" dirty="0"/>
              <a:t>If you are facing away from the board, you will be drawing what your partner sees on the next slide. You will need a pencil (and rubber) as well as a blank piece of paper. </a:t>
            </a:r>
          </a:p>
          <a:p>
            <a:pPr>
              <a:buClr>
                <a:srgbClr val="01415B"/>
              </a:buClr>
            </a:pPr>
            <a:r>
              <a:rPr lang="en-GB" dirty="0"/>
              <a:t>If you are facing the board, you will only be able to use descriptive language – no turning around and pointing at the image. </a:t>
            </a: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C573B0FB-67EE-1582-57C5-187AF21C4C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40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>
            <a:extLst>
              <a:ext uri="{FF2B5EF4-FFF2-40B4-BE49-F238E27FC236}">
                <a16:creationId xmlns:a16="http://schemas.microsoft.com/office/drawing/2014/main" id="{65659230-2724-35ED-52DC-CAE8BB84E7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B70005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Where are the whales?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47341CD-DCFC-0CF2-AE0E-CFBC0E2CCDEC}"/>
              </a:ext>
            </a:extLst>
          </p:cNvPr>
          <p:cNvGrpSpPr/>
          <p:nvPr/>
        </p:nvGrpSpPr>
        <p:grpSpPr>
          <a:xfrm>
            <a:off x="2088711" y="2141467"/>
            <a:ext cx="5840293" cy="3619783"/>
            <a:chOff x="4233945" y="1712291"/>
            <a:chExt cx="6329438" cy="3937680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8BDFBE23-1045-137A-236F-80559CE8ACF8}"/>
                </a:ext>
              </a:extLst>
            </p:cNvPr>
            <p:cNvGrpSpPr/>
            <p:nvPr/>
          </p:nvGrpSpPr>
          <p:grpSpPr>
            <a:xfrm>
              <a:off x="4365622" y="1712291"/>
              <a:ext cx="3155345" cy="3937680"/>
              <a:chOff x="4033113" y="315753"/>
              <a:chExt cx="3155345" cy="39376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4316C79F-D666-3939-E86A-5D02AB714628}"/>
                      </a:ext>
                    </a:extLst>
                  </p14:cNvPr>
                  <p14:cNvContentPartPr/>
                  <p14:nvPr/>
                </p14:nvContentPartPr>
                <p14:xfrm>
                  <a:off x="6101673" y="2244273"/>
                  <a:ext cx="138960" cy="11808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4316C79F-D666-3939-E86A-5D02AB714628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6095553" y="2238153"/>
                    <a:ext cx="151200" cy="1303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7798CBBE-64AB-D3F2-60A8-E6B24ADE442A}"/>
                      </a:ext>
                    </a:extLst>
                  </p14:cNvPr>
                  <p14:cNvContentPartPr/>
                  <p14:nvPr/>
                </p14:nvContentPartPr>
                <p14:xfrm>
                  <a:off x="5967033" y="2260833"/>
                  <a:ext cx="135000" cy="53136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7798CBBE-64AB-D3F2-60A8-E6B24ADE442A}"/>
                      </a:ext>
                    </a:extLst>
                  </p:cNvPr>
                  <p:cNvPicPr/>
                  <p:nvPr/>
                </p:nvPicPr>
                <p:blipFill>
                  <a:blip r:embed="rId6"/>
                  <a:stretch>
                    <a:fillRect/>
                  </a:stretch>
                </p:blipFill>
                <p:spPr>
                  <a:xfrm>
                    <a:off x="5960913" y="2254713"/>
                    <a:ext cx="147240" cy="543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F27865A0-C253-360C-EA6E-0224447D94B2}"/>
                      </a:ext>
                    </a:extLst>
                  </p14:cNvPr>
                  <p14:cNvContentPartPr/>
                  <p14:nvPr/>
                </p14:nvContentPartPr>
                <p14:xfrm>
                  <a:off x="5984673" y="2909553"/>
                  <a:ext cx="7200" cy="6840"/>
                </p14:xfrm>
              </p:contentPart>
            </mc:Choice>
            <mc:Fallback xmlns=""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F27865A0-C253-360C-EA6E-0224447D94B2}"/>
                      </a:ext>
                    </a:extLst>
                  </p:cNvPr>
                  <p:cNvPicPr/>
                  <p:nvPr/>
                </p:nvPicPr>
                <p:blipFill>
                  <a:blip r:embed="rId8"/>
                  <a:stretch>
                    <a:fillRect/>
                  </a:stretch>
                </p:blipFill>
                <p:spPr>
                  <a:xfrm>
                    <a:off x="5978553" y="2903433"/>
                    <a:ext cx="19440" cy="1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DAD186D2-8551-1BA7-D4E3-F53A2C930634}"/>
                      </a:ext>
                    </a:extLst>
                  </p14:cNvPr>
                  <p14:cNvContentPartPr/>
                  <p14:nvPr/>
                </p14:nvContentPartPr>
                <p14:xfrm>
                  <a:off x="5969913" y="2812353"/>
                  <a:ext cx="65520" cy="113760"/>
                </p14:xfrm>
              </p:contentPart>
            </mc:Choice>
            <mc:Fallback xmlns=""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DAD186D2-8551-1BA7-D4E3-F53A2C930634}"/>
                      </a:ext>
                    </a:extLst>
                  </p:cNvPr>
                  <p:cNvPicPr/>
                  <p:nvPr/>
                </p:nvPicPr>
                <p:blipFill>
                  <a:blip r:embed="rId10"/>
                  <a:stretch>
                    <a:fillRect/>
                  </a:stretch>
                </p:blipFill>
                <p:spPr>
                  <a:xfrm>
                    <a:off x="5963793" y="2806233"/>
                    <a:ext cx="7776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1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5968538C-67F8-3FCA-A661-DB0EA2680D81}"/>
                      </a:ext>
                    </a:extLst>
                  </p14:cNvPr>
                  <p14:cNvContentPartPr/>
                  <p14:nvPr/>
                </p14:nvContentPartPr>
                <p14:xfrm>
                  <a:off x="5501193" y="2892633"/>
                  <a:ext cx="567720" cy="419760"/>
                </p14:xfrm>
              </p:contentPart>
            </mc:Choice>
            <mc:Fallback xmlns=""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5968538C-67F8-3FCA-A661-DB0EA2680D81}"/>
                      </a:ext>
                    </a:extLst>
                  </p:cNvPr>
                  <p:cNvPicPr/>
                  <p:nvPr/>
                </p:nvPicPr>
                <p:blipFill>
                  <a:blip r:embed="rId12"/>
                  <a:stretch>
                    <a:fillRect/>
                  </a:stretch>
                </p:blipFill>
                <p:spPr>
                  <a:xfrm>
                    <a:off x="5495073" y="2886513"/>
                    <a:ext cx="579960" cy="432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3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BDB7B501-3D3C-4778-2E89-D3CFBB2D5E11}"/>
                      </a:ext>
                    </a:extLst>
                  </p14:cNvPr>
                  <p14:cNvContentPartPr/>
                  <p14:nvPr/>
                </p14:nvContentPartPr>
                <p14:xfrm>
                  <a:off x="4033113" y="3340833"/>
                  <a:ext cx="1487160" cy="91260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BDB7B501-3D3C-4778-2E89-D3CFBB2D5E11}"/>
                      </a:ext>
                    </a:extLst>
                  </p:cNvPr>
                  <p:cNvPicPr/>
                  <p:nvPr/>
                </p:nvPicPr>
                <p:blipFill>
                  <a:blip r:embed="rId14"/>
                  <a:stretch>
                    <a:fillRect/>
                  </a:stretch>
                </p:blipFill>
                <p:spPr>
                  <a:xfrm>
                    <a:off x="4026993" y="3334713"/>
                    <a:ext cx="1499400" cy="924840"/>
                  </a:xfrm>
                  <a:prstGeom prst="rect">
                    <a:avLst/>
                  </a:prstGeom>
                </p:spPr>
              </p:pic>
            </mc:Fallback>
          </mc:AlternateContent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C590EFE7-3A57-19A0-8A87-0C98C0E00FAD}"/>
                  </a:ext>
                </a:extLst>
              </p:cNvPr>
              <p:cNvGrpSpPr/>
              <p:nvPr/>
            </p:nvGrpSpPr>
            <p:grpSpPr>
              <a:xfrm>
                <a:off x="5319753" y="315753"/>
                <a:ext cx="1317240" cy="2038680"/>
                <a:chOff x="5319753" y="315753"/>
                <a:chExt cx="1317240" cy="2038680"/>
              </a:xfrm>
            </p:grpSpPr>
            <mc:AlternateContent xmlns:mc="http://schemas.openxmlformats.org/markup-compatibility/2006" xmlns:p14="http://schemas.microsoft.com/office/powerpoint/2010/main">
              <mc:Choice Requires="p14">
                <p:contentPart p14:bwMode="auto" r:id="rId15">
                  <p14:nvContentPartPr>
                    <p14:cNvPr id="27" name="Ink 26">
                      <a:extLst>
                        <a:ext uri="{FF2B5EF4-FFF2-40B4-BE49-F238E27FC236}">
                          <a16:creationId xmlns:a16="http://schemas.microsoft.com/office/drawing/2014/main" id="{D366509D-FF39-EA19-3378-52CE9340365B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334233" y="2244273"/>
                    <a:ext cx="360" cy="360"/>
                  </p14:xfrm>
                </p:contentPart>
              </mc:Choice>
              <mc:Fallback xmlns="">
                <p:pic>
                  <p:nvPicPr>
                    <p:cNvPr id="27" name="Ink 26">
                      <a:extLst>
                        <a:ext uri="{FF2B5EF4-FFF2-40B4-BE49-F238E27FC236}">
                          <a16:creationId xmlns:a16="http://schemas.microsoft.com/office/drawing/2014/main" id="{D366509D-FF39-EA19-3378-52CE9340365B}"/>
                        </a:ext>
                      </a:extLst>
                    </p:cNvPr>
                    <p:cNvPicPr/>
                    <p:nvPr/>
                  </p:nvPicPr>
                  <p:blipFill>
                    <a:blip r:embed="rId16"/>
                    <a:stretch>
                      <a:fillRect/>
                    </a:stretch>
                  </p:blipFill>
                  <p:spPr>
                    <a:xfrm>
                      <a:off x="6328113" y="2238153"/>
                      <a:ext cx="12600" cy="126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7">
                  <p14:nvContentPartPr>
                    <p14:cNvPr id="5" name="Ink 4">
                      <a:extLst>
                        <a:ext uri="{FF2B5EF4-FFF2-40B4-BE49-F238E27FC236}">
                          <a16:creationId xmlns:a16="http://schemas.microsoft.com/office/drawing/2014/main" id="{C564EFC9-2CCB-CFAC-F6EF-949685F8DCEC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5319753" y="315753"/>
                    <a:ext cx="1317240" cy="1964160"/>
                  </p14:xfrm>
                </p:contentPart>
              </mc:Choice>
              <mc:Fallback xmlns="">
                <p:pic>
                  <p:nvPicPr>
                    <p:cNvPr id="5" name="Ink 4">
                      <a:extLst>
                        <a:ext uri="{FF2B5EF4-FFF2-40B4-BE49-F238E27FC236}">
                          <a16:creationId xmlns:a16="http://schemas.microsoft.com/office/drawing/2014/main" id="{C564EFC9-2CCB-CFAC-F6EF-949685F8DCEC}"/>
                        </a:ext>
                      </a:extLst>
                    </p:cNvPr>
                    <p:cNvPicPr/>
                    <p:nvPr/>
                  </p:nvPicPr>
                  <p:blipFill>
                    <a:blip r:embed="rId18"/>
                    <a:stretch>
                      <a:fillRect/>
                    </a:stretch>
                  </p:blipFill>
                  <p:spPr>
                    <a:xfrm>
                      <a:off x="5313633" y="309633"/>
                      <a:ext cx="1329480" cy="19764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19">
                  <p14:nvContentPartPr>
                    <p14:cNvPr id="6" name="Ink 5">
                      <a:extLst>
                        <a:ext uri="{FF2B5EF4-FFF2-40B4-BE49-F238E27FC236}">
                          <a16:creationId xmlns:a16="http://schemas.microsoft.com/office/drawing/2014/main" id="{18022E42-7750-E836-8902-A03A731E4664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078273" y="2244273"/>
                    <a:ext cx="6840" cy="360"/>
                  </p14:xfrm>
                </p:contentPart>
              </mc:Choice>
              <mc:Fallback xmlns="">
                <p:pic>
                  <p:nvPicPr>
                    <p:cNvPr id="6" name="Ink 5">
                      <a:extLst>
                        <a:ext uri="{FF2B5EF4-FFF2-40B4-BE49-F238E27FC236}">
                          <a16:creationId xmlns:a16="http://schemas.microsoft.com/office/drawing/2014/main" id="{18022E42-7750-E836-8902-A03A731E4664}"/>
                        </a:ext>
                      </a:extLst>
                    </p:cNvPr>
                    <p:cNvPicPr/>
                    <p:nvPr/>
                  </p:nvPicPr>
                  <p:blipFill>
                    <a:blip r:embed="rId20"/>
                    <a:stretch>
                      <a:fillRect/>
                    </a:stretch>
                  </p:blipFill>
                  <p:spPr>
                    <a:xfrm>
                      <a:off x="6072153" y="2238153"/>
                      <a:ext cx="19080" cy="1260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1">
                  <p14:nvContentPartPr>
                    <p14:cNvPr id="9" name="Ink 8">
                      <a:extLst>
                        <a:ext uri="{FF2B5EF4-FFF2-40B4-BE49-F238E27FC236}">
                          <a16:creationId xmlns:a16="http://schemas.microsoft.com/office/drawing/2014/main" id="{6FC02436-AE92-A8FE-E622-04C9ADA4585D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254673" y="2261193"/>
                    <a:ext cx="13320" cy="16920"/>
                  </p14:xfrm>
                </p:contentPart>
              </mc:Choice>
              <mc:Fallback xmlns="">
                <p:pic>
                  <p:nvPicPr>
                    <p:cNvPr id="9" name="Ink 8">
                      <a:extLst>
                        <a:ext uri="{FF2B5EF4-FFF2-40B4-BE49-F238E27FC236}">
                          <a16:creationId xmlns:a16="http://schemas.microsoft.com/office/drawing/2014/main" id="{6FC02436-AE92-A8FE-E622-04C9ADA4585D}"/>
                        </a:ext>
                      </a:extLst>
                    </p:cNvPr>
                    <p:cNvPicPr/>
                    <p:nvPr/>
                  </p:nvPicPr>
                  <p:blipFill>
                    <a:blip r:embed="rId22"/>
                    <a:stretch>
                      <a:fillRect/>
                    </a:stretch>
                  </p:blipFill>
                  <p:spPr>
                    <a:xfrm>
                      <a:off x="6248553" y="2255073"/>
                      <a:ext cx="25560" cy="29160"/>
                    </a:xfrm>
                    <a:prstGeom prst="rect">
                      <a:avLst/>
                    </a:prstGeom>
                  </p:spPr>
                </p:pic>
              </mc:Fallback>
            </mc:AlternateContent>
            <mc:AlternateContent xmlns:mc="http://schemas.openxmlformats.org/markup-compatibility/2006" xmlns:p14="http://schemas.microsoft.com/office/powerpoint/2010/main">
              <mc:Choice Requires="p14">
                <p:contentPart p14:bwMode="auto" r:id="rId23">
                  <p14:nvContentPartPr>
                    <p14:cNvPr id="11" name="Ink 10">
                      <a:extLst>
                        <a:ext uri="{FF2B5EF4-FFF2-40B4-BE49-F238E27FC236}">
                          <a16:creationId xmlns:a16="http://schemas.microsoft.com/office/drawing/2014/main" id="{ED815886-2E69-B430-D2E4-CB45D6B70AD7}"/>
                        </a:ext>
                      </a:extLst>
                    </p14:cNvPr>
                    <p14:cNvContentPartPr/>
                    <p14:nvPr/>
                  </p14:nvContentPartPr>
                  <p14:xfrm>
                    <a:off x="6140913" y="2343993"/>
                    <a:ext cx="27360" cy="10440"/>
                  </p14:xfrm>
                </p:contentPart>
              </mc:Choice>
              <mc:Fallback xmlns="">
                <p:pic>
                  <p:nvPicPr>
                    <p:cNvPr id="11" name="Ink 10">
                      <a:extLst>
                        <a:ext uri="{FF2B5EF4-FFF2-40B4-BE49-F238E27FC236}">
                          <a16:creationId xmlns:a16="http://schemas.microsoft.com/office/drawing/2014/main" id="{ED815886-2E69-B430-D2E4-CB45D6B70AD7}"/>
                        </a:ext>
                      </a:extLst>
                    </p:cNvPr>
                    <p:cNvPicPr/>
                    <p:nvPr/>
                  </p:nvPicPr>
                  <p:blipFill>
                    <a:blip r:embed="rId24"/>
                    <a:stretch>
                      <a:fillRect/>
                    </a:stretch>
                  </p:blipFill>
                  <p:spPr>
                    <a:xfrm>
                      <a:off x="6134793" y="2337873"/>
                      <a:ext cx="39600" cy="22680"/>
                    </a:xfrm>
                    <a:prstGeom prst="rect">
                      <a:avLst/>
                    </a:prstGeom>
                  </p:spPr>
                </p:pic>
              </mc:Fallback>
            </mc:AlternateContent>
          </p:grpSp>
          <mc:AlternateContent xmlns:mc="http://schemas.openxmlformats.org/markup-compatibility/2006" xmlns:p14="http://schemas.microsoft.com/office/powerpoint/2010/main">
            <mc:Choice Requires="p14">
              <p:contentPart p14:bwMode="auto" r:id="rId25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DF2F8854-57F1-681F-5A70-2CFBDEA83854}"/>
                      </a:ext>
                    </a:extLst>
                  </p14:cNvPr>
                  <p14:cNvContentPartPr/>
                  <p14:nvPr/>
                </p14:nvContentPartPr>
                <p14:xfrm>
                  <a:off x="6243153" y="2244273"/>
                  <a:ext cx="138600" cy="21960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DF2F8854-57F1-681F-5A70-2CFBDEA83854}"/>
                      </a:ext>
                    </a:extLst>
                  </p:cNvPr>
                  <p:cNvPicPr/>
                  <p:nvPr/>
                </p:nvPicPr>
                <p:blipFill>
                  <a:blip r:embed="rId26"/>
                  <a:stretch>
                    <a:fillRect/>
                  </a:stretch>
                </p:blipFill>
                <p:spPr>
                  <a:xfrm>
                    <a:off x="6237033" y="2238153"/>
                    <a:ext cx="150840" cy="231840"/>
                  </a:xfrm>
                  <a:prstGeom prst="rect">
                    <a:avLst/>
                  </a:prstGeom>
                </p:spPr>
              </p:pic>
            </mc:Fallback>
          </mc:AlternateContent>
          <p:pic>
            <p:nvPicPr>
              <p:cNvPr id="32" name="Graphic 31" descr="Whale outline">
                <a:extLst>
                  <a:ext uri="{FF2B5EF4-FFF2-40B4-BE49-F238E27FC236}">
                    <a16:creationId xmlns:a16="http://schemas.microsoft.com/office/drawing/2014/main" id="{0EA9EBF4-AB13-3AC0-5162-72AEA8B402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96DAC541-7B7A-43D3-8B79-37D633B846F1}">
                    <asvg:svgBlip xmlns:asvg="http://schemas.microsoft.com/office/drawing/2016/SVG/main" r:embed="rId28"/>
                  </a:ext>
                </a:extLst>
              </a:blip>
              <a:stretch>
                <a:fillRect/>
              </a:stretch>
            </p:blipFill>
            <p:spPr>
              <a:xfrm>
                <a:off x="5181842" y="3427676"/>
                <a:ext cx="587287" cy="587287"/>
              </a:xfrm>
              <a:prstGeom prst="rect">
                <a:avLst/>
              </a:prstGeom>
            </p:spPr>
          </p:pic>
          <p:pic>
            <p:nvPicPr>
              <p:cNvPr id="33" name="Graphic 32" descr="Whale outline">
                <a:extLst>
                  <a:ext uri="{FF2B5EF4-FFF2-40B4-BE49-F238E27FC236}">
                    <a16:creationId xmlns:a16="http://schemas.microsoft.com/office/drawing/2014/main" id="{BC0C6E88-5071-CEC5-449A-F59A0CF29E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p:blipFill>
            <p:spPr>
              <a:xfrm>
                <a:off x="5612842" y="2930335"/>
                <a:ext cx="587287" cy="587287"/>
              </a:xfrm>
              <a:prstGeom prst="rect">
                <a:avLst/>
              </a:prstGeom>
            </p:spPr>
          </p:pic>
          <p:pic>
            <p:nvPicPr>
              <p:cNvPr id="34" name="Graphic 33" descr="Whale outline">
                <a:extLst>
                  <a:ext uri="{FF2B5EF4-FFF2-40B4-BE49-F238E27FC236}">
                    <a16:creationId xmlns:a16="http://schemas.microsoft.com/office/drawing/2014/main" id="{75DE1D55-8576-7636-0DFE-134D9311E6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p:blipFill>
            <p:spPr>
              <a:xfrm>
                <a:off x="6175346" y="2396673"/>
                <a:ext cx="587287" cy="587287"/>
              </a:xfrm>
              <a:prstGeom prst="rect">
                <a:avLst/>
              </a:prstGeom>
            </p:spPr>
          </p:pic>
          <p:pic>
            <p:nvPicPr>
              <p:cNvPr id="35" name="Graphic 34" descr="Whale outline">
                <a:extLst>
                  <a:ext uri="{FF2B5EF4-FFF2-40B4-BE49-F238E27FC236}">
                    <a16:creationId xmlns:a16="http://schemas.microsoft.com/office/drawing/2014/main" id="{A47D6AEB-26A1-3BBF-094D-D795853B10A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7">
                <a:extLst>
                  <a:ext uri="{96DAC541-7B7A-43D3-8B79-37D633B846F1}">
                    <asvg:svgBlip xmlns:asvg="http://schemas.microsoft.com/office/drawing/2016/SVG/main" r:embed="rId29"/>
                  </a:ext>
                </a:extLst>
              </a:blip>
              <a:stretch>
                <a:fillRect/>
              </a:stretch>
            </p:blipFill>
            <p:spPr>
              <a:xfrm>
                <a:off x="6601171" y="1065898"/>
                <a:ext cx="587287" cy="587287"/>
              </a:xfrm>
              <a:prstGeom prst="rect">
                <a:avLst/>
              </a:prstGeom>
            </p:spPr>
          </p:pic>
        </p:grp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2D821349-7BFB-0902-AB54-D4213D165785}"/>
                </a:ext>
              </a:extLst>
            </p:cNvPr>
            <p:cNvSpPr txBox="1"/>
            <p:nvPr/>
          </p:nvSpPr>
          <p:spPr>
            <a:xfrm>
              <a:off x="4233945" y="4886997"/>
              <a:ext cx="879402" cy="334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Salalah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5B5408E-B9E3-1E76-E22C-C3B64468EF27}"/>
                </a:ext>
              </a:extLst>
            </p:cNvPr>
            <p:cNvSpPr txBox="1"/>
            <p:nvPr/>
          </p:nvSpPr>
          <p:spPr>
            <a:xfrm>
              <a:off x="5523720" y="2382276"/>
              <a:ext cx="867240" cy="334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Muscat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4CB5C334-3D77-2DA3-4386-81686D4F55FD}"/>
                </a:ext>
              </a:extLst>
            </p:cNvPr>
            <p:cNvSpPr txBox="1"/>
            <p:nvPr/>
          </p:nvSpPr>
          <p:spPr>
            <a:xfrm>
              <a:off x="9240981" y="3860411"/>
              <a:ext cx="1322402" cy="334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Arabian Sea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B7E1836-2BF6-E22A-ABF4-3BD054C870A9}"/>
                </a:ext>
              </a:extLst>
            </p:cNvPr>
            <p:cNvSpPr txBox="1"/>
            <p:nvPr/>
          </p:nvSpPr>
          <p:spPr>
            <a:xfrm>
              <a:off x="6772701" y="3513388"/>
              <a:ext cx="1546510" cy="3348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/>
                <a:t>Masirah Island</a:t>
              </a: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1F490911-9C69-ECF6-1169-E752FF1594E9}"/>
              </a:ext>
            </a:extLst>
          </p:cNvPr>
          <p:cNvGrpSpPr/>
          <p:nvPr/>
        </p:nvGrpSpPr>
        <p:grpSpPr>
          <a:xfrm>
            <a:off x="6156176" y="1988840"/>
            <a:ext cx="1218980" cy="1227281"/>
            <a:chOff x="9328198" y="1104077"/>
            <a:chExt cx="1625306" cy="1636375"/>
          </a:xfrm>
        </p:grpSpPr>
        <p:pic>
          <p:nvPicPr>
            <p:cNvPr id="45" name="Graphic 44" descr="Map compass outline">
              <a:extLst>
                <a:ext uri="{FF2B5EF4-FFF2-40B4-BE49-F238E27FC236}">
                  <a16:creationId xmlns:a16="http://schemas.microsoft.com/office/drawing/2014/main" id="{9F932B0E-E150-45E1-91C8-E3EA1A8FAA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>
              <a:extLst>
                <a:ext uri="{96DAC541-7B7A-43D3-8B79-37D633B846F1}">
                  <asvg:svgBlip xmlns:asvg="http://schemas.microsoft.com/office/drawing/2016/SVG/main" r:embed="rId31"/>
                </a:ext>
              </a:extLst>
            </a:blip>
            <a:stretch>
              <a:fillRect/>
            </a:stretch>
          </p:blipFill>
          <p:spPr>
            <a:xfrm>
              <a:off x="9681439" y="1403949"/>
              <a:ext cx="978328" cy="978328"/>
            </a:xfrm>
            <a:prstGeom prst="rect">
              <a:avLst/>
            </a:prstGeom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D84D4BE-D8B6-642E-E424-75647184DD91}"/>
                </a:ext>
              </a:extLst>
            </p:cNvPr>
            <p:cNvSpPr txBox="1"/>
            <p:nvPr/>
          </p:nvSpPr>
          <p:spPr>
            <a:xfrm>
              <a:off x="9904262" y="1104077"/>
              <a:ext cx="468504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N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3F9D2A0-DF82-C289-6078-8998BA1D8D4C}"/>
                </a:ext>
              </a:extLst>
            </p:cNvPr>
            <p:cNvSpPr txBox="1"/>
            <p:nvPr/>
          </p:nvSpPr>
          <p:spPr>
            <a:xfrm>
              <a:off x="10502099" y="1712292"/>
              <a:ext cx="4514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E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734B061-BBA2-E891-24D2-6B2A1C5901F1}"/>
                </a:ext>
              </a:extLst>
            </p:cNvPr>
            <p:cNvSpPr txBox="1"/>
            <p:nvPr/>
          </p:nvSpPr>
          <p:spPr>
            <a:xfrm>
              <a:off x="9979020" y="2248009"/>
              <a:ext cx="451405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S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7D5520F-749C-0E09-43E4-862B7122D092}"/>
                </a:ext>
              </a:extLst>
            </p:cNvPr>
            <p:cNvSpPr txBox="1"/>
            <p:nvPr/>
          </p:nvSpPr>
          <p:spPr>
            <a:xfrm>
              <a:off x="9328198" y="1680141"/>
              <a:ext cx="53689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W</a:t>
              </a:r>
            </a:p>
          </p:txBody>
        </p:sp>
      </p:grp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48CB0A8B-35BB-FD25-53B3-32227D23F268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43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C062A-7C85-ECED-E114-F435379AD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726331"/>
          </a:xfrm>
          <a:solidFill>
            <a:srgbClr val="797E01"/>
          </a:solidFill>
        </p:spPr>
        <p:txBody>
          <a:bodyPr/>
          <a:lstStyle/>
          <a:p>
            <a:r>
              <a:rPr lang="en-GB" sz="3600" b="1" dirty="0">
                <a:solidFill>
                  <a:schemeClr val="bg1"/>
                </a:solidFill>
              </a:rPr>
              <a:t>Why are the whales located in the Arabian Sea?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89F8B-D681-F749-0416-95E561F2D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09114"/>
            <a:ext cx="7886700" cy="3280126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797E01"/>
              </a:buClr>
            </a:pPr>
            <a:r>
              <a:rPr lang="en-GB" dirty="0"/>
              <a:t>The Arabian Sea generates an upswelling of nutrient rich water which provides the whales with food. </a:t>
            </a:r>
          </a:p>
          <a:p>
            <a:pPr>
              <a:buClr>
                <a:srgbClr val="797E01"/>
              </a:buClr>
            </a:pPr>
            <a:r>
              <a:rPr lang="en-GB" dirty="0"/>
              <a:t>Because of this upswelling, the whales have no need to migrate. </a:t>
            </a:r>
          </a:p>
          <a:p>
            <a:pPr>
              <a:buClr>
                <a:srgbClr val="797E01"/>
              </a:buClr>
            </a:pPr>
            <a:r>
              <a:rPr lang="en-GB" dirty="0"/>
              <a:t>The coast around the governorates of Dhofar and Al </a:t>
            </a:r>
            <a:r>
              <a:rPr lang="en-GB" dirty="0" err="1"/>
              <a:t>Wusta</a:t>
            </a:r>
            <a:r>
              <a:rPr lang="en-GB" dirty="0"/>
              <a:t> have sheltered, shallower seas for feeding as well as deeper sea shelves. </a:t>
            </a:r>
          </a:p>
          <a:p>
            <a:pPr>
              <a:buClr>
                <a:srgbClr val="797E01"/>
              </a:buClr>
            </a:pPr>
            <a:r>
              <a:rPr lang="en-GB" dirty="0"/>
              <a:t>These depth changes are idea places to nurse their young. </a:t>
            </a:r>
          </a:p>
          <a:p>
            <a:pPr>
              <a:buClr>
                <a:srgbClr val="797E01"/>
              </a:buClr>
            </a:pPr>
            <a:r>
              <a:rPr lang="en-GB" dirty="0"/>
              <a:t>The whale’s faeces (poo) is nutrient rich which species such as phytoplankton feed off providing a biodiverse sea ecosystem – ideal for whales to thrive in. </a:t>
            </a: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1B0CBEDC-3E51-6C68-BBF3-91CF9A9340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20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CFCE-B3E9-22B2-CD94-5AAA5F7C88E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74016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Whales and their food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564D6-79C4-6B79-70EC-ACDDB61BC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70"/>
            <a:ext cx="7886700" cy="336277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740160"/>
              </a:buClr>
              <a:buFont typeface="Courier New" panose="02070309020205020404" pitchFamily="49" charset="0"/>
              <a:buChar char="o"/>
            </a:pPr>
            <a:r>
              <a:rPr lang="en-GB" dirty="0"/>
              <a:t>Complete the </a:t>
            </a:r>
            <a:r>
              <a:rPr lang="en-GB" dirty="0" err="1"/>
              <a:t>foodweb</a:t>
            </a:r>
            <a:r>
              <a:rPr lang="en-GB" dirty="0"/>
              <a:t> sheet making the connections between the feeding. Can you add on where the whales feed back into the system? </a:t>
            </a:r>
          </a:p>
          <a:p>
            <a:pPr>
              <a:buClr>
                <a:srgbClr val="740160"/>
              </a:buClr>
              <a:buFont typeface="Courier New" panose="02070309020205020404" pitchFamily="49" charset="0"/>
              <a:buChar char="o"/>
            </a:pPr>
            <a:r>
              <a:rPr lang="en-GB" dirty="0"/>
              <a:t> Thinking about the </a:t>
            </a:r>
            <a:r>
              <a:rPr lang="en-GB" dirty="0" err="1"/>
              <a:t>foodweb</a:t>
            </a:r>
            <a:r>
              <a:rPr lang="en-GB" dirty="0"/>
              <a:t>, what would happen if…</a:t>
            </a:r>
          </a:p>
          <a:p>
            <a:pPr lvl="1">
              <a:buClr>
                <a:srgbClr val="740160"/>
              </a:buClr>
              <a:buFont typeface="Arial" panose="020B0604020202020204" pitchFamily="34" charset="0"/>
              <a:buChar char="•"/>
            </a:pPr>
            <a:r>
              <a:rPr lang="en-GB" dirty="0"/>
              <a:t>Disease wiped out most of the algae? </a:t>
            </a:r>
          </a:p>
          <a:p>
            <a:pPr lvl="1">
              <a:buClr>
                <a:srgbClr val="740160"/>
              </a:buClr>
              <a:buFont typeface="Arial" panose="020B0604020202020204" pitchFamily="34" charset="0"/>
              <a:buChar char="•"/>
            </a:pPr>
            <a:r>
              <a:rPr lang="en-GB" dirty="0"/>
              <a:t>Diets changed and people wanted to eat more octopus. </a:t>
            </a:r>
          </a:p>
          <a:p>
            <a:pPr lvl="1">
              <a:buClr>
                <a:srgbClr val="740160"/>
              </a:buClr>
              <a:buFont typeface="Arial" panose="020B0604020202020204" pitchFamily="34" charset="0"/>
              <a:buChar char="•"/>
            </a:pPr>
            <a:r>
              <a:rPr lang="en-GB" dirty="0"/>
              <a:t>Water warms and there is an abundance of phytoplankton. </a:t>
            </a: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E19698E0-6D71-EDDD-558A-870A12E0C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251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E038-7B48-6228-0393-250F8EE7CD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54C00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What are the threats to the whales?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67035-CE01-7349-D8E2-8FC8B9F80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988840"/>
            <a:ext cx="8066856" cy="3700675"/>
          </a:xfrm>
        </p:spPr>
        <p:txBody>
          <a:bodyPr/>
          <a:lstStyle/>
          <a:p>
            <a:r>
              <a:rPr lang="en-GB" sz="2800" dirty="0"/>
              <a:t>The Arabian Sea humpback whale are categorised as ‘endangered’ this means they are facing very high risk of extinction in the wild. </a:t>
            </a:r>
          </a:p>
          <a:p>
            <a:r>
              <a:rPr lang="en-GB" sz="2800" dirty="0"/>
              <a:t>Around the room there is information about the different threats to these whales. Read about the threats and summarise them in your notes. </a:t>
            </a:r>
          </a:p>
          <a:p>
            <a:r>
              <a:rPr lang="en-GB" sz="2800" dirty="0"/>
              <a:t>How would you classify these threats? </a:t>
            </a: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56CAF3C2-1CD4-F618-7C94-6D9441C36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673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4CC4-DE14-EDD3-574B-91B58901978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1415B"/>
          </a:solidFill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How could we help protect the whales?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B253C-77DD-50AC-E308-D3822ABF2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60575"/>
            <a:ext cx="8138864" cy="3959225"/>
          </a:xfrm>
        </p:spPr>
        <p:txBody>
          <a:bodyPr/>
          <a:lstStyle/>
          <a:p>
            <a:pPr>
              <a:buClr>
                <a:srgbClr val="01415B"/>
              </a:buClr>
            </a:pPr>
            <a:r>
              <a:rPr lang="en-GB" dirty="0"/>
              <a:t>Choose one of the threats you have found out about. </a:t>
            </a:r>
          </a:p>
          <a:p>
            <a:pPr>
              <a:buClr>
                <a:srgbClr val="01415B"/>
              </a:buClr>
            </a:pPr>
            <a:r>
              <a:rPr lang="en-GB" dirty="0"/>
              <a:t>What solutions can you think of which helps protect the whales but also considers the need for humans to develop. </a:t>
            </a:r>
          </a:p>
          <a:p>
            <a:pPr>
              <a:buClr>
                <a:srgbClr val="01415B"/>
              </a:buClr>
            </a:pPr>
            <a:r>
              <a:rPr lang="en-GB" dirty="0"/>
              <a:t>Create a poster identifying the threat and offering a solution (or solutions) to the threat. </a:t>
            </a: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29023EB8-4022-212A-0EE9-A640E70516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9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1D546-ED7D-4017-C0DD-9A2708B99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118934"/>
            <a:ext cx="5522061" cy="185261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Bycatch (accidental net entanglement from fishing nets)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3C35970A-0ED3-6A76-3AA8-3D03D8B5E0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375790"/>
              </p:ext>
            </p:extLst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478EC2BB-D739-FE11-9254-CCFA16FA5E5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61" y="5761251"/>
            <a:ext cx="1743743" cy="9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149979"/>
      </p:ext>
    </p:extLst>
  </p:cSld>
  <p:clrMapOvr>
    <a:masterClrMapping/>
  </p:clrMapOvr>
</p:sld>
</file>

<file path=ppt/theme/theme1.xml><?xml version="1.0" encoding="utf-8"?>
<a:theme xmlns:a="http://schemas.openxmlformats.org/drawingml/2006/main" name="RGS-IBG master slid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15a49c-d695-4170-b908-46c0a4a404c6" xsi:nil="true"/>
    <lcf76f155ced4ddcb4097134ff3c332f xmlns="cd97f3f7-55af-4798-b3a1-fe70b13b3c36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58B09AEAC5F5243A0949F91B324FB69" ma:contentTypeVersion="18" ma:contentTypeDescription="Create a new document." ma:contentTypeScope="" ma:versionID="80b6d4c330bd052135854d6547464b9e">
  <xsd:schema xmlns:xsd="http://www.w3.org/2001/XMLSchema" xmlns:xs="http://www.w3.org/2001/XMLSchema" xmlns:p="http://schemas.microsoft.com/office/2006/metadata/properties" xmlns:ns2="cd97f3f7-55af-4798-b3a1-fe70b13b3c36" xmlns:ns3="0515a49c-d695-4170-b908-46c0a4a404c6" targetNamespace="http://schemas.microsoft.com/office/2006/metadata/properties" ma:root="true" ma:fieldsID="612ded6ac3ecb0adab5874307195783d" ns2:_="" ns3:_="">
    <xsd:import namespace="cd97f3f7-55af-4798-b3a1-fe70b13b3c36"/>
    <xsd:import namespace="0515a49c-d695-4170-b908-46c0a4a404c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97f3f7-55af-4798-b3a1-fe70b13b3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8661125-99c8-487d-84bf-1ca27cde5d8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5a49c-d695-4170-b908-46c0a4a404c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5ec90089-538b-4d2c-8a1d-ff12a2002a92}" ma:internalName="TaxCatchAll" ma:showField="CatchAllData" ma:web="0515a49c-d695-4170-b908-46c0a4a404c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CB5070-F146-4A7B-AC75-1410A7E76F0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AD20903-DC9D-43E6-BCF7-2B94FC845333}">
  <ds:schemaRefs>
    <ds:schemaRef ds:uri="http://schemas.microsoft.com/office/2006/metadata/properties"/>
    <ds:schemaRef ds:uri="http://schemas.microsoft.com/office/infopath/2007/PartnerControls"/>
    <ds:schemaRef ds:uri="0515a49c-d695-4170-b908-46c0a4a404c6"/>
    <ds:schemaRef ds:uri="cd97f3f7-55af-4798-b3a1-fe70b13b3c36"/>
  </ds:schemaRefs>
</ds:datastoreItem>
</file>

<file path=customXml/itemProps3.xml><?xml version="1.0" encoding="utf-8"?>
<ds:datastoreItem xmlns:ds="http://schemas.openxmlformats.org/officeDocument/2006/customXml" ds:itemID="{1959D8D3-11D4-4D22-A938-C41BF69FD0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97f3f7-55af-4798-b3a1-fe70b13b3c36"/>
    <ds:schemaRef ds:uri="0515a49c-d695-4170-b908-46c0a4a404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15</TotalTime>
  <Words>739</Words>
  <Application>Microsoft Office PowerPoint</Application>
  <PresentationFormat>On-screen Show (4:3)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Courier New</vt:lpstr>
      <vt:lpstr>Helvetica</vt:lpstr>
      <vt:lpstr>Times New Roman</vt:lpstr>
      <vt:lpstr>Wingdings</vt:lpstr>
      <vt:lpstr>RGS-IBG master slide</vt:lpstr>
      <vt:lpstr>Arabian Sea humpback whales</vt:lpstr>
      <vt:lpstr>Arabian Sea humpback whale</vt:lpstr>
      <vt:lpstr>Where are the whales?</vt:lpstr>
      <vt:lpstr>Where are the whales?</vt:lpstr>
      <vt:lpstr>Why are the whales located in the Arabian Sea?</vt:lpstr>
      <vt:lpstr>Whales and their food web</vt:lpstr>
      <vt:lpstr>What are the threats to the whales?</vt:lpstr>
      <vt:lpstr>How could we help protect the whales?</vt:lpstr>
      <vt:lpstr>Bycatch (accidental net entanglement from fishing nets)</vt:lpstr>
      <vt:lpstr>Ship strike (being hit by passing boats)</vt:lpstr>
      <vt:lpstr>Oil and gas activities</vt:lpstr>
      <vt:lpstr>Habitat degradation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Rachel Owen</dc:creator>
  <cp:lastModifiedBy>Rachel Owen</cp:lastModifiedBy>
  <cp:revision>1</cp:revision>
  <dcterms:created xsi:type="dcterms:W3CDTF">2024-05-31T14:53:15Z</dcterms:created>
  <dcterms:modified xsi:type="dcterms:W3CDTF">2025-03-17T15:37:50Z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0x010100758B09AEAC5F5243A0949F91B324FB69</vt:lpwstr>
  </property>
  <property fmtid="{D5CDD505-2E9C-101B-9397-08002B2CF9AE}" pid="3" name="MediaServiceImageTags">
    <vt:lpwstr/>
  </property>
</Properties>
</file>