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3"/>
  </p:notesMasterIdLst>
  <p:sldIdLst>
    <p:sldId id="303" r:id="rId5"/>
    <p:sldId id="260" r:id="rId6"/>
    <p:sldId id="291" r:id="rId7"/>
    <p:sldId id="295" r:id="rId8"/>
    <p:sldId id="270" r:id="rId9"/>
    <p:sldId id="301" r:id="rId10"/>
    <p:sldId id="302" r:id="rId11"/>
    <p:sldId id="300" r:id="rId1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pos="93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15B"/>
    <a:srgbClr val="F54C00"/>
    <a:srgbClr val="740160"/>
    <a:srgbClr val="797E01"/>
    <a:srgbClr val="B70005"/>
    <a:srgbClr val="D6621A"/>
    <a:srgbClr val="CE5300"/>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78CF8-B015-40B9-903A-50C2ED0239CF}" v="25" dt="2025-06-18T14:28:24.464"/>
    <p1510:client id="{BEBE9F95-5C93-4FA8-9830-DFC7481F80CA}" v="2" dt="2025-06-18T14:29:10.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528" y="56"/>
      </p:cViewPr>
      <p:guideLst>
        <p:guide orient="horz" pos="119"/>
        <p:guide pos="9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Pinfield" userId="4a1086ab-3bcc-4176-af38-4a1f653df960" providerId="ADAL" clId="{8AF78CF8-B015-40B9-903A-50C2ED0239CF}"/>
    <pc:docChg chg="undo custSel addSld delSld modSld">
      <pc:chgData name="Simon Pinfield" userId="4a1086ab-3bcc-4176-af38-4a1f653df960" providerId="ADAL" clId="{8AF78CF8-B015-40B9-903A-50C2ED0239CF}" dt="2025-06-18T14:28:24.464" v="27" actId="2696"/>
      <pc:docMkLst>
        <pc:docMk/>
      </pc:docMkLst>
      <pc:sldChg chg="addSp delSp modSp del mod">
        <pc:chgData name="Simon Pinfield" userId="4a1086ab-3bcc-4176-af38-4a1f653df960" providerId="ADAL" clId="{8AF78CF8-B015-40B9-903A-50C2ED0239CF}" dt="2025-06-18T14:28:24.464" v="27" actId="2696"/>
        <pc:sldMkLst>
          <pc:docMk/>
          <pc:sldMk cId="2802818398" sldId="256"/>
        </pc:sldMkLst>
        <pc:spChg chg="mod">
          <ac:chgData name="Simon Pinfield" userId="4a1086ab-3bcc-4176-af38-4a1f653df960" providerId="ADAL" clId="{8AF78CF8-B015-40B9-903A-50C2ED0239CF}" dt="2025-06-18T14:26:11.098" v="7" actId="1076"/>
          <ac:spMkLst>
            <pc:docMk/>
            <pc:sldMk cId="2802818398" sldId="256"/>
            <ac:spMk id="2" creationId="{36586095-0A46-E326-1D44-FE81CB13CCF4}"/>
          </ac:spMkLst>
        </pc:spChg>
        <pc:spChg chg="mod">
          <ac:chgData name="Simon Pinfield" userId="4a1086ab-3bcc-4176-af38-4a1f653df960" providerId="ADAL" clId="{8AF78CF8-B015-40B9-903A-50C2ED0239CF}" dt="2025-06-18T14:27:14.297" v="17" actId="1076"/>
          <ac:spMkLst>
            <pc:docMk/>
            <pc:sldMk cId="2802818398" sldId="256"/>
            <ac:spMk id="3" creationId="{00766826-0A09-77A0-711B-D63A18BBD591}"/>
          </ac:spMkLst>
        </pc:spChg>
        <pc:spChg chg="del">
          <ac:chgData name="Simon Pinfield" userId="4a1086ab-3bcc-4176-af38-4a1f653df960" providerId="ADAL" clId="{8AF78CF8-B015-40B9-903A-50C2ED0239CF}" dt="2025-06-18T14:28:08.863" v="25" actId="21"/>
          <ac:spMkLst>
            <pc:docMk/>
            <pc:sldMk cId="2802818398" sldId="256"/>
            <ac:spMk id="5" creationId="{20391C70-7BDA-F54C-9055-25F747897EDD}"/>
          </ac:spMkLst>
        </pc:spChg>
        <pc:spChg chg="add del">
          <ac:chgData name="Simon Pinfield" userId="4a1086ab-3bcc-4176-af38-4a1f653df960" providerId="ADAL" clId="{8AF78CF8-B015-40B9-903A-50C2ED0239CF}" dt="2025-06-18T14:25:47.811" v="1" actId="22"/>
          <ac:spMkLst>
            <pc:docMk/>
            <pc:sldMk cId="2802818398" sldId="256"/>
            <ac:spMk id="8" creationId="{84B65BE3-E072-8546-DB9E-FD3EEF6145FF}"/>
          </ac:spMkLst>
        </pc:spChg>
        <pc:spChg chg="add del mod">
          <ac:chgData name="Simon Pinfield" userId="4a1086ab-3bcc-4176-af38-4a1f653df960" providerId="ADAL" clId="{8AF78CF8-B015-40B9-903A-50C2ED0239CF}" dt="2025-06-18T14:26:04.593" v="6" actId="22"/>
          <ac:spMkLst>
            <pc:docMk/>
            <pc:sldMk cId="2802818398" sldId="256"/>
            <ac:spMk id="10" creationId="{816FA00A-A27A-3474-0B3E-C26A369A6AF5}"/>
          </ac:spMkLst>
        </pc:spChg>
      </pc:sldChg>
      <pc:sldChg chg="addSp delSp modSp add mod">
        <pc:chgData name="Simon Pinfield" userId="4a1086ab-3bcc-4176-af38-4a1f653df960" providerId="ADAL" clId="{8AF78CF8-B015-40B9-903A-50C2ED0239CF}" dt="2025-06-18T14:28:10.699" v="26"/>
        <pc:sldMkLst>
          <pc:docMk/>
          <pc:sldMk cId="2726635321" sldId="303"/>
        </pc:sldMkLst>
        <pc:spChg chg="add del mod">
          <ac:chgData name="Simon Pinfield" userId="4a1086ab-3bcc-4176-af38-4a1f653df960" providerId="ADAL" clId="{8AF78CF8-B015-40B9-903A-50C2ED0239CF}" dt="2025-06-18T14:27:58.314" v="24" actId="207"/>
          <ac:spMkLst>
            <pc:docMk/>
            <pc:sldMk cId="2726635321" sldId="303"/>
            <ac:spMk id="2" creationId="{3BBACF6C-44BC-4557-8DE9-2CCA7BD95CBE}"/>
          </ac:spMkLst>
        </pc:spChg>
        <pc:spChg chg="del mod">
          <ac:chgData name="Simon Pinfield" userId="4a1086ab-3bcc-4176-af38-4a1f653df960" providerId="ADAL" clId="{8AF78CF8-B015-40B9-903A-50C2ED0239CF}" dt="2025-06-18T14:26:34.563" v="11" actId="21"/>
          <ac:spMkLst>
            <pc:docMk/>
            <pc:sldMk cId="2726635321" sldId="303"/>
            <ac:spMk id="3" creationId="{C4387E14-7886-C44E-D96D-C3C9EA7A9962}"/>
          </ac:spMkLst>
        </pc:spChg>
        <pc:spChg chg="add del mod">
          <ac:chgData name="Simon Pinfield" userId="4a1086ab-3bcc-4176-af38-4a1f653df960" providerId="ADAL" clId="{8AF78CF8-B015-40B9-903A-50C2ED0239CF}" dt="2025-06-18T14:26:46.177" v="13" actId="21"/>
          <ac:spMkLst>
            <pc:docMk/>
            <pc:sldMk cId="2726635321" sldId="303"/>
            <ac:spMk id="6" creationId="{1A98FE18-45AE-4509-CB1C-99820233CDA8}"/>
          </ac:spMkLst>
        </pc:spChg>
        <pc:spChg chg="add del mod">
          <ac:chgData name="Simon Pinfield" userId="4a1086ab-3bcc-4176-af38-4a1f653df960" providerId="ADAL" clId="{8AF78CF8-B015-40B9-903A-50C2ED0239CF}" dt="2025-06-18T14:27:07.416" v="16" actId="478"/>
          <ac:spMkLst>
            <pc:docMk/>
            <pc:sldMk cId="2726635321" sldId="303"/>
            <ac:spMk id="8" creationId="{1A98FE18-45AE-4509-CB1C-99820233CDA8}"/>
          </ac:spMkLst>
        </pc:spChg>
        <pc:spChg chg="add mod">
          <ac:chgData name="Simon Pinfield" userId="4a1086ab-3bcc-4176-af38-4a1f653df960" providerId="ADAL" clId="{8AF78CF8-B015-40B9-903A-50C2ED0239CF}" dt="2025-06-18T14:27:35.076" v="20" actId="12"/>
          <ac:spMkLst>
            <pc:docMk/>
            <pc:sldMk cId="2726635321" sldId="303"/>
            <ac:spMk id="9" creationId="{5D7D1DC8-D389-7B38-3C0B-6CF5B7165A70}"/>
          </ac:spMkLst>
        </pc:spChg>
        <pc:spChg chg="add mod">
          <ac:chgData name="Simon Pinfield" userId="4a1086ab-3bcc-4176-af38-4a1f653df960" providerId="ADAL" clId="{8AF78CF8-B015-40B9-903A-50C2ED0239CF}" dt="2025-06-18T14:27:31.343" v="19"/>
          <ac:spMkLst>
            <pc:docMk/>
            <pc:sldMk cId="2726635321" sldId="303"/>
            <ac:spMk id="10" creationId="{F9F00932-4976-87A3-376D-13E62E3E6476}"/>
          </ac:spMkLst>
        </pc:spChg>
        <pc:spChg chg="add mod">
          <ac:chgData name="Simon Pinfield" userId="4a1086ab-3bcc-4176-af38-4a1f653df960" providerId="ADAL" clId="{8AF78CF8-B015-40B9-903A-50C2ED0239CF}" dt="2025-06-18T14:27:46.173" v="22"/>
          <ac:spMkLst>
            <pc:docMk/>
            <pc:sldMk cId="2726635321" sldId="303"/>
            <ac:spMk id="11" creationId="{DF037D8B-01BB-236E-3B55-BE2263B13719}"/>
          </ac:spMkLst>
        </pc:spChg>
        <pc:spChg chg="add mod">
          <ac:chgData name="Simon Pinfield" userId="4a1086ab-3bcc-4176-af38-4a1f653df960" providerId="ADAL" clId="{8AF78CF8-B015-40B9-903A-50C2ED0239CF}" dt="2025-06-18T14:28:10.699" v="26"/>
          <ac:spMkLst>
            <pc:docMk/>
            <pc:sldMk cId="2726635321" sldId="303"/>
            <ac:spMk id="12" creationId="{20391C70-7BDA-F54C-9055-25F747897EDD}"/>
          </ac:spMkLst>
        </pc:spChg>
        <pc:picChg chg="del">
          <ac:chgData name="Simon Pinfield" userId="4a1086ab-3bcc-4176-af38-4a1f653df960" providerId="ADAL" clId="{8AF78CF8-B015-40B9-903A-50C2ED0239CF}" dt="2025-06-18T14:26:35.542" v="12" actId="478"/>
          <ac:picMkLst>
            <pc:docMk/>
            <pc:sldMk cId="2726635321" sldId="303"/>
            <ac:picMk id="5" creationId="{CBC854AB-7E61-B826-8BD3-E07FFEC367A2}"/>
          </ac:picMkLst>
        </pc:picChg>
        <pc:picChg chg="del">
          <ac:chgData name="Simon Pinfield" userId="4a1086ab-3bcc-4176-af38-4a1f653df960" providerId="ADAL" clId="{8AF78CF8-B015-40B9-903A-50C2ED0239CF}" dt="2025-06-18T14:26:47.260" v="14" actId="478"/>
          <ac:picMkLst>
            <pc:docMk/>
            <pc:sldMk cId="2726635321" sldId="303"/>
            <ac:picMk id="7" creationId="{BB7AEAB5-065A-B19D-16AC-B6FB4872B0A4}"/>
          </ac:picMkLst>
        </pc:picChg>
      </pc:sldChg>
    </pc:docChg>
  </pc:docChgLst>
  <pc:docChgLst>
    <pc:chgData name="Rachel Owen" userId="6c12c0a3-2525-4066-8047-0fb9dd12e67f" providerId="ADAL" clId="{BEBE9F95-5C93-4FA8-9830-DFC7481F80CA}"/>
    <pc:docChg chg="undo custSel addSld delSld modSld">
      <pc:chgData name="Rachel Owen" userId="6c12c0a3-2525-4066-8047-0fb9dd12e67f" providerId="ADAL" clId="{BEBE9F95-5C93-4FA8-9830-DFC7481F80CA}" dt="2025-06-18T14:29:10.219" v="517" actId="207"/>
      <pc:docMkLst>
        <pc:docMk/>
      </pc:docMkLst>
      <pc:sldChg chg="addSp modSp add mod">
        <pc:chgData name="Rachel Owen" userId="6c12c0a3-2525-4066-8047-0fb9dd12e67f" providerId="ADAL" clId="{BEBE9F95-5C93-4FA8-9830-DFC7481F80CA}" dt="2025-06-09T11:26:53.544" v="176" actId="113"/>
        <pc:sldMkLst>
          <pc:docMk/>
          <pc:sldMk cId="2802818398" sldId="256"/>
        </pc:sldMkLst>
      </pc:sldChg>
      <pc:sldChg chg="modSp add del mod">
        <pc:chgData name="Rachel Owen" userId="6c12c0a3-2525-4066-8047-0fb9dd12e67f" providerId="ADAL" clId="{BEBE9F95-5C93-4FA8-9830-DFC7481F80CA}" dt="2025-06-09T11:02:11.675" v="39" actId="47"/>
        <pc:sldMkLst>
          <pc:docMk/>
          <pc:sldMk cId="390881108" sldId="258"/>
        </pc:sldMkLst>
      </pc:sldChg>
      <pc:sldChg chg="modSp add del mod">
        <pc:chgData name="Rachel Owen" userId="6c12c0a3-2525-4066-8047-0fb9dd12e67f" providerId="ADAL" clId="{BEBE9F95-5C93-4FA8-9830-DFC7481F80CA}" dt="2025-06-09T11:02:18.959" v="42" actId="47"/>
        <pc:sldMkLst>
          <pc:docMk/>
          <pc:sldMk cId="2826864056" sldId="259"/>
        </pc:sldMkLst>
      </pc:sldChg>
      <pc:sldChg chg="addSp modSp add mod">
        <pc:chgData name="Rachel Owen" userId="6c12c0a3-2525-4066-8047-0fb9dd12e67f" providerId="ADAL" clId="{BEBE9F95-5C93-4FA8-9830-DFC7481F80CA}" dt="2025-06-11T09:39:29.214" v="348" actId="20577"/>
        <pc:sldMkLst>
          <pc:docMk/>
          <pc:sldMk cId="1878998127" sldId="260"/>
        </pc:sldMkLst>
        <pc:spChg chg="mod">
          <ac:chgData name="Rachel Owen" userId="6c12c0a3-2525-4066-8047-0fb9dd12e67f" providerId="ADAL" clId="{BEBE9F95-5C93-4FA8-9830-DFC7481F80CA}" dt="2025-06-11T09:39:29.214" v="348" actId="20577"/>
          <ac:spMkLst>
            <pc:docMk/>
            <pc:sldMk cId="1878998127" sldId="260"/>
            <ac:spMk id="2" creationId="{D17B221D-88E0-9E56-95AD-F60997ED0AF3}"/>
          </ac:spMkLst>
        </pc:spChg>
        <pc:spChg chg="mod">
          <ac:chgData name="Rachel Owen" userId="6c12c0a3-2525-4066-8047-0fb9dd12e67f" providerId="ADAL" clId="{BEBE9F95-5C93-4FA8-9830-DFC7481F80CA}" dt="2025-06-09T11:27:45.882" v="192"/>
          <ac:spMkLst>
            <pc:docMk/>
            <pc:sldMk cId="1878998127" sldId="260"/>
            <ac:spMk id="3" creationId="{E8F21699-8473-B3E0-6646-75842E1A24BB}"/>
          </ac:spMkLst>
        </pc:spChg>
        <pc:spChg chg="mod">
          <ac:chgData name="Rachel Owen" userId="6c12c0a3-2525-4066-8047-0fb9dd12e67f" providerId="ADAL" clId="{BEBE9F95-5C93-4FA8-9830-DFC7481F80CA}" dt="2025-06-09T11:26:50.299" v="175" actId="113"/>
          <ac:spMkLst>
            <pc:docMk/>
            <pc:sldMk cId="1878998127" sldId="260"/>
            <ac:spMk id="5" creationId="{88696459-A2FF-5D82-83EE-6A0D9FC6AB59}"/>
          </ac:spMkLst>
        </pc:spChg>
        <pc:picChg chg="mod">
          <ac:chgData name="Rachel Owen" userId="6c12c0a3-2525-4066-8047-0fb9dd12e67f" providerId="ADAL" clId="{BEBE9F95-5C93-4FA8-9830-DFC7481F80CA}" dt="2025-06-11T09:38:11.550" v="330" actId="14826"/>
          <ac:picMkLst>
            <pc:docMk/>
            <pc:sldMk cId="1878998127" sldId="260"/>
            <ac:picMk id="4" creationId="{46E81115-F8A2-794F-EC22-EF22A543D019}"/>
          </ac:picMkLst>
        </pc:picChg>
        <pc:picChg chg="add mod">
          <ac:chgData name="Rachel Owen" userId="6c12c0a3-2525-4066-8047-0fb9dd12e67f" providerId="ADAL" clId="{BEBE9F95-5C93-4FA8-9830-DFC7481F80CA}" dt="2025-06-09T11:27:15.645" v="186"/>
          <ac:picMkLst>
            <pc:docMk/>
            <pc:sldMk cId="1878998127" sldId="260"/>
            <ac:picMk id="6" creationId="{44F258BB-14D3-1B2E-F295-E819E829C5DC}"/>
          </ac:picMkLst>
        </pc:picChg>
      </pc:sldChg>
      <pc:sldChg chg="addSp modSp add mod">
        <pc:chgData name="Rachel Owen" userId="6c12c0a3-2525-4066-8047-0fb9dd12e67f" providerId="ADAL" clId="{BEBE9F95-5C93-4FA8-9830-DFC7481F80CA}" dt="2025-06-09T11:34:48.205" v="290"/>
        <pc:sldMkLst>
          <pc:docMk/>
          <pc:sldMk cId="398071000" sldId="270"/>
        </pc:sldMkLst>
        <pc:spChg chg="mod">
          <ac:chgData name="Rachel Owen" userId="6c12c0a3-2525-4066-8047-0fb9dd12e67f" providerId="ADAL" clId="{BEBE9F95-5C93-4FA8-9830-DFC7481F80CA}" dt="2025-06-09T11:34:20.418" v="278"/>
          <ac:spMkLst>
            <pc:docMk/>
            <pc:sldMk cId="398071000" sldId="270"/>
            <ac:spMk id="2" creationId="{4A27685B-CC56-944B-FA44-9F1D544208F1}"/>
          </ac:spMkLst>
        </pc:spChg>
        <pc:spChg chg="mod">
          <ac:chgData name="Rachel Owen" userId="6c12c0a3-2525-4066-8047-0fb9dd12e67f" providerId="ADAL" clId="{BEBE9F95-5C93-4FA8-9830-DFC7481F80CA}" dt="2025-06-09T11:34:41.974" v="289" actId="5793"/>
          <ac:spMkLst>
            <pc:docMk/>
            <pc:sldMk cId="398071000" sldId="270"/>
            <ac:spMk id="3" creationId="{A91E2440-DD1D-B51C-A5AF-EDCFFF551F15}"/>
          </ac:spMkLst>
        </pc:spChg>
        <pc:picChg chg="add mod">
          <ac:chgData name="Rachel Owen" userId="6c12c0a3-2525-4066-8047-0fb9dd12e67f" providerId="ADAL" clId="{BEBE9F95-5C93-4FA8-9830-DFC7481F80CA}" dt="2025-06-09T11:34:48.205" v="290"/>
          <ac:picMkLst>
            <pc:docMk/>
            <pc:sldMk cId="398071000" sldId="270"/>
            <ac:picMk id="4" creationId="{FA4570A1-17E9-839B-EE9B-984EA621636D}"/>
          </ac:picMkLst>
        </pc:picChg>
      </pc:sldChg>
      <pc:sldChg chg="del">
        <pc:chgData name="Rachel Owen" userId="6c12c0a3-2525-4066-8047-0fb9dd12e67f" providerId="ADAL" clId="{BEBE9F95-5C93-4FA8-9830-DFC7481F80CA}" dt="2025-06-09T11:39:28.434" v="328" actId="47"/>
        <pc:sldMkLst>
          <pc:docMk/>
          <pc:sldMk cId="0" sldId="281"/>
        </pc:sldMkLst>
      </pc:sldChg>
      <pc:sldChg chg="del">
        <pc:chgData name="Rachel Owen" userId="6c12c0a3-2525-4066-8047-0fb9dd12e67f" providerId="ADAL" clId="{BEBE9F95-5C93-4FA8-9830-DFC7481F80CA}" dt="2025-06-09T11:39:27.091" v="327" actId="47"/>
        <pc:sldMkLst>
          <pc:docMk/>
          <pc:sldMk cId="0" sldId="282"/>
        </pc:sldMkLst>
      </pc:sldChg>
      <pc:sldChg chg="del">
        <pc:chgData name="Rachel Owen" userId="6c12c0a3-2525-4066-8047-0fb9dd12e67f" providerId="ADAL" clId="{BEBE9F95-5C93-4FA8-9830-DFC7481F80CA}" dt="2025-06-09T11:39:26.208" v="326" actId="47"/>
        <pc:sldMkLst>
          <pc:docMk/>
          <pc:sldMk cId="0" sldId="288"/>
        </pc:sldMkLst>
      </pc:sldChg>
      <pc:sldChg chg="del">
        <pc:chgData name="Rachel Owen" userId="6c12c0a3-2525-4066-8047-0fb9dd12e67f" providerId="ADAL" clId="{BEBE9F95-5C93-4FA8-9830-DFC7481F80CA}" dt="2025-06-09T11:39:29.393" v="329" actId="47"/>
        <pc:sldMkLst>
          <pc:docMk/>
          <pc:sldMk cId="0" sldId="289"/>
        </pc:sldMkLst>
      </pc:sldChg>
      <pc:sldChg chg="addSp delSp modSp add mod">
        <pc:chgData name="Rachel Owen" userId="6c12c0a3-2525-4066-8047-0fb9dd12e67f" providerId="ADAL" clId="{BEBE9F95-5C93-4FA8-9830-DFC7481F80CA}" dt="2025-06-11T10:17:18.218" v="515" actId="14100"/>
        <pc:sldMkLst>
          <pc:docMk/>
          <pc:sldMk cId="1675505748" sldId="291"/>
        </pc:sldMkLst>
        <pc:spChg chg="mod">
          <ac:chgData name="Rachel Owen" userId="6c12c0a3-2525-4066-8047-0fb9dd12e67f" providerId="ADAL" clId="{BEBE9F95-5C93-4FA8-9830-DFC7481F80CA}" dt="2025-06-09T11:29:20.165" v="228" actId="20577"/>
          <ac:spMkLst>
            <pc:docMk/>
            <pc:sldMk cId="1675505748" sldId="291"/>
            <ac:spMk id="3" creationId="{5BB49BC7-B152-2A20-129A-13D0B260CCA2}"/>
          </ac:spMkLst>
        </pc:spChg>
        <pc:spChg chg="mod">
          <ac:chgData name="Rachel Owen" userId="6c12c0a3-2525-4066-8047-0fb9dd12e67f" providerId="ADAL" clId="{BEBE9F95-5C93-4FA8-9830-DFC7481F80CA}" dt="2025-06-09T11:28:23.550" v="212" actId="207"/>
          <ac:spMkLst>
            <pc:docMk/>
            <pc:sldMk cId="1675505748" sldId="291"/>
            <ac:spMk id="5" creationId="{C5DE0283-D8FD-E73F-A33C-7CAF57912600}"/>
          </ac:spMkLst>
        </pc:spChg>
        <pc:spChg chg="mod">
          <ac:chgData name="Rachel Owen" userId="6c12c0a3-2525-4066-8047-0fb9dd12e67f" providerId="ADAL" clId="{BEBE9F95-5C93-4FA8-9830-DFC7481F80CA}" dt="2025-06-11T10:17:18.218" v="515" actId="14100"/>
          <ac:spMkLst>
            <pc:docMk/>
            <pc:sldMk cId="1675505748" sldId="291"/>
            <ac:spMk id="9" creationId="{C01E1621-E628-0083-CBFE-2EB2399CCF05}"/>
          </ac:spMkLst>
        </pc:spChg>
        <pc:picChg chg="mod">
          <ac:chgData name="Rachel Owen" userId="6c12c0a3-2525-4066-8047-0fb9dd12e67f" providerId="ADAL" clId="{BEBE9F95-5C93-4FA8-9830-DFC7481F80CA}" dt="2025-06-11T10:15:12.591" v="351" actId="14826"/>
          <ac:picMkLst>
            <pc:docMk/>
            <pc:sldMk cId="1675505748" sldId="291"/>
            <ac:picMk id="2" creationId="{042943C8-1F91-5474-35FA-B01C4A8B961C}"/>
          </ac:picMkLst>
        </pc:picChg>
        <pc:picChg chg="mod">
          <ac:chgData name="Rachel Owen" userId="6c12c0a3-2525-4066-8047-0fb9dd12e67f" providerId="ADAL" clId="{BEBE9F95-5C93-4FA8-9830-DFC7481F80CA}" dt="2025-06-11T10:15:28.975" v="352" actId="14826"/>
          <ac:picMkLst>
            <pc:docMk/>
            <pc:sldMk cId="1675505748" sldId="291"/>
            <ac:picMk id="4" creationId="{5C87ABB7-D1C5-C669-0DF6-769C4B9A672F}"/>
          </ac:picMkLst>
        </pc:picChg>
        <pc:picChg chg="mod">
          <ac:chgData name="Rachel Owen" userId="6c12c0a3-2525-4066-8047-0fb9dd12e67f" providerId="ADAL" clId="{BEBE9F95-5C93-4FA8-9830-DFC7481F80CA}" dt="2025-06-11T10:15:43.077" v="355" actId="14100"/>
          <ac:picMkLst>
            <pc:docMk/>
            <pc:sldMk cId="1675505748" sldId="291"/>
            <ac:picMk id="7" creationId="{3D19B7C7-DFA9-9D76-67C6-F8F250402409}"/>
          </ac:picMkLst>
        </pc:picChg>
        <pc:picChg chg="add mod">
          <ac:chgData name="Rachel Owen" userId="6c12c0a3-2525-4066-8047-0fb9dd12e67f" providerId="ADAL" clId="{BEBE9F95-5C93-4FA8-9830-DFC7481F80CA}" dt="2025-06-09T11:28:01.370" v="195"/>
          <ac:picMkLst>
            <pc:docMk/>
            <pc:sldMk cId="1675505748" sldId="291"/>
            <ac:picMk id="8" creationId="{AAE0E07C-22F2-A8AF-66BC-01B4673C8EBB}"/>
          </ac:picMkLst>
        </pc:picChg>
      </pc:sldChg>
      <pc:sldChg chg="del">
        <pc:chgData name="Rachel Owen" userId="6c12c0a3-2525-4066-8047-0fb9dd12e67f" providerId="ADAL" clId="{BEBE9F95-5C93-4FA8-9830-DFC7481F80CA}" dt="2025-06-09T11:39:25.911" v="325" actId="47"/>
        <pc:sldMkLst>
          <pc:docMk/>
          <pc:sldMk cId="0" sldId="292"/>
        </pc:sldMkLst>
      </pc:sldChg>
      <pc:sldChg chg="addSp delSp modSp add mod modClrScheme modAnim chgLayout">
        <pc:chgData name="Rachel Owen" userId="6c12c0a3-2525-4066-8047-0fb9dd12e67f" providerId="ADAL" clId="{BEBE9F95-5C93-4FA8-9830-DFC7481F80CA}" dt="2025-06-09T11:32:51.300" v="270"/>
        <pc:sldMkLst>
          <pc:docMk/>
          <pc:sldMk cId="3221458784" sldId="295"/>
        </pc:sldMkLst>
        <pc:spChg chg="mod ord">
          <ac:chgData name="Rachel Owen" userId="6c12c0a3-2525-4066-8047-0fb9dd12e67f" providerId="ADAL" clId="{BEBE9F95-5C93-4FA8-9830-DFC7481F80CA}" dt="2025-06-09T11:32:22.788" v="265" actId="14100"/>
          <ac:spMkLst>
            <pc:docMk/>
            <pc:sldMk cId="3221458784" sldId="295"/>
            <ac:spMk id="3" creationId="{61F791BA-C34D-D47B-2CC9-83EC6F07239D}"/>
          </ac:spMkLst>
        </pc:spChg>
        <pc:spChg chg="mod">
          <ac:chgData name="Rachel Owen" userId="6c12c0a3-2525-4066-8047-0fb9dd12e67f" providerId="ADAL" clId="{BEBE9F95-5C93-4FA8-9830-DFC7481F80CA}" dt="2025-06-09T11:30:44.898" v="255" actId="20577"/>
          <ac:spMkLst>
            <pc:docMk/>
            <pc:sldMk cId="3221458784" sldId="295"/>
            <ac:spMk id="5" creationId="{FD9F21EF-573D-2CEB-D966-A97DF9509859}"/>
          </ac:spMkLst>
        </pc:spChg>
        <pc:picChg chg="add mod">
          <ac:chgData name="Rachel Owen" userId="6c12c0a3-2525-4066-8047-0fb9dd12e67f" providerId="ADAL" clId="{BEBE9F95-5C93-4FA8-9830-DFC7481F80CA}" dt="2025-06-09T11:31:07.627" v="260"/>
          <ac:picMkLst>
            <pc:docMk/>
            <pc:sldMk cId="3221458784" sldId="295"/>
            <ac:picMk id="2" creationId="{D48BA9C4-2A06-232E-40FC-7687B8273BE8}"/>
          </ac:picMkLst>
        </pc:picChg>
        <pc:picChg chg="add mod">
          <ac:chgData name="Rachel Owen" userId="6c12c0a3-2525-4066-8047-0fb9dd12e67f" providerId="ADAL" clId="{BEBE9F95-5C93-4FA8-9830-DFC7481F80CA}" dt="2025-06-09T11:32:44.989" v="269" actId="14100"/>
          <ac:picMkLst>
            <pc:docMk/>
            <pc:sldMk cId="3221458784" sldId="295"/>
            <ac:picMk id="8" creationId="{656F2552-25A0-E0BD-72F4-79EAC4DB4DB1}"/>
          </ac:picMkLst>
        </pc:picChg>
      </pc:sldChg>
      <pc:sldChg chg="add del">
        <pc:chgData name="Rachel Owen" userId="6c12c0a3-2525-4066-8047-0fb9dd12e67f" providerId="ADAL" clId="{BEBE9F95-5C93-4FA8-9830-DFC7481F80CA}" dt="2025-06-09T11:33:31.231" v="271" actId="47"/>
        <pc:sldMkLst>
          <pc:docMk/>
          <pc:sldMk cId="3458573360" sldId="296"/>
        </pc:sldMkLst>
      </pc:sldChg>
      <pc:sldChg chg="add del">
        <pc:chgData name="Rachel Owen" userId="6c12c0a3-2525-4066-8047-0fb9dd12e67f" providerId="ADAL" clId="{BEBE9F95-5C93-4FA8-9830-DFC7481F80CA}" dt="2025-06-09T11:36:12.312" v="291" actId="47"/>
        <pc:sldMkLst>
          <pc:docMk/>
          <pc:sldMk cId="2492348558" sldId="298"/>
        </pc:sldMkLst>
      </pc:sldChg>
      <pc:sldChg chg="del">
        <pc:chgData name="Rachel Owen" userId="6c12c0a3-2525-4066-8047-0fb9dd12e67f" providerId="ADAL" clId="{BEBE9F95-5C93-4FA8-9830-DFC7481F80CA}" dt="2025-06-09T11:01:18.365" v="4" actId="47"/>
        <pc:sldMkLst>
          <pc:docMk/>
          <pc:sldMk cId="0" sldId="299"/>
        </pc:sldMkLst>
      </pc:sldChg>
      <pc:sldChg chg="addSp modSp add mod">
        <pc:chgData name="Rachel Owen" userId="6c12c0a3-2525-4066-8047-0fb9dd12e67f" providerId="ADAL" clId="{BEBE9F95-5C93-4FA8-9830-DFC7481F80CA}" dt="2025-06-09T11:39:17.048" v="324" actId="2711"/>
        <pc:sldMkLst>
          <pc:docMk/>
          <pc:sldMk cId="3158691643" sldId="300"/>
        </pc:sldMkLst>
        <pc:spChg chg="mod">
          <ac:chgData name="Rachel Owen" userId="6c12c0a3-2525-4066-8047-0fb9dd12e67f" providerId="ADAL" clId="{BEBE9F95-5C93-4FA8-9830-DFC7481F80CA}" dt="2025-06-09T11:39:05.155" v="322" actId="207"/>
          <ac:spMkLst>
            <pc:docMk/>
            <pc:sldMk cId="3158691643" sldId="300"/>
            <ac:spMk id="2" creationId="{484F40ED-D377-B45B-AC61-FFCED17F6B3E}"/>
          </ac:spMkLst>
        </pc:spChg>
        <pc:spChg chg="mod">
          <ac:chgData name="Rachel Owen" userId="6c12c0a3-2525-4066-8047-0fb9dd12e67f" providerId="ADAL" clId="{BEBE9F95-5C93-4FA8-9830-DFC7481F80CA}" dt="2025-06-09T11:39:17.048" v="324" actId="2711"/>
          <ac:spMkLst>
            <pc:docMk/>
            <pc:sldMk cId="3158691643" sldId="300"/>
            <ac:spMk id="3" creationId="{AC472C3E-F86A-5141-6BF2-6FBCBBD9DCF2}"/>
          </ac:spMkLst>
        </pc:spChg>
        <pc:picChg chg="add mod">
          <ac:chgData name="Rachel Owen" userId="6c12c0a3-2525-4066-8047-0fb9dd12e67f" providerId="ADAL" clId="{BEBE9F95-5C93-4FA8-9830-DFC7481F80CA}" dt="2025-06-09T11:38:46.241" v="319"/>
          <ac:picMkLst>
            <pc:docMk/>
            <pc:sldMk cId="3158691643" sldId="300"/>
            <ac:picMk id="4" creationId="{6EAE0E24-4BEF-35BE-468F-4AC6A7E691B3}"/>
          </ac:picMkLst>
        </pc:picChg>
      </pc:sldChg>
      <pc:sldChg chg="addSp modSp add mod modAnim">
        <pc:chgData name="Rachel Owen" userId="6c12c0a3-2525-4066-8047-0fb9dd12e67f" providerId="ADAL" clId="{BEBE9F95-5C93-4FA8-9830-DFC7481F80CA}" dt="2025-06-09T11:37:22.943" v="306" actId="14100"/>
        <pc:sldMkLst>
          <pc:docMk/>
          <pc:sldMk cId="19791918" sldId="301"/>
        </pc:sldMkLst>
        <pc:spChg chg="mod">
          <ac:chgData name="Rachel Owen" userId="6c12c0a3-2525-4066-8047-0fb9dd12e67f" providerId="ADAL" clId="{BEBE9F95-5C93-4FA8-9830-DFC7481F80CA}" dt="2025-06-09T11:37:13.154" v="304" actId="20577"/>
          <ac:spMkLst>
            <pc:docMk/>
            <pc:sldMk cId="19791918" sldId="301"/>
            <ac:spMk id="2" creationId="{981FF503-E855-5ADB-98DE-CE7358B21DE0}"/>
          </ac:spMkLst>
        </pc:spChg>
        <pc:graphicFrameChg chg="mod modGraphic">
          <ac:chgData name="Rachel Owen" userId="6c12c0a3-2525-4066-8047-0fb9dd12e67f" providerId="ADAL" clId="{BEBE9F95-5C93-4FA8-9830-DFC7481F80CA}" dt="2025-06-09T11:37:22.943" v="306" actId="14100"/>
          <ac:graphicFrameMkLst>
            <pc:docMk/>
            <pc:sldMk cId="19791918" sldId="301"/>
            <ac:graphicFrameMk id="4" creationId="{A97E5C84-AA66-C075-AED7-D22D01DE4E12}"/>
          </ac:graphicFrameMkLst>
        </pc:graphicFrameChg>
        <pc:picChg chg="add mod">
          <ac:chgData name="Rachel Owen" userId="6c12c0a3-2525-4066-8047-0fb9dd12e67f" providerId="ADAL" clId="{BEBE9F95-5C93-4FA8-9830-DFC7481F80CA}" dt="2025-06-09T11:37:19.741" v="305"/>
          <ac:picMkLst>
            <pc:docMk/>
            <pc:sldMk cId="19791918" sldId="301"/>
            <ac:picMk id="8" creationId="{61D751CE-50CD-C851-65B0-5BA0A0D35B27}"/>
          </ac:picMkLst>
        </pc:picChg>
      </pc:sldChg>
      <pc:sldChg chg="addSp modSp add mod">
        <pc:chgData name="Rachel Owen" userId="6c12c0a3-2525-4066-8047-0fb9dd12e67f" providerId="ADAL" clId="{BEBE9F95-5C93-4FA8-9830-DFC7481F80CA}" dt="2025-06-09T11:38:22.942" v="318" actId="27636"/>
        <pc:sldMkLst>
          <pc:docMk/>
          <pc:sldMk cId="1785311193" sldId="302"/>
        </pc:sldMkLst>
        <pc:spChg chg="mod">
          <ac:chgData name="Rachel Owen" userId="6c12c0a3-2525-4066-8047-0fb9dd12e67f" providerId="ADAL" clId="{BEBE9F95-5C93-4FA8-9830-DFC7481F80CA}" dt="2025-06-09T11:37:48.849" v="309" actId="207"/>
          <ac:spMkLst>
            <pc:docMk/>
            <pc:sldMk cId="1785311193" sldId="302"/>
            <ac:spMk id="2" creationId="{807831B7-27F9-75AE-9AA6-4A09181CC5C0}"/>
          </ac:spMkLst>
        </pc:spChg>
        <pc:spChg chg="mod">
          <ac:chgData name="Rachel Owen" userId="6c12c0a3-2525-4066-8047-0fb9dd12e67f" providerId="ADAL" clId="{BEBE9F95-5C93-4FA8-9830-DFC7481F80CA}" dt="2025-06-09T11:38:22.942" v="318" actId="27636"/>
          <ac:spMkLst>
            <pc:docMk/>
            <pc:sldMk cId="1785311193" sldId="302"/>
            <ac:spMk id="3" creationId="{CEA49725-8A5D-95C8-C1C0-D91FEFD4C2FD}"/>
          </ac:spMkLst>
        </pc:spChg>
        <pc:picChg chg="add mod">
          <ac:chgData name="Rachel Owen" userId="6c12c0a3-2525-4066-8047-0fb9dd12e67f" providerId="ADAL" clId="{BEBE9F95-5C93-4FA8-9830-DFC7481F80CA}" dt="2025-06-09T11:37:56.389" v="310"/>
          <ac:picMkLst>
            <pc:docMk/>
            <pc:sldMk cId="1785311193" sldId="302"/>
            <ac:picMk id="4" creationId="{C3A4EC48-796A-45A9-F7C1-F35DBCFB1262}"/>
          </ac:picMkLst>
        </pc:picChg>
      </pc:sldChg>
      <pc:sldChg chg="modSp">
        <pc:chgData name="Rachel Owen" userId="6c12c0a3-2525-4066-8047-0fb9dd12e67f" providerId="ADAL" clId="{BEBE9F95-5C93-4FA8-9830-DFC7481F80CA}" dt="2025-06-18T14:29:10.219" v="517" actId="207"/>
        <pc:sldMkLst>
          <pc:docMk/>
          <pc:sldMk cId="2726635321" sldId="303"/>
        </pc:sldMkLst>
        <pc:spChg chg="mod">
          <ac:chgData name="Rachel Owen" userId="6c12c0a3-2525-4066-8047-0fb9dd12e67f" providerId="ADAL" clId="{BEBE9F95-5C93-4FA8-9830-DFC7481F80CA}" dt="2025-06-18T14:29:10.219" v="517" actId="207"/>
          <ac:spMkLst>
            <pc:docMk/>
            <pc:sldMk cId="2726635321" sldId="303"/>
            <ac:spMk id="2" creationId="{3BBACF6C-44BC-4557-8DE9-2CCA7BD95CBE}"/>
          </ac:spMkLst>
        </pc:spChg>
      </pc:sldChg>
    </pc:docChg>
  </pc:docChgLst>
  <pc:docChgLst>
    <pc:chgData name="Rachel Owen" userId="6c12c0a3-2525-4066-8047-0fb9dd12e67f" providerId="ADAL" clId="{9507B228-F71E-4789-A0C2-C1A107B67BBF}"/>
    <pc:docChg chg="modSld">
      <pc:chgData name="Rachel Owen" userId="6c12c0a3-2525-4066-8047-0fb9dd12e67f" providerId="ADAL" clId="{9507B228-F71E-4789-A0C2-C1A107B67BBF}" dt="2025-06-06T08:32:32.386" v="6"/>
      <pc:docMkLst>
        <pc:docMk/>
      </pc:docMkLst>
      <pc:sldChg chg="addSp modSp">
        <pc:chgData name="Rachel Owen" userId="6c12c0a3-2525-4066-8047-0fb9dd12e67f" providerId="ADAL" clId="{9507B228-F71E-4789-A0C2-C1A107B67BBF}" dt="2025-06-06T08:32:30.893" v="5"/>
        <pc:sldMkLst>
          <pc:docMk/>
          <pc:sldMk cId="0" sldId="281"/>
        </pc:sldMkLst>
      </pc:sldChg>
      <pc:sldChg chg="addSp modSp">
        <pc:chgData name="Rachel Owen" userId="6c12c0a3-2525-4066-8047-0fb9dd12e67f" providerId="ADAL" clId="{9507B228-F71E-4789-A0C2-C1A107B67BBF}" dt="2025-06-06T08:32:28.737" v="4"/>
        <pc:sldMkLst>
          <pc:docMk/>
          <pc:sldMk cId="0" sldId="282"/>
        </pc:sldMkLst>
      </pc:sldChg>
      <pc:sldChg chg="addSp modSp">
        <pc:chgData name="Rachel Owen" userId="6c12c0a3-2525-4066-8047-0fb9dd12e67f" providerId="ADAL" clId="{9507B228-F71E-4789-A0C2-C1A107B67BBF}" dt="2025-06-06T08:32:27.323" v="3"/>
        <pc:sldMkLst>
          <pc:docMk/>
          <pc:sldMk cId="0" sldId="288"/>
        </pc:sldMkLst>
      </pc:sldChg>
      <pc:sldChg chg="addSp modSp">
        <pc:chgData name="Rachel Owen" userId="6c12c0a3-2525-4066-8047-0fb9dd12e67f" providerId="ADAL" clId="{9507B228-F71E-4789-A0C2-C1A107B67BBF}" dt="2025-06-06T08:32:32.386" v="6"/>
        <pc:sldMkLst>
          <pc:docMk/>
          <pc:sldMk cId="0" sldId="289"/>
        </pc:sldMkLst>
      </pc:sldChg>
      <pc:sldChg chg="addSp modSp">
        <pc:chgData name="Rachel Owen" userId="6c12c0a3-2525-4066-8047-0fb9dd12e67f" providerId="ADAL" clId="{9507B228-F71E-4789-A0C2-C1A107B67BBF}" dt="2025-06-06T08:32:25.020" v="2"/>
        <pc:sldMkLst>
          <pc:docMk/>
          <pc:sldMk cId="0" sldId="292"/>
        </pc:sldMkLst>
      </pc:sldChg>
      <pc:sldChg chg="addSp modSp mod">
        <pc:chgData name="Rachel Owen" userId="6c12c0a3-2525-4066-8047-0fb9dd12e67f" providerId="ADAL" clId="{9507B228-F71E-4789-A0C2-C1A107B67BBF}" dt="2025-06-06T08:32:20.825" v="1" actId="1076"/>
        <pc:sldMkLst>
          <pc:docMk/>
          <pc:sldMk cId="0"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30AE0-4D5B-4A3A-AFAF-44C3028CF91D}" type="datetimeFigureOut">
              <a:rPr lang="en-GB" smtClean="0"/>
              <a:t>18/06/2025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9A0E3-C4FD-470F-9680-452893897453}" type="slidenum">
              <a:rPr lang="en-GB" smtClean="0"/>
              <a:t>‹#›</a:t>
            </a:fld>
            <a:endParaRPr lang="en-GB"/>
          </a:p>
        </p:txBody>
      </p:sp>
    </p:spTree>
    <p:extLst>
      <p:ext uri="{BB962C8B-B14F-4D97-AF65-F5344CB8AC3E}">
        <p14:creationId xmlns:p14="http://schemas.microsoft.com/office/powerpoint/2010/main" val="401282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nchor="t"/>
          <a:lstStyle>
            <a:lvl1pPr>
              <a:defRPr sz="4000"/>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426988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1"/>
            <a:ext cx="5496272" cy="1438299"/>
          </a:xfrm>
        </p:spPr>
        <p:txBody>
          <a:bodyPr anchor="t"/>
          <a:lstStyle>
            <a:lvl1pPr>
              <a:defRPr sz="4000"/>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0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0"/>
            <a:ext cx="5424264" cy="1438300"/>
          </a:xfrm>
        </p:spPr>
        <p:txBody>
          <a:bodyPr anchor="t"/>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2"/>
            <a:ext cx="5472608" cy="1439887"/>
          </a:xfrm>
        </p:spPr>
        <p:txBody>
          <a:bodyPr anchor="t"/>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6375" y="206902"/>
            <a:ext cx="5424264" cy="1421898"/>
          </a:xfrm>
        </p:spPr>
        <p:txBody>
          <a:bodyPr anchor="t"/>
          <a:lstStyle>
            <a:lvl1pPr>
              <a:defRPr sz="4000"/>
            </a:lvl1p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51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184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29152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0902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14859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673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6437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76375" y="188640"/>
            <a:ext cx="5471889"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46083" name="Rectangle 3"/>
          <p:cNvSpPr>
            <a:spLocks noGrp="1" noChangeArrowheads="1"/>
          </p:cNvSpPr>
          <p:nvPr>
            <p:ph type="body" idx="1"/>
          </p:nvPr>
        </p:nvSpPr>
        <p:spPr bwMode="auto">
          <a:xfrm>
            <a:off x="1524000" y="2060575"/>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6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8" name="Oval 8"/>
          <p:cNvSpPr>
            <a:spLocks noChangeArrowheads="1"/>
          </p:cNvSpPr>
          <p:nvPr userDrawn="1"/>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8" r:id="rId7"/>
    <p:sldLayoutId id="2147483659" r:id="rId8"/>
    <p:sldLayoutId id="2147483661" r:id="rId9"/>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3E5B-73D3-4DED-67F0-5977860E8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ACF6C-44BC-4557-8DE9-2CCA7BD95CBE}"/>
              </a:ext>
            </a:extLst>
          </p:cNvPr>
          <p:cNvSpPr>
            <a:spLocks noGrp="1"/>
          </p:cNvSpPr>
          <p:nvPr>
            <p:ph type="title"/>
          </p:nvPr>
        </p:nvSpPr>
        <p:spPr>
          <a:noFill/>
        </p:spPr>
        <p:txBody>
          <a:bodyPr/>
          <a:lstStyle/>
          <a:p>
            <a:r>
              <a:rPr lang="en-GB" b="1">
                <a:solidFill>
                  <a:schemeClr val="tx1"/>
                </a:solidFill>
                <a:latin typeface="Arial" panose="020B0604020202020204" pitchFamily="34" charset="0"/>
                <a:ea typeface="Times New Roman" panose="02020603050405020304" pitchFamily="18" charset="0"/>
                <a:cs typeface="Times New Roman" panose="02020603050405020304" pitchFamily="18" charset="0"/>
              </a:rPr>
              <a:t>Oman Vision 2040: climate change policy</a:t>
            </a:r>
            <a:endParaRPr lang="en-GB" b="1">
              <a:solidFill>
                <a:schemeClr val="tx1"/>
              </a:solidFill>
            </a:endParaRPr>
          </a:p>
        </p:txBody>
      </p:sp>
      <p:pic>
        <p:nvPicPr>
          <p:cNvPr id="4" name="Picture 3" descr="A close up of a logo&#10;&#10;AI-generated content may be incorrect.">
            <a:extLst>
              <a:ext uri="{FF2B5EF4-FFF2-40B4-BE49-F238E27FC236}">
                <a16:creationId xmlns:a16="http://schemas.microsoft.com/office/drawing/2014/main" id="{138FD321-BC23-0195-28D3-BB537A08E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87" y="5771765"/>
            <a:ext cx="1770892" cy="928118"/>
          </a:xfrm>
          <a:prstGeom prst="rect">
            <a:avLst/>
          </a:prstGeom>
        </p:spPr>
      </p:pic>
      <p:sp>
        <p:nvSpPr>
          <p:cNvPr id="9" name="Subtitle 2">
            <a:extLst>
              <a:ext uri="{FF2B5EF4-FFF2-40B4-BE49-F238E27FC236}">
                <a16:creationId xmlns:a16="http://schemas.microsoft.com/office/drawing/2014/main" id="{5D7D1DC8-D389-7B38-3C0B-6CF5B7165A70}"/>
              </a:ext>
            </a:extLst>
          </p:cNvPr>
          <p:cNvSpPr txBox="1">
            <a:spLocks/>
          </p:cNvSpPr>
          <p:nvPr/>
        </p:nvSpPr>
        <p:spPr bwMode="auto">
          <a:xfrm>
            <a:off x="827584" y="2611059"/>
            <a:ext cx="766564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a:lstStyle>
          <a:p>
            <a:pPr marL="0" indent="0">
              <a:buNone/>
            </a:pPr>
            <a:r>
              <a:rPr lang="en-GB" sz="3200" b="1" kern="0">
                <a:latin typeface="Arial" panose="020B0604020202020204" pitchFamily="34" charset="0"/>
                <a:ea typeface="Times New Roman" panose="02020603050405020304" pitchFamily="18" charset="0"/>
                <a:cs typeface="Times New Roman" panose="02020603050405020304" pitchFamily="18" charset="0"/>
              </a:rPr>
              <a:t>Learning Goals</a:t>
            </a:r>
          </a:p>
          <a:p>
            <a:pPr marL="385763" indent="-385763" algn="just">
              <a:buFont typeface="+mj-lt"/>
              <a:buAutoNum type="arabicPeriod"/>
            </a:pPr>
            <a:r>
              <a:rPr lang="en-GB" sz="3200" kern="0">
                <a:latin typeface="Arial" panose="020B0604020202020204" pitchFamily="34" charset="0"/>
                <a:ea typeface="Times New Roman" panose="02020603050405020304" pitchFamily="18" charset="0"/>
                <a:cs typeface="Times New Roman" panose="02020603050405020304" pitchFamily="18" charset="0"/>
              </a:rPr>
              <a:t>Know the geography and climate context of Oman</a:t>
            </a:r>
          </a:p>
          <a:p>
            <a:pPr marL="385763" indent="-385763" algn="just">
              <a:buFont typeface="+mj-lt"/>
              <a:buAutoNum type="arabicPeriod"/>
            </a:pPr>
            <a:r>
              <a:rPr lang="en-GB" sz="3200" kern="0">
                <a:latin typeface="Arial" panose="020B0604020202020204" pitchFamily="34" charset="0"/>
                <a:ea typeface="Times New Roman" panose="02020603050405020304" pitchFamily="18" charset="0"/>
                <a:cs typeface="Times New Roman" panose="02020603050405020304" pitchFamily="18" charset="0"/>
              </a:rPr>
              <a:t>Identify the key elements of Oman’s 2040 climate change policy</a:t>
            </a:r>
          </a:p>
          <a:p>
            <a:pPr marL="385763" indent="-385763" algn="just">
              <a:buFont typeface="+mj-lt"/>
              <a:buAutoNum type="arabicPeriod"/>
            </a:pPr>
            <a:r>
              <a:rPr lang="en-GB" sz="3200" kern="0">
                <a:latin typeface="Arial" panose="020B0604020202020204" pitchFamily="34" charset="0"/>
                <a:cs typeface="Times New Roman" panose="02020603050405020304" pitchFamily="18" charset="0"/>
              </a:rPr>
              <a:t>To be able to analyse challenges and opportunities for Oman in addressing climate change</a:t>
            </a:r>
          </a:p>
        </p:txBody>
      </p:sp>
      <p:sp>
        <p:nvSpPr>
          <p:cNvPr id="10" name="TextBox 9">
            <a:extLst>
              <a:ext uri="{FF2B5EF4-FFF2-40B4-BE49-F238E27FC236}">
                <a16:creationId xmlns:a16="http://schemas.microsoft.com/office/drawing/2014/main" id="{F9F00932-4976-87A3-376D-13E62E3E6476}"/>
              </a:ext>
            </a:extLst>
          </p:cNvPr>
          <p:cNvSpPr txBox="1"/>
          <p:nvPr/>
        </p:nvSpPr>
        <p:spPr>
          <a:xfrm>
            <a:off x="2915816" y="4565496"/>
            <a:ext cx="5983089" cy="2123658"/>
          </a:xfrm>
          <a:custGeom>
            <a:avLst/>
            <a:gdLst>
              <a:gd name="connsiteX0" fmla="*/ 0 w 5983089"/>
              <a:gd name="connsiteY0" fmla="*/ 0 h 2123658"/>
              <a:gd name="connsiteX1" fmla="*/ 5983089 w 5983089"/>
              <a:gd name="connsiteY1" fmla="*/ 0 h 2123658"/>
              <a:gd name="connsiteX2" fmla="*/ 5983089 w 5983089"/>
              <a:gd name="connsiteY2" fmla="*/ 2123658 h 2123658"/>
              <a:gd name="connsiteX3" fmla="*/ 0 w 5983089"/>
              <a:gd name="connsiteY3" fmla="*/ 2123658 h 2123658"/>
              <a:gd name="connsiteX4" fmla="*/ 0 w 5983089"/>
              <a:gd name="connsiteY4" fmla="*/ 0 h 2123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089" h="2123658" extrusionOk="0">
                <a:moveTo>
                  <a:pt x="0" y="0"/>
                </a:moveTo>
                <a:cubicBezTo>
                  <a:pt x="1693914" y="-5264"/>
                  <a:pt x="3956675" y="84467"/>
                  <a:pt x="5983089" y="0"/>
                </a:cubicBezTo>
                <a:cubicBezTo>
                  <a:pt x="5854916" y="896980"/>
                  <a:pt x="6112239" y="1145167"/>
                  <a:pt x="5983089" y="2123658"/>
                </a:cubicBezTo>
                <a:cubicBezTo>
                  <a:pt x="3015988" y="2229978"/>
                  <a:pt x="1170011" y="2116009"/>
                  <a:pt x="0" y="2123658"/>
                </a:cubicBezTo>
                <a:cubicBezTo>
                  <a:pt x="160128" y="1072343"/>
                  <a:pt x="25049" y="1029869"/>
                  <a:pt x="0" y="0"/>
                </a:cubicBezTo>
                <a:close/>
              </a:path>
            </a:pathLst>
          </a:custGeom>
          <a:noFill/>
          <a:ln>
            <a:solidFill>
              <a:schemeClr val="accent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pPr marL="0" indent="0" algn="ctr">
              <a:buNone/>
            </a:pPr>
            <a:r>
              <a:rPr lang="en-GB" sz="1200" b="1">
                <a:latin typeface="Arial" panose="020B0604020202020204" pitchFamily="34" charset="0"/>
                <a:cs typeface="Times New Roman" panose="02020603050405020304" pitchFamily="18" charset="0"/>
              </a:rPr>
              <a:t>Key Terms</a:t>
            </a:r>
          </a:p>
          <a:p>
            <a:pPr marL="0" indent="0" algn="just">
              <a:buNone/>
            </a:pPr>
            <a:r>
              <a:rPr lang="en-GB" sz="1200">
                <a:latin typeface="Arial" panose="020B0604020202020204" pitchFamily="34" charset="0"/>
                <a:cs typeface="Times New Roman" panose="02020603050405020304" pitchFamily="18" charset="0"/>
              </a:rPr>
              <a:t>Oman Vision 2040</a:t>
            </a:r>
          </a:p>
          <a:p>
            <a:pPr marL="0" indent="0" algn="just">
              <a:buNone/>
            </a:pPr>
            <a:r>
              <a:rPr lang="en-GB" sz="1200" i="1">
                <a:latin typeface="Arial" panose="020B0604020202020204" pitchFamily="34" charset="0"/>
                <a:cs typeface="Times New Roman" panose="02020603050405020304" pitchFamily="18" charset="0"/>
              </a:rPr>
              <a:t>Oman Vision 2040 is a strategic framework from the Sultanate of Oman which aims to guide economic and social development from 2021 to 2040. </a:t>
            </a:r>
          </a:p>
          <a:p>
            <a:pPr marL="0" indent="0" algn="just">
              <a:buNone/>
            </a:pPr>
            <a:endParaRPr lang="en-GB" sz="1200">
              <a:latin typeface="Arial" panose="020B0604020202020204" pitchFamily="34" charset="0"/>
              <a:cs typeface="Times New Roman" panose="02020603050405020304" pitchFamily="18" charset="0"/>
            </a:endParaRPr>
          </a:p>
          <a:p>
            <a:pPr marL="0" indent="0" algn="just">
              <a:buNone/>
            </a:pPr>
            <a:r>
              <a:rPr lang="en-GB" sz="1200">
                <a:latin typeface="Arial" panose="020B0604020202020204" pitchFamily="34" charset="0"/>
                <a:cs typeface="Times New Roman" panose="02020603050405020304" pitchFamily="18" charset="0"/>
              </a:rPr>
              <a:t>Cyclones</a:t>
            </a:r>
          </a:p>
          <a:p>
            <a:pPr marL="0" indent="0" algn="just">
              <a:buNone/>
            </a:pPr>
            <a:r>
              <a:rPr lang="en-GB" sz="1200" i="1">
                <a:latin typeface="Arial" panose="020B0604020202020204" pitchFamily="34" charset="0"/>
                <a:cs typeface="Times New Roman" panose="02020603050405020304" pitchFamily="18" charset="0"/>
              </a:rPr>
              <a:t>A tropical storm, otherwise known as a hurricane or typhoon. </a:t>
            </a:r>
          </a:p>
          <a:p>
            <a:pPr marL="0" indent="0" algn="just">
              <a:buNone/>
            </a:pPr>
            <a:endParaRPr lang="en-GB" sz="1200" i="1">
              <a:latin typeface="Arial" panose="020B0604020202020204" pitchFamily="34" charset="0"/>
              <a:cs typeface="Times New Roman" panose="02020603050405020304" pitchFamily="18" charset="0"/>
            </a:endParaRPr>
          </a:p>
          <a:p>
            <a:pPr marL="0" indent="0" algn="just">
              <a:buNone/>
            </a:pPr>
            <a:r>
              <a:rPr lang="en-GB" sz="1200">
                <a:latin typeface="Arial" panose="020B0604020202020204" pitchFamily="34" charset="0"/>
                <a:cs typeface="Times New Roman" panose="02020603050405020304" pitchFamily="18" charset="0"/>
              </a:rPr>
              <a:t>Mitigation </a:t>
            </a:r>
          </a:p>
          <a:p>
            <a:pPr marL="0" indent="0" algn="just">
              <a:buNone/>
            </a:pPr>
            <a:r>
              <a:rPr lang="en-GB" sz="1200" i="1">
                <a:latin typeface="Arial" panose="020B0604020202020204" pitchFamily="34" charset="0"/>
                <a:cs typeface="Times New Roman" panose="02020603050405020304" pitchFamily="18" charset="0"/>
              </a:rPr>
              <a:t>Mitigation refers to actions aimed at reducing or preventing the emission of greenhouse gases (GHGs) to slow down global warming and its effects.</a:t>
            </a:r>
            <a:endParaRPr lang="en-GB" sz="1200"/>
          </a:p>
        </p:txBody>
      </p:sp>
      <p:sp>
        <p:nvSpPr>
          <p:cNvPr id="12" name="Date Placeholder 4">
            <a:extLst>
              <a:ext uri="{FF2B5EF4-FFF2-40B4-BE49-F238E27FC236}">
                <a16:creationId xmlns:a16="http://schemas.microsoft.com/office/drawing/2014/main" id="{20391C70-7BDA-F54C-9055-25F747897EDD}"/>
              </a:ext>
            </a:extLst>
          </p:cNvPr>
          <p:cNvSpPr>
            <a:spLocks noGrp="1"/>
          </p:cNvSpPr>
          <p:nvPr>
            <p:ph type="dt" sz="half" idx="10"/>
          </p:nvPr>
        </p:nvSpPr>
        <p:spPr>
          <a:xfrm>
            <a:off x="4716016" y="1952023"/>
            <a:ext cx="3777208" cy="457200"/>
          </a:xfrm>
        </p:spPr>
        <p:txBody>
          <a:bodyPr/>
          <a:lstStyle/>
          <a:p>
            <a:fld id="{55210E1B-32D8-4297-B12F-D8C517B91BC3}" type="datetime2">
              <a:rPr lang="en-US" altLang="en-US" sz="2000" smtClean="0"/>
              <a:t>Wednesday, June 18, 2025</a:t>
            </a:fld>
            <a:endParaRPr lang="en-GB" altLang="en-US" sz="2000"/>
          </a:p>
        </p:txBody>
      </p:sp>
    </p:spTree>
    <p:extLst>
      <p:ext uri="{BB962C8B-B14F-4D97-AF65-F5344CB8AC3E}">
        <p14:creationId xmlns:p14="http://schemas.microsoft.com/office/powerpoint/2010/main" val="272663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03FAF-7EA6-D167-24BA-0DDA744603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21699-8473-B3E0-6646-75842E1A24BB}"/>
              </a:ext>
            </a:extLst>
          </p:cNvPr>
          <p:cNvSpPr>
            <a:spLocks noGrp="1"/>
          </p:cNvSpPr>
          <p:nvPr>
            <p:ph idx="1"/>
          </p:nvPr>
        </p:nvSpPr>
        <p:spPr>
          <a:xfrm>
            <a:off x="628650" y="2226469"/>
            <a:ext cx="3943350" cy="3015689"/>
          </a:xfrm>
          <a:custGeom>
            <a:avLst/>
            <a:gdLst>
              <a:gd name="connsiteX0" fmla="*/ 0 w 3943350"/>
              <a:gd name="connsiteY0" fmla="*/ 0 h 3015689"/>
              <a:gd name="connsiteX1" fmla="*/ 3943350 w 3943350"/>
              <a:gd name="connsiteY1" fmla="*/ 0 h 3015689"/>
              <a:gd name="connsiteX2" fmla="*/ 3943350 w 3943350"/>
              <a:gd name="connsiteY2" fmla="*/ 3015689 h 3015689"/>
              <a:gd name="connsiteX3" fmla="*/ 0 w 3943350"/>
              <a:gd name="connsiteY3" fmla="*/ 3015689 h 3015689"/>
              <a:gd name="connsiteX4" fmla="*/ 0 w 3943350"/>
              <a:gd name="connsiteY4" fmla="*/ 0 h 301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3015689" extrusionOk="0">
                <a:moveTo>
                  <a:pt x="0" y="0"/>
                </a:moveTo>
                <a:cubicBezTo>
                  <a:pt x="904969" y="23903"/>
                  <a:pt x="3469540" y="128543"/>
                  <a:pt x="3943350" y="0"/>
                </a:cubicBezTo>
                <a:cubicBezTo>
                  <a:pt x="4072880" y="318988"/>
                  <a:pt x="3982273" y="2572148"/>
                  <a:pt x="3943350" y="3015689"/>
                </a:cubicBezTo>
                <a:cubicBezTo>
                  <a:pt x="2669690" y="3003631"/>
                  <a:pt x="1231105" y="2995564"/>
                  <a:pt x="0" y="3015689"/>
                </a:cubicBezTo>
                <a:cubicBezTo>
                  <a:pt x="-111572" y="1523281"/>
                  <a:pt x="-76381" y="596514"/>
                  <a:pt x="0" y="0"/>
                </a:cubicBezTo>
                <a:close/>
              </a:path>
            </a:pathLst>
          </a:custGeom>
          <a:ln>
            <a:solidFill>
              <a:schemeClr val="accent1"/>
            </a:solidFill>
            <a:extLst>
              <a:ext uri="{C807C97D-BFC1-408E-A445-0C87EB9F89A2}">
                <ask:lineSketchStyleProps xmlns:ask="http://schemas.microsoft.com/office/drawing/2018/sketchyshapes" sd="1012013448">
                  <ask:type>
                    <ask:lineSketchCurved/>
                  </ask:type>
                </ask:lineSketchStyleProps>
              </a:ext>
            </a:extLst>
          </a:ln>
        </p:spPr>
        <p:txBody>
          <a:bodyPr vert="horz" wrap="square" lIns="68580" tIns="34290" rIns="68580" bIns="34290" numCol="1" rtlCol="0" anchor="ctr" anchorCtr="0" compatLnSpc="1">
            <a:prstTxWarp prst="textNoShape">
              <a:avLst/>
            </a:prstTxWarp>
            <a:normAutofit fontScale="55000" lnSpcReduction="20000"/>
          </a:bodyPr>
          <a:lstStyle/>
          <a:p>
            <a:pPr marL="0" indent="0">
              <a:buNone/>
            </a:pPr>
            <a:r>
              <a:rPr lang="en-GB" sz="2900" b="1">
                <a:ea typeface="Times New Roman" panose="02020603050405020304" pitchFamily="18" charset="0"/>
                <a:cs typeface="Times New Roman"/>
              </a:rPr>
              <a:t>Task</a:t>
            </a:r>
          </a:p>
          <a:p>
            <a:pPr marL="0" indent="0">
              <a:buNone/>
            </a:pPr>
            <a:r>
              <a:rPr lang="en-GB" sz="2900">
                <a:ea typeface="Times New Roman" panose="02020603050405020304" pitchFamily="18" charset="0"/>
                <a:cs typeface="Times New Roman"/>
              </a:rPr>
              <a:t>On your own copy of this map.</a:t>
            </a:r>
          </a:p>
          <a:p>
            <a:pPr marL="0" indent="0">
              <a:buNone/>
            </a:pPr>
            <a:endParaRPr lang="en-GB" sz="2900">
              <a:ea typeface="Times New Roman" panose="02020603050405020304" pitchFamily="18" charset="0"/>
              <a:cs typeface="Times New Roman"/>
            </a:endParaRPr>
          </a:p>
          <a:p>
            <a:pPr marL="0" indent="0">
              <a:buNone/>
            </a:pPr>
            <a:r>
              <a:rPr lang="en-GB" sz="2900"/>
              <a:t>1. Annotate the geographical features of the country. </a:t>
            </a:r>
          </a:p>
          <a:p>
            <a:pPr marL="0" indent="0">
              <a:buNone/>
            </a:pPr>
            <a:r>
              <a:rPr lang="en-GB" sz="2900"/>
              <a:t>    a. Can these features be categorised? for example, into water / landforms, or fluvial / geological. </a:t>
            </a:r>
          </a:p>
          <a:p>
            <a:pPr marL="0" indent="0">
              <a:buNone/>
            </a:pPr>
            <a:endParaRPr lang="en-GB" sz="2900"/>
          </a:p>
          <a:p>
            <a:pPr marL="0" indent="0">
              <a:buNone/>
            </a:pPr>
            <a:r>
              <a:rPr lang="en-GB" sz="2900"/>
              <a:t>2. Use this information to answer the following question: Why might Oman be vulnerable to climate change?</a:t>
            </a:r>
          </a:p>
        </p:txBody>
      </p:sp>
      <p:sp>
        <p:nvSpPr>
          <p:cNvPr id="5" name="Title 4">
            <a:extLst>
              <a:ext uri="{FF2B5EF4-FFF2-40B4-BE49-F238E27FC236}">
                <a16:creationId xmlns:a16="http://schemas.microsoft.com/office/drawing/2014/main" id="{88696459-A2FF-5D82-83EE-6A0D9FC6AB59}"/>
              </a:ext>
            </a:extLst>
          </p:cNvPr>
          <p:cNvSpPr>
            <a:spLocks noGrp="1"/>
          </p:cNvSpPr>
          <p:nvPr>
            <p:ph type="title"/>
          </p:nvPr>
        </p:nvSpPr>
        <p:spPr>
          <a:solidFill>
            <a:srgbClr val="F54C00"/>
          </a:solidFill>
        </p:spPr>
        <p:txBody>
          <a:bodyPr/>
          <a:lstStyle/>
          <a:p>
            <a:br>
              <a:rPr lang="en-GB" b="1">
                <a:solidFill>
                  <a:schemeClr val="bg1"/>
                </a:solidFill>
              </a:rPr>
            </a:br>
            <a:r>
              <a:rPr lang="en-GB" b="1">
                <a:solidFill>
                  <a:schemeClr val="bg1"/>
                </a:solidFill>
              </a:rPr>
              <a:t>Climate change</a:t>
            </a:r>
          </a:p>
        </p:txBody>
      </p:sp>
      <p:sp>
        <p:nvSpPr>
          <p:cNvPr id="2" name="TextBox 1">
            <a:extLst>
              <a:ext uri="{FF2B5EF4-FFF2-40B4-BE49-F238E27FC236}">
                <a16:creationId xmlns:a16="http://schemas.microsoft.com/office/drawing/2014/main" id="{D17B221D-88E0-9E56-95AD-F60997ED0AF3}"/>
              </a:ext>
            </a:extLst>
          </p:cNvPr>
          <p:cNvSpPr txBox="1"/>
          <p:nvPr/>
        </p:nvSpPr>
        <p:spPr>
          <a:xfrm>
            <a:off x="5336237" y="6422776"/>
            <a:ext cx="3810578" cy="2077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900">
                <a:latin typeface="+mn-lt"/>
                <a:ea typeface="+mn-lt"/>
                <a:cs typeface="+mn-lt"/>
              </a:rPr>
              <a:t>Image Source: </a:t>
            </a:r>
            <a:r>
              <a:rPr lang="en-GB" sz="900"/>
              <a:t>Oman 1996 CIA map. Public Domain</a:t>
            </a:r>
          </a:p>
        </p:txBody>
      </p:sp>
      <p:pic>
        <p:nvPicPr>
          <p:cNvPr id="4" name="Picture 3">
            <a:extLst>
              <a:ext uri="{FF2B5EF4-FFF2-40B4-BE49-F238E27FC236}">
                <a16:creationId xmlns:a16="http://schemas.microsoft.com/office/drawing/2014/main" id="{46E81115-F8A2-794F-EC22-EF22A543D0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535465" y="2018571"/>
            <a:ext cx="3377747" cy="4222183"/>
          </a:xfrm>
          <a:prstGeom prst="rect">
            <a:avLst/>
          </a:prstGeom>
          <a:noFill/>
          <a:ln>
            <a:noFill/>
          </a:ln>
        </p:spPr>
      </p:pic>
      <p:pic>
        <p:nvPicPr>
          <p:cNvPr id="6" name="Picture 5" descr="A close up of a logo&#10;&#10;AI-generated content may be incorrect.">
            <a:extLst>
              <a:ext uri="{FF2B5EF4-FFF2-40B4-BE49-F238E27FC236}">
                <a16:creationId xmlns:a16="http://schemas.microsoft.com/office/drawing/2014/main" id="{44F258BB-14D3-1B2E-F295-E819E829C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87" y="5771765"/>
            <a:ext cx="1770892" cy="928118"/>
          </a:xfrm>
          <a:prstGeom prst="rect">
            <a:avLst/>
          </a:prstGeom>
        </p:spPr>
      </p:pic>
    </p:spTree>
    <p:extLst>
      <p:ext uri="{BB962C8B-B14F-4D97-AF65-F5344CB8AC3E}">
        <p14:creationId xmlns:p14="http://schemas.microsoft.com/office/powerpoint/2010/main" val="187899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8C6D7-CD7D-0FE3-57BE-209C937FFF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49BC7-B152-2A20-129A-13D0B260CCA2}"/>
              </a:ext>
            </a:extLst>
          </p:cNvPr>
          <p:cNvSpPr>
            <a:spLocks noGrp="1"/>
          </p:cNvSpPr>
          <p:nvPr>
            <p:ph idx="1"/>
          </p:nvPr>
        </p:nvSpPr>
        <p:spPr>
          <a:xfrm>
            <a:off x="251521" y="2060849"/>
            <a:ext cx="3744416" cy="2304256"/>
          </a:xfrm>
          <a:custGeom>
            <a:avLst/>
            <a:gdLst>
              <a:gd name="connsiteX0" fmla="*/ 0 w 3744416"/>
              <a:gd name="connsiteY0" fmla="*/ 0 h 2304256"/>
              <a:gd name="connsiteX1" fmla="*/ 3744416 w 3744416"/>
              <a:gd name="connsiteY1" fmla="*/ 0 h 2304256"/>
              <a:gd name="connsiteX2" fmla="*/ 3744416 w 3744416"/>
              <a:gd name="connsiteY2" fmla="*/ 2304256 h 2304256"/>
              <a:gd name="connsiteX3" fmla="*/ 0 w 3744416"/>
              <a:gd name="connsiteY3" fmla="*/ 2304256 h 2304256"/>
              <a:gd name="connsiteX4" fmla="*/ 0 w 3744416"/>
              <a:gd name="connsiteY4" fmla="*/ 0 h 230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416" h="2304256" extrusionOk="0">
                <a:moveTo>
                  <a:pt x="0" y="0"/>
                </a:moveTo>
                <a:cubicBezTo>
                  <a:pt x="1339280" y="-28859"/>
                  <a:pt x="3257137" y="-27996"/>
                  <a:pt x="3744416" y="0"/>
                </a:cubicBezTo>
                <a:cubicBezTo>
                  <a:pt x="3733493" y="971016"/>
                  <a:pt x="3796606" y="1212360"/>
                  <a:pt x="3744416" y="2304256"/>
                </a:cubicBezTo>
                <a:cubicBezTo>
                  <a:pt x="3215543" y="2429979"/>
                  <a:pt x="1369773" y="2284458"/>
                  <a:pt x="0" y="2304256"/>
                </a:cubicBezTo>
                <a:cubicBezTo>
                  <a:pt x="-133416" y="1551858"/>
                  <a:pt x="124269" y="476274"/>
                  <a:pt x="0" y="0"/>
                </a:cubicBezTo>
                <a:close/>
              </a:path>
            </a:pathLst>
          </a:custGeom>
          <a:ln>
            <a:solidFill>
              <a:srgbClr val="01415B"/>
            </a:solidFill>
            <a:extLst>
              <a:ext uri="{C807C97D-BFC1-408E-A445-0C87EB9F89A2}">
                <ask:lineSketchStyleProps xmlns:ask="http://schemas.microsoft.com/office/drawing/2018/sketchyshapes" sd="2777958686">
                  <ask:type>
                    <ask:lineSketchCurved/>
                  </ask:type>
                </ask:lineSketchStyleProps>
              </a:ext>
            </a:extLst>
          </a:ln>
        </p:spPr>
        <p:txBody>
          <a:bodyPr vert="horz" wrap="square" lIns="68580" tIns="34290" rIns="68580" bIns="34290" numCol="1" rtlCol="0" anchor="t" anchorCtr="0" compatLnSpc="1">
            <a:prstTxWarp prst="textNoShape">
              <a:avLst/>
            </a:prstTxWarp>
            <a:noAutofit/>
          </a:bodyPr>
          <a:lstStyle/>
          <a:p>
            <a:pPr marL="0" indent="0">
              <a:buNone/>
            </a:pPr>
            <a:r>
              <a:rPr lang="en-GB" sz="1800">
                <a:cs typeface="Times New Roman"/>
              </a:rPr>
              <a:t>Study the photographs which illustrate some of the impacts of climate change in Oman. </a:t>
            </a:r>
            <a:endParaRPr lang="en-GB" sz="1800"/>
          </a:p>
          <a:p>
            <a:pPr marL="0" indent="0">
              <a:buNone/>
            </a:pPr>
            <a:endParaRPr lang="en-GB" sz="1800">
              <a:cs typeface="Times New Roman" panose="02020603050405020304" pitchFamily="18" charset="0"/>
            </a:endParaRPr>
          </a:p>
          <a:p>
            <a:pPr marL="0" indent="0">
              <a:buNone/>
            </a:pPr>
            <a:r>
              <a:rPr lang="en-GB" sz="1800">
                <a:cs typeface="Times New Roman"/>
              </a:rPr>
              <a:t>What environmental challenges does Oman face from climate change?</a:t>
            </a:r>
            <a:endParaRPr lang="en-GB" sz="1800">
              <a:cs typeface="Times New Roman" panose="02020603050405020304" pitchFamily="18" charset="0"/>
            </a:endParaRPr>
          </a:p>
          <a:p>
            <a:pPr marL="0" indent="0">
              <a:buNone/>
            </a:pPr>
            <a:endParaRPr lang="en-GB" sz="1800">
              <a:cs typeface="Times New Roman" panose="02020603050405020304" pitchFamily="18" charset="0"/>
            </a:endParaRPr>
          </a:p>
          <a:p>
            <a:pPr marL="0" indent="0">
              <a:lnSpc>
                <a:spcPct val="70000"/>
              </a:lnSpc>
              <a:buNone/>
            </a:pPr>
            <a:endParaRPr lang="en-GB" sz="1800"/>
          </a:p>
        </p:txBody>
      </p:sp>
      <p:sp>
        <p:nvSpPr>
          <p:cNvPr id="5" name="Title 4">
            <a:extLst>
              <a:ext uri="{FF2B5EF4-FFF2-40B4-BE49-F238E27FC236}">
                <a16:creationId xmlns:a16="http://schemas.microsoft.com/office/drawing/2014/main" id="{C5DE0283-D8FD-E73F-A33C-7CAF57912600}"/>
              </a:ext>
            </a:extLst>
          </p:cNvPr>
          <p:cNvSpPr>
            <a:spLocks noGrp="1"/>
          </p:cNvSpPr>
          <p:nvPr>
            <p:ph type="title"/>
          </p:nvPr>
        </p:nvSpPr>
        <p:spPr>
          <a:solidFill>
            <a:srgbClr val="01415B"/>
          </a:solidFill>
        </p:spPr>
        <p:txBody>
          <a:bodyPr/>
          <a:lstStyle/>
          <a:p>
            <a:r>
              <a:rPr lang="en-GB" b="1">
                <a:solidFill>
                  <a:schemeClr val="bg1"/>
                </a:solidFill>
              </a:rPr>
              <a:t>Photo analysis</a:t>
            </a:r>
          </a:p>
        </p:txBody>
      </p:sp>
      <p:pic>
        <p:nvPicPr>
          <p:cNvPr id="2" name="Picture 1">
            <a:extLst>
              <a:ext uri="{FF2B5EF4-FFF2-40B4-BE49-F238E27FC236}">
                <a16:creationId xmlns:a16="http://schemas.microsoft.com/office/drawing/2014/main" id="{042943C8-1F91-5474-35FA-B01C4A8B96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4444485" y="1859380"/>
            <a:ext cx="2302193" cy="1534529"/>
          </a:xfrm>
          <a:prstGeom prst="rect">
            <a:avLst/>
          </a:prstGeom>
          <a:noFill/>
          <a:ln>
            <a:noFill/>
          </a:ln>
        </p:spPr>
      </p:pic>
      <p:pic>
        <p:nvPicPr>
          <p:cNvPr id="4" name="Picture 3">
            <a:extLst>
              <a:ext uri="{FF2B5EF4-FFF2-40B4-BE49-F238E27FC236}">
                <a16:creationId xmlns:a16="http://schemas.microsoft.com/office/drawing/2014/main" id="{5C87ABB7-D1C5-C669-0DF6-769C4B9A67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844785" y="1860289"/>
            <a:ext cx="2253139" cy="1501505"/>
          </a:xfrm>
          <a:prstGeom prst="rect">
            <a:avLst/>
          </a:prstGeom>
          <a:noFill/>
          <a:ln>
            <a:noFill/>
          </a:ln>
        </p:spPr>
      </p:pic>
      <p:pic>
        <p:nvPicPr>
          <p:cNvPr id="7" name="Picture 6">
            <a:extLst>
              <a:ext uri="{FF2B5EF4-FFF2-40B4-BE49-F238E27FC236}">
                <a16:creationId xmlns:a16="http://schemas.microsoft.com/office/drawing/2014/main" id="{3D19B7C7-DFA9-9D76-67C6-F8F25040240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444486" y="3519359"/>
            <a:ext cx="4598140" cy="1756092"/>
          </a:xfrm>
          <a:prstGeom prst="rect">
            <a:avLst/>
          </a:prstGeom>
          <a:noFill/>
          <a:ln>
            <a:noFill/>
          </a:ln>
        </p:spPr>
      </p:pic>
      <p:sp>
        <p:nvSpPr>
          <p:cNvPr id="9" name="TextBox 8">
            <a:extLst>
              <a:ext uri="{FF2B5EF4-FFF2-40B4-BE49-F238E27FC236}">
                <a16:creationId xmlns:a16="http://schemas.microsoft.com/office/drawing/2014/main" id="{C01E1621-E628-0083-CBFE-2EB2399CCF05}"/>
              </a:ext>
            </a:extLst>
          </p:cNvPr>
          <p:cNvSpPr txBox="1"/>
          <p:nvPr/>
        </p:nvSpPr>
        <p:spPr>
          <a:xfrm>
            <a:off x="4932040" y="6368266"/>
            <a:ext cx="4165884" cy="369332"/>
          </a:xfrm>
          <a:prstGeom prst="rect">
            <a:avLst/>
          </a:prstGeom>
          <a:noFill/>
        </p:spPr>
        <p:txBody>
          <a:bodyPr wrap="square">
            <a:spAutoFit/>
          </a:bodyPr>
          <a:lstStyle/>
          <a:p>
            <a:r>
              <a:rPr lang="en-GB" sz="900">
                <a:latin typeface="Arial" panose="020B0604020202020204" pitchFamily="34" charset="0"/>
                <a:ea typeface="Times New Roman" panose="02020603050405020304" pitchFamily="18" charset="0"/>
                <a:cs typeface="Times New Roman" panose="02020603050405020304" pitchFamily="18" charset="0"/>
              </a:rPr>
              <a:t>Image sources: Cyclone, NASA Earth Observatory, Flooding, Pok Rie Pexels, Drought © Ana-Maria Pavalache</a:t>
            </a:r>
          </a:p>
        </p:txBody>
      </p:sp>
      <p:pic>
        <p:nvPicPr>
          <p:cNvPr id="8" name="Picture 7" descr="A close up of a logo&#10;&#10;AI-generated content may be incorrect.">
            <a:extLst>
              <a:ext uri="{FF2B5EF4-FFF2-40B4-BE49-F238E27FC236}">
                <a16:creationId xmlns:a16="http://schemas.microsoft.com/office/drawing/2014/main" id="{AAE0E07C-22F2-A8AF-66BC-01B4673C8E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87" y="5771765"/>
            <a:ext cx="1770892" cy="928118"/>
          </a:xfrm>
          <a:prstGeom prst="rect">
            <a:avLst/>
          </a:prstGeom>
        </p:spPr>
      </p:pic>
    </p:spTree>
    <p:extLst>
      <p:ext uri="{BB962C8B-B14F-4D97-AF65-F5344CB8AC3E}">
        <p14:creationId xmlns:p14="http://schemas.microsoft.com/office/powerpoint/2010/main" val="167550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4A0E1-9E7E-499D-DDAA-362717FF958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9F21EF-573D-2CEB-D966-A97DF9509859}"/>
              </a:ext>
            </a:extLst>
          </p:cNvPr>
          <p:cNvSpPr>
            <a:spLocks noGrp="1"/>
          </p:cNvSpPr>
          <p:nvPr>
            <p:ph type="title"/>
          </p:nvPr>
        </p:nvSpPr>
        <p:spPr>
          <a:xfrm>
            <a:off x="1476375" y="188913"/>
            <a:ext cx="5471889" cy="1439887"/>
          </a:xfrm>
          <a:solidFill>
            <a:srgbClr val="B70005"/>
          </a:solidFill>
        </p:spPr>
        <p:txBody>
          <a:bodyPr wrap="square" anchor="t">
            <a:normAutofit/>
          </a:bodyPr>
          <a:lstStyle/>
          <a:p>
            <a:r>
              <a:rPr lang="en-GB" b="1">
                <a:solidFill>
                  <a:schemeClr val="bg1"/>
                </a:solidFill>
              </a:rPr>
              <a:t>Graph</a:t>
            </a:r>
          </a:p>
        </p:txBody>
      </p:sp>
      <p:sp>
        <p:nvSpPr>
          <p:cNvPr id="3" name="Content Placeholder 2">
            <a:extLst>
              <a:ext uri="{FF2B5EF4-FFF2-40B4-BE49-F238E27FC236}">
                <a16:creationId xmlns:a16="http://schemas.microsoft.com/office/drawing/2014/main" id="{61F791BA-C34D-D47B-2CC9-83EC6F07239D}"/>
              </a:ext>
            </a:extLst>
          </p:cNvPr>
          <p:cNvSpPr>
            <a:spLocks noGrp="1"/>
          </p:cNvSpPr>
          <p:nvPr>
            <p:ph type="body" sz="half" idx="1"/>
          </p:nvPr>
        </p:nvSpPr>
        <p:spPr>
          <a:xfrm>
            <a:off x="395536" y="1844824"/>
            <a:ext cx="8496944" cy="3024336"/>
          </a:xfrm>
        </p:spPr>
        <p:txBody>
          <a:bodyPr vert="horz" wrap="square" lIns="68580" tIns="34290" rIns="68580" bIns="34290" numCol="1" rtlCol="0" anchor="t" anchorCtr="0" compatLnSpc="1">
            <a:prstTxWarp prst="textNoShape">
              <a:avLst/>
            </a:prstTxWarp>
            <a:normAutofit/>
          </a:bodyPr>
          <a:lstStyle/>
          <a:p>
            <a:pPr marL="0" indent="0">
              <a:lnSpc>
                <a:spcPct val="90000"/>
              </a:lnSpc>
              <a:buNone/>
            </a:pPr>
            <a:r>
              <a:rPr lang="en-GB" sz="1200"/>
              <a:t>Oman has a dry hot climate. Since 1980 the country has experienced a gradual temperature increase. Due to climate change, average annual temperatures are expected to continue to rise.</a:t>
            </a:r>
          </a:p>
          <a:p>
            <a:pPr marL="0" indent="0">
              <a:lnSpc>
                <a:spcPct val="90000"/>
              </a:lnSpc>
              <a:buNone/>
            </a:pPr>
            <a:endParaRPr lang="en-GB" sz="1200"/>
          </a:p>
          <a:p>
            <a:pPr marL="0" indent="0">
              <a:lnSpc>
                <a:spcPct val="90000"/>
              </a:lnSpc>
              <a:buNone/>
            </a:pPr>
            <a:r>
              <a:rPr lang="en-GB" sz="1200"/>
              <a:t>Study the data table on your student sheet. It shows surface temperature and a linear regression line for Oman (linear regression fits a straight line through data points).</a:t>
            </a:r>
          </a:p>
          <a:p>
            <a:pPr marL="0" indent="0">
              <a:lnSpc>
                <a:spcPct val="90000"/>
              </a:lnSpc>
              <a:buNone/>
            </a:pPr>
            <a:endParaRPr lang="en-GB" sz="1200"/>
          </a:p>
          <a:p>
            <a:pPr marL="0" indent="0">
              <a:lnSpc>
                <a:spcPct val="90000"/>
              </a:lnSpc>
              <a:buNone/>
            </a:pPr>
            <a:r>
              <a:rPr lang="en-GB" sz="1200" b="1"/>
              <a:t>Task</a:t>
            </a:r>
          </a:p>
          <a:p>
            <a:pPr>
              <a:lnSpc>
                <a:spcPct val="90000"/>
              </a:lnSpc>
              <a:buClr>
                <a:srgbClr val="B70005"/>
              </a:buClr>
              <a:buAutoNum type="arabicPeriod"/>
            </a:pPr>
            <a:r>
              <a:rPr lang="en-GB" sz="1200"/>
              <a:t>Copy the data table into excel. Choose the Insert tab and select Recommended Charts. Accept the suggested line graph and click OK. Change the title to: Temperature in Oman 2000-2020. </a:t>
            </a:r>
          </a:p>
          <a:p>
            <a:pPr>
              <a:lnSpc>
                <a:spcPct val="90000"/>
              </a:lnSpc>
              <a:buClr>
                <a:srgbClr val="B70005"/>
              </a:buClr>
              <a:buAutoNum type="arabicPeriod"/>
            </a:pPr>
            <a:r>
              <a:rPr lang="en-GB" sz="1200"/>
              <a:t>Analyse the data presented from the graph. </a:t>
            </a:r>
          </a:p>
          <a:p>
            <a:pPr marL="0" indent="0">
              <a:lnSpc>
                <a:spcPct val="90000"/>
              </a:lnSpc>
              <a:buNone/>
            </a:pPr>
            <a:endParaRPr lang="en-GB" sz="1200"/>
          </a:p>
        </p:txBody>
      </p:sp>
      <p:pic>
        <p:nvPicPr>
          <p:cNvPr id="2" name="Picture 1" descr="A close up of a logo&#10;&#10;AI-generated content may be incorrect.">
            <a:extLst>
              <a:ext uri="{FF2B5EF4-FFF2-40B4-BE49-F238E27FC236}">
                <a16:creationId xmlns:a16="http://schemas.microsoft.com/office/drawing/2014/main" id="{D48BA9C4-2A06-232E-40FC-7687B8273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87" y="5771765"/>
            <a:ext cx="1770892" cy="928118"/>
          </a:xfrm>
          <a:prstGeom prst="rect">
            <a:avLst/>
          </a:prstGeom>
        </p:spPr>
      </p:pic>
      <p:pic>
        <p:nvPicPr>
          <p:cNvPr id="8" name="Picture 7">
            <a:extLst>
              <a:ext uri="{FF2B5EF4-FFF2-40B4-BE49-F238E27FC236}">
                <a16:creationId xmlns:a16="http://schemas.microsoft.com/office/drawing/2014/main" id="{656F2552-25A0-E0BD-72F4-79EAC4DB4DB1}"/>
              </a:ext>
            </a:extLst>
          </p:cNvPr>
          <p:cNvPicPr>
            <a:picLocks noChangeAspect="1"/>
          </p:cNvPicPr>
          <p:nvPr/>
        </p:nvPicPr>
        <p:blipFill>
          <a:blip r:embed="rId3"/>
          <a:stretch>
            <a:fillRect/>
          </a:stretch>
        </p:blipFill>
        <p:spPr>
          <a:xfrm>
            <a:off x="2195736" y="3933756"/>
            <a:ext cx="6713512" cy="2780867"/>
          </a:xfrm>
          <a:prstGeom prst="rect">
            <a:avLst/>
          </a:prstGeom>
        </p:spPr>
      </p:pic>
    </p:spTree>
    <p:extLst>
      <p:ext uri="{BB962C8B-B14F-4D97-AF65-F5344CB8AC3E}">
        <p14:creationId xmlns:p14="http://schemas.microsoft.com/office/powerpoint/2010/main" val="322145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685B-CC56-944B-FA44-9F1D544208F1}"/>
              </a:ext>
            </a:extLst>
          </p:cNvPr>
          <p:cNvSpPr>
            <a:spLocks noGrp="1"/>
          </p:cNvSpPr>
          <p:nvPr>
            <p:ph type="title"/>
          </p:nvPr>
        </p:nvSpPr>
        <p:spPr>
          <a:solidFill>
            <a:srgbClr val="797E01"/>
          </a:solidFill>
        </p:spPr>
        <p:txBody>
          <a:bodyPr/>
          <a:lstStyle/>
          <a:p>
            <a:r>
              <a:rPr lang="en-GB" b="1">
                <a:solidFill>
                  <a:schemeClr val="bg1"/>
                </a:solidFill>
              </a:rPr>
              <a:t>Specific risks from climate change </a:t>
            </a:r>
          </a:p>
        </p:txBody>
      </p:sp>
      <p:sp>
        <p:nvSpPr>
          <p:cNvPr id="3" name="Content Placeholder 2">
            <a:extLst>
              <a:ext uri="{FF2B5EF4-FFF2-40B4-BE49-F238E27FC236}">
                <a16:creationId xmlns:a16="http://schemas.microsoft.com/office/drawing/2014/main" id="{A91E2440-DD1D-B51C-A5AF-EDCFFF551F15}"/>
              </a:ext>
            </a:extLst>
          </p:cNvPr>
          <p:cNvSpPr>
            <a:spLocks noGrp="1"/>
          </p:cNvSpPr>
          <p:nvPr>
            <p:ph idx="1"/>
          </p:nvPr>
        </p:nvSpPr>
        <p:spPr>
          <a:xfrm>
            <a:off x="628650" y="2226469"/>
            <a:ext cx="7886700" cy="3263504"/>
          </a:xfrm>
        </p:spPr>
        <p:txBody>
          <a:bodyPr vert="horz" wrap="square" lIns="68580" tIns="34290" rIns="68580" bIns="34290" numCol="1" rtlCol="0" anchor="t" anchorCtr="0" compatLnSpc="1">
            <a:prstTxWarp prst="textNoShape">
              <a:avLst/>
            </a:prstTxWarp>
            <a:normAutofit/>
          </a:bodyPr>
          <a:lstStyle/>
          <a:p>
            <a:pPr marL="0" indent="0">
              <a:buNone/>
            </a:pPr>
            <a:r>
              <a:rPr lang="en-GB" sz="1800">
                <a:latin typeface="Arial"/>
                <a:cs typeface="Times New Roman"/>
              </a:rPr>
              <a:t>Oman faces 4 specific climatic risks from its proximity to tropical waters, an arid climate, economic dependency, and fragile biodiversity. The information below explains each one of these risks in turn.</a:t>
            </a:r>
          </a:p>
          <a:p>
            <a:pPr marL="0" indent="0">
              <a:buNone/>
            </a:pPr>
            <a:endParaRPr lang="en-GB" sz="1800">
              <a:latin typeface="Arial" panose="020B0604020202020204" pitchFamily="34" charset="0"/>
              <a:cs typeface="Times New Roman" panose="02020603050405020304" pitchFamily="18" charset="0"/>
            </a:endParaRPr>
          </a:p>
          <a:p>
            <a:pPr marL="0" indent="0">
              <a:buNone/>
            </a:pPr>
            <a:r>
              <a:rPr lang="en-GB" sz="1800" b="1">
                <a:latin typeface="Arial"/>
                <a:cs typeface="Times New Roman"/>
              </a:rPr>
              <a:t>Task</a:t>
            </a:r>
          </a:p>
          <a:p>
            <a:pPr marL="0" indent="0">
              <a:buNone/>
            </a:pPr>
            <a:r>
              <a:rPr lang="en-GB" sz="1800">
                <a:latin typeface="Arial"/>
                <a:cs typeface="Times New Roman"/>
              </a:rPr>
              <a:t>On your student sheet, match the explanation to the climatic risk.</a:t>
            </a:r>
          </a:p>
          <a:p>
            <a:pPr>
              <a:buFont typeface="+mj-lt"/>
              <a:buAutoNum type="arabicPeriod" startAt="6"/>
            </a:pPr>
            <a:endParaRPr lang="en-GB" sz="1800">
              <a:latin typeface="Arial" panose="020B0604020202020204" pitchFamily="34" charset="0"/>
              <a:cs typeface="Times New Roman" panose="02020603050405020304" pitchFamily="18" charset="0"/>
            </a:endParaRPr>
          </a:p>
          <a:p>
            <a:pPr marL="0" indent="0">
              <a:buNone/>
            </a:pPr>
            <a:endParaRPr lang="en-GB"/>
          </a:p>
        </p:txBody>
      </p:sp>
      <p:pic>
        <p:nvPicPr>
          <p:cNvPr id="4" name="Picture 3" descr="A close up of a logo&#10;&#10;AI-generated content may be incorrect.">
            <a:extLst>
              <a:ext uri="{FF2B5EF4-FFF2-40B4-BE49-F238E27FC236}">
                <a16:creationId xmlns:a16="http://schemas.microsoft.com/office/drawing/2014/main" id="{FA4570A1-17E9-839B-EE9B-984EA6216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87" y="5771765"/>
            <a:ext cx="1770892" cy="928118"/>
          </a:xfrm>
          <a:prstGeom prst="rect">
            <a:avLst/>
          </a:prstGeom>
        </p:spPr>
      </p:pic>
    </p:spTree>
    <p:extLst>
      <p:ext uri="{BB962C8B-B14F-4D97-AF65-F5344CB8AC3E}">
        <p14:creationId xmlns:p14="http://schemas.microsoft.com/office/powerpoint/2010/main" val="39807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2007B-E051-3508-254C-E270A9DBB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1FF503-E855-5ADB-98DE-CE7358B21DE0}"/>
              </a:ext>
            </a:extLst>
          </p:cNvPr>
          <p:cNvSpPr>
            <a:spLocks noGrp="1"/>
          </p:cNvSpPr>
          <p:nvPr>
            <p:ph type="title"/>
          </p:nvPr>
        </p:nvSpPr>
        <p:spPr>
          <a:solidFill>
            <a:srgbClr val="740160"/>
          </a:solidFill>
        </p:spPr>
        <p:txBody>
          <a:bodyPr/>
          <a:lstStyle/>
          <a:p>
            <a:r>
              <a:rPr lang="en-GB" b="1">
                <a:solidFill>
                  <a:schemeClr val="bg1"/>
                </a:solidFill>
              </a:rPr>
              <a:t>Specific risks: answers</a:t>
            </a:r>
          </a:p>
        </p:txBody>
      </p:sp>
      <p:graphicFrame>
        <p:nvGraphicFramePr>
          <p:cNvPr id="4" name="Content Placeholder 3">
            <a:extLst>
              <a:ext uri="{FF2B5EF4-FFF2-40B4-BE49-F238E27FC236}">
                <a16:creationId xmlns:a16="http://schemas.microsoft.com/office/drawing/2014/main" id="{A97E5C84-AA66-C075-AED7-D22D01DE4E12}"/>
              </a:ext>
            </a:extLst>
          </p:cNvPr>
          <p:cNvGraphicFramePr>
            <a:graphicFrameLocks noGrp="1"/>
          </p:cNvGraphicFramePr>
          <p:nvPr>
            <p:ph idx="1"/>
            <p:extLst>
              <p:ext uri="{D42A27DB-BD31-4B8C-83A1-F6EECF244321}">
                <p14:modId xmlns:p14="http://schemas.microsoft.com/office/powerpoint/2010/main" val="2845314251"/>
              </p:ext>
            </p:extLst>
          </p:nvPr>
        </p:nvGraphicFramePr>
        <p:xfrm>
          <a:off x="628650" y="2413158"/>
          <a:ext cx="7886697" cy="2600017"/>
        </p:xfrm>
        <a:graphic>
          <a:graphicData uri="http://schemas.openxmlformats.org/drawingml/2006/table">
            <a:tbl>
              <a:tblPr firstRow="1" bandRow="1">
                <a:tableStyleId>{5940675A-B579-460E-94D1-54222C63F5DA}</a:tableStyleId>
              </a:tblPr>
              <a:tblGrid>
                <a:gridCol w="2628899">
                  <a:extLst>
                    <a:ext uri="{9D8B030D-6E8A-4147-A177-3AD203B41FA5}">
                      <a16:colId xmlns:a16="http://schemas.microsoft.com/office/drawing/2014/main" val="3362204572"/>
                    </a:ext>
                  </a:extLst>
                </a:gridCol>
                <a:gridCol w="2628899">
                  <a:extLst>
                    <a:ext uri="{9D8B030D-6E8A-4147-A177-3AD203B41FA5}">
                      <a16:colId xmlns:a16="http://schemas.microsoft.com/office/drawing/2014/main" val="1069242389"/>
                    </a:ext>
                  </a:extLst>
                </a:gridCol>
                <a:gridCol w="2628899">
                  <a:extLst>
                    <a:ext uri="{9D8B030D-6E8A-4147-A177-3AD203B41FA5}">
                      <a16:colId xmlns:a16="http://schemas.microsoft.com/office/drawing/2014/main" val="4215267485"/>
                    </a:ext>
                  </a:extLst>
                </a:gridCol>
              </a:tblGrid>
              <a:tr h="382507">
                <a:tc>
                  <a:txBody>
                    <a:bodyPr/>
                    <a:lstStyle/>
                    <a:p>
                      <a:pPr algn="ctr">
                        <a:buNone/>
                      </a:pPr>
                      <a:r>
                        <a:rPr lang="en-GB" sz="1500" b="1">
                          <a:effectLst/>
                          <a:latin typeface="Arial" panose="020B0604020202020204" pitchFamily="34" charset="0"/>
                          <a:ea typeface="Times New Roman" panose="02020603050405020304" pitchFamily="18" charset="0"/>
                          <a:cs typeface="Arial" panose="020B0604020202020204" pitchFamily="34" charset="0"/>
                        </a:rPr>
                        <a:t>Climatic risk</a:t>
                      </a:r>
                      <a:endParaRPr lang="en-GB" sz="150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endParaRPr lang="en-GB" sz="140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buNone/>
                      </a:pPr>
                      <a:r>
                        <a:rPr lang="en-GB" sz="1500" b="1">
                          <a:effectLst/>
                          <a:latin typeface="Arial" panose="020B0604020202020204" pitchFamily="34" charset="0"/>
                          <a:ea typeface="Times New Roman" panose="02020603050405020304" pitchFamily="18" charset="0"/>
                          <a:cs typeface="Arial" panose="020B0604020202020204" pitchFamily="34" charset="0"/>
                        </a:rPr>
                        <a:t>Explanation</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21392211"/>
                  </a:ext>
                </a:extLst>
              </a:tr>
              <a:tr h="511733">
                <a:tc>
                  <a:txBody>
                    <a:bodyPr/>
                    <a:lstStyle/>
                    <a:p>
                      <a:pPr algn="ctr">
                        <a:buNone/>
                      </a:pPr>
                      <a:r>
                        <a:rPr lang="en-GB" sz="1500">
                          <a:effectLst/>
                          <a:latin typeface="Arial" panose="020B0604020202020204" pitchFamily="34" charset="0"/>
                          <a:ea typeface="Times New Roman" panose="02020603050405020304" pitchFamily="18" charset="0"/>
                          <a:cs typeface="Arial" panose="020B0604020202020204" pitchFamily="34" charset="0"/>
                        </a:rPr>
                        <a:t>Tropical waters</a:t>
                      </a:r>
                    </a:p>
                  </a:txBody>
                  <a:tcPr marL="51435" marR="51435" marT="0" marB="0" anchor="ctr">
                    <a:lnR w="12700" cap="flat" cmpd="sng" algn="ctr">
                      <a:solidFill>
                        <a:schemeClr val="tx1"/>
                      </a:solidFill>
                      <a:prstDash val="solid"/>
                      <a:round/>
                      <a:headEnd type="none" w="med" len="med"/>
                      <a:tailEnd type="none" w="med" len="med"/>
                    </a:lnR>
                  </a:tcPr>
                </a:tc>
                <a:tc>
                  <a:txBody>
                    <a:bodyPr/>
                    <a:lstStyle/>
                    <a:p>
                      <a:endParaRPr lang="en-GB" sz="140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buNone/>
                      </a:pPr>
                      <a:r>
                        <a:rPr lang="en-GB" sz="800">
                          <a:effectLst/>
                          <a:latin typeface="Arial" panose="020B0604020202020204" pitchFamily="34" charset="0"/>
                          <a:ea typeface="Times New Roman" panose="02020603050405020304" pitchFamily="18" charset="0"/>
                          <a:cs typeface="Arial" panose="020B0604020202020204" pitchFamily="34" charset="0"/>
                        </a:rPr>
                        <a:t>~82% of Oman is desert, with limited water resources. Climate change exacerbates water scarcity, impacting agriculture and drinking water supply</a:t>
                      </a:r>
                    </a:p>
                  </a:txBody>
                  <a:tcPr marL="51435" marR="51435"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74536041"/>
                  </a:ext>
                </a:extLst>
              </a:tr>
              <a:tr h="511733">
                <a:tc>
                  <a:txBody>
                    <a:bodyPr/>
                    <a:lstStyle/>
                    <a:p>
                      <a:pPr algn="ctr">
                        <a:buNone/>
                      </a:pPr>
                      <a:r>
                        <a:rPr lang="en-GB" sz="1500">
                          <a:effectLst/>
                          <a:latin typeface="Arial" panose="020B0604020202020204" pitchFamily="34" charset="0"/>
                          <a:ea typeface="Times New Roman" panose="02020603050405020304" pitchFamily="18" charset="0"/>
                          <a:cs typeface="Arial" panose="020B0604020202020204" pitchFamily="34" charset="0"/>
                        </a:rPr>
                        <a:t>Arid climate</a:t>
                      </a:r>
                    </a:p>
                  </a:txBody>
                  <a:tcPr marL="51435" marR="51435" marT="0" marB="0" anchor="ctr">
                    <a:lnR w="12700" cap="flat" cmpd="sng" algn="ctr">
                      <a:solidFill>
                        <a:schemeClr val="tx1"/>
                      </a:solidFill>
                      <a:prstDash val="solid"/>
                      <a:round/>
                      <a:headEnd type="none" w="med" len="med"/>
                      <a:tailEnd type="none" w="med" len="med"/>
                    </a:lnR>
                  </a:tcPr>
                </a:tc>
                <a:tc>
                  <a:txBody>
                    <a:bodyPr/>
                    <a:lstStyle/>
                    <a:p>
                      <a:endParaRPr lang="en-GB" sz="140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buNone/>
                      </a:pPr>
                      <a:r>
                        <a:rPr lang="en-GB" sz="800">
                          <a:effectLst/>
                          <a:latin typeface="Arial" panose="020B0604020202020204" pitchFamily="34" charset="0"/>
                          <a:ea typeface="Times New Roman" panose="02020603050405020304" pitchFamily="18" charset="0"/>
                          <a:cs typeface="Arial" panose="020B0604020202020204" pitchFamily="34" charset="0"/>
                        </a:rPr>
                        <a:t>Being near the Strait of Hormuz, a major oil transit route, the economy relies heavily on oil and gas exports</a:t>
                      </a:r>
                    </a:p>
                  </a:txBody>
                  <a:tcPr marL="51435" marR="51435"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21948092"/>
                  </a:ext>
                </a:extLst>
              </a:tr>
              <a:tr h="511733">
                <a:tc>
                  <a:txBody>
                    <a:bodyPr/>
                    <a:lstStyle/>
                    <a:p>
                      <a:pPr algn="ctr">
                        <a:buNone/>
                      </a:pPr>
                      <a:r>
                        <a:rPr lang="en-GB" sz="1500">
                          <a:effectLst/>
                          <a:latin typeface="Arial" panose="020B0604020202020204" pitchFamily="34" charset="0"/>
                          <a:ea typeface="Times New Roman" panose="02020603050405020304" pitchFamily="18" charset="0"/>
                          <a:cs typeface="Arial" panose="020B0604020202020204" pitchFamily="34" charset="0"/>
                        </a:rPr>
                        <a:t>Economic dependency</a:t>
                      </a:r>
                    </a:p>
                  </a:txBody>
                  <a:tcPr marL="51435" marR="51435" marT="0" marB="0" anchor="ctr">
                    <a:lnR w="12700" cap="flat" cmpd="sng" algn="ctr">
                      <a:solidFill>
                        <a:schemeClr val="tx1"/>
                      </a:solidFill>
                      <a:prstDash val="solid"/>
                      <a:round/>
                      <a:headEnd type="none" w="med" len="med"/>
                      <a:tailEnd type="none" w="med" len="med"/>
                    </a:lnR>
                  </a:tcPr>
                </a:tc>
                <a:tc>
                  <a:txBody>
                    <a:bodyPr/>
                    <a:lstStyle/>
                    <a:p>
                      <a:endParaRPr lang="en-GB" sz="140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buNone/>
                      </a:pPr>
                      <a:r>
                        <a:rPr lang="en-GB" sz="800">
                          <a:effectLst/>
                          <a:latin typeface="Arial" panose="020B0604020202020204" pitchFamily="34" charset="0"/>
                          <a:ea typeface="Times New Roman" panose="02020603050405020304" pitchFamily="18" charset="0"/>
                          <a:cs typeface="Arial" panose="020B0604020202020204" pitchFamily="34" charset="0"/>
                        </a:rPr>
                        <a:t>Oman’s diverse ecosystems (mountainous regions to coastal areas) are at risk due to changing weather patterns </a:t>
                      </a:r>
                    </a:p>
                  </a:txBody>
                  <a:tcPr marL="51435" marR="51435"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33880420"/>
                  </a:ext>
                </a:extLst>
              </a:tr>
              <a:tr h="682311">
                <a:tc>
                  <a:txBody>
                    <a:bodyPr/>
                    <a:lstStyle/>
                    <a:p>
                      <a:pPr algn="ctr">
                        <a:buNone/>
                      </a:pPr>
                      <a:r>
                        <a:rPr lang="en-GB" sz="1500">
                          <a:effectLst/>
                          <a:latin typeface="Arial" panose="020B0604020202020204" pitchFamily="34" charset="0"/>
                          <a:ea typeface="Times New Roman" panose="02020603050405020304" pitchFamily="18" charset="0"/>
                          <a:cs typeface="Arial" panose="020B0604020202020204" pitchFamily="34" charset="0"/>
                        </a:rPr>
                        <a:t>Fragile biodiversity</a:t>
                      </a:r>
                    </a:p>
                  </a:txBody>
                  <a:tcPr marL="51435" marR="51435" marT="0" marB="0" anchor="ctr">
                    <a:lnR w="12700" cap="flat" cmpd="sng" algn="ctr">
                      <a:solidFill>
                        <a:schemeClr val="tx1"/>
                      </a:solidFill>
                      <a:prstDash val="solid"/>
                      <a:round/>
                      <a:headEnd type="none" w="med" len="med"/>
                      <a:tailEnd type="none" w="med" len="med"/>
                    </a:lnR>
                  </a:tcPr>
                </a:tc>
                <a:tc>
                  <a:txBody>
                    <a:bodyPr/>
                    <a:lstStyle/>
                    <a:p>
                      <a:endParaRPr lang="en-GB" sz="140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buNone/>
                      </a:pPr>
                      <a:r>
                        <a:rPr lang="en-GB" sz="800">
                          <a:effectLst/>
                          <a:latin typeface="Arial" panose="020B0604020202020204" pitchFamily="34" charset="0"/>
                          <a:ea typeface="Times New Roman" panose="02020603050405020304" pitchFamily="18" charset="0"/>
                          <a:cs typeface="Arial" panose="020B0604020202020204" pitchFamily="34" charset="0"/>
                        </a:rPr>
                        <a:t>Oman's coastal position makes it vulnerable to rising sea levels and extreme weather events like cyclones, which have increased in intensity due to climate change</a:t>
                      </a:r>
                    </a:p>
                  </a:txBody>
                  <a:tcPr marL="51435" marR="51435"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3888059"/>
                  </a:ext>
                </a:extLst>
              </a:tr>
            </a:tbl>
          </a:graphicData>
        </a:graphic>
      </p:graphicFrame>
      <p:cxnSp>
        <p:nvCxnSpPr>
          <p:cNvPr id="3" name="Straight Arrow Connector 2">
            <a:extLst>
              <a:ext uri="{FF2B5EF4-FFF2-40B4-BE49-F238E27FC236}">
                <a16:creationId xmlns:a16="http://schemas.microsoft.com/office/drawing/2014/main" id="{B87B5BFB-E4FF-BAAE-01E1-0C945A1C6AD0}"/>
              </a:ext>
            </a:extLst>
          </p:cNvPr>
          <p:cNvCxnSpPr/>
          <p:nvPr/>
        </p:nvCxnSpPr>
        <p:spPr>
          <a:xfrm>
            <a:off x="3267075" y="2871787"/>
            <a:ext cx="2619375" cy="1176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ECC7D040-4B1B-2F30-6333-4126A86251AC}"/>
              </a:ext>
            </a:extLst>
          </p:cNvPr>
          <p:cNvCxnSpPr/>
          <p:nvPr/>
        </p:nvCxnSpPr>
        <p:spPr>
          <a:xfrm flipV="1">
            <a:off x="3252788" y="2876550"/>
            <a:ext cx="262890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BD6CF4E9-930C-5F5A-84CA-2ABA6CF377B6}"/>
              </a:ext>
            </a:extLst>
          </p:cNvPr>
          <p:cNvCxnSpPr/>
          <p:nvPr/>
        </p:nvCxnSpPr>
        <p:spPr>
          <a:xfrm flipV="1">
            <a:off x="3252787" y="3238500"/>
            <a:ext cx="2633663" cy="419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C8DD66AB-A3C1-58ED-DCA5-553EF9AA8971}"/>
              </a:ext>
            </a:extLst>
          </p:cNvPr>
          <p:cNvCxnSpPr/>
          <p:nvPr/>
        </p:nvCxnSpPr>
        <p:spPr>
          <a:xfrm flipV="1">
            <a:off x="3262313" y="3657600"/>
            <a:ext cx="2619375" cy="4333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descr="A close up of a logo&#10;&#10;AI-generated content may be incorrect.">
            <a:extLst>
              <a:ext uri="{FF2B5EF4-FFF2-40B4-BE49-F238E27FC236}">
                <a16:creationId xmlns:a16="http://schemas.microsoft.com/office/drawing/2014/main" id="{61D751CE-50CD-C851-65B0-5BA0A0D35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87" y="5771765"/>
            <a:ext cx="1770892" cy="928118"/>
          </a:xfrm>
          <a:prstGeom prst="rect">
            <a:avLst/>
          </a:prstGeom>
        </p:spPr>
      </p:pic>
    </p:spTree>
    <p:extLst>
      <p:ext uri="{BB962C8B-B14F-4D97-AF65-F5344CB8AC3E}">
        <p14:creationId xmlns:p14="http://schemas.microsoft.com/office/powerpoint/2010/main" val="1979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31B7-27F9-75AE-9AA6-4A09181CC5C0}"/>
              </a:ext>
            </a:extLst>
          </p:cNvPr>
          <p:cNvSpPr>
            <a:spLocks noGrp="1"/>
          </p:cNvSpPr>
          <p:nvPr>
            <p:ph type="title"/>
          </p:nvPr>
        </p:nvSpPr>
        <p:spPr>
          <a:solidFill>
            <a:srgbClr val="F54C00"/>
          </a:solidFill>
        </p:spPr>
        <p:txBody>
          <a:bodyPr/>
          <a:lstStyle/>
          <a:p>
            <a:r>
              <a:rPr lang="en-GB" b="1">
                <a:solidFill>
                  <a:schemeClr val="bg1"/>
                </a:solidFill>
              </a:rPr>
              <a:t>Oman’s climate change policy</a:t>
            </a:r>
          </a:p>
        </p:txBody>
      </p:sp>
      <p:sp>
        <p:nvSpPr>
          <p:cNvPr id="3" name="Content Placeholder 2">
            <a:extLst>
              <a:ext uri="{FF2B5EF4-FFF2-40B4-BE49-F238E27FC236}">
                <a16:creationId xmlns:a16="http://schemas.microsoft.com/office/drawing/2014/main" id="{CEA49725-8A5D-95C8-C1C0-D91FEFD4C2FD}"/>
              </a:ext>
            </a:extLst>
          </p:cNvPr>
          <p:cNvSpPr>
            <a:spLocks noGrp="1"/>
          </p:cNvSpPr>
          <p:nvPr>
            <p:ph idx="1"/>
          </p:nvPr>
        </p:nvSpPr>
        <p:spPr>
          <a:xfrm>
            <a:off x="395536" y="2060575"/>
            <a:ext cx="8352928" cy="3600673"/>
          </a:xfrm>
        </p:spPr>
        <p:txBody>
          <a:bodyPr vert="horz" wrap="square" lIns="68580" tIns="34290" rIns="68580" bIns="34290" numCol="1" rtlCol="0" anchor="t" anchorCtr="0" compatLnSpc="1">
            <a:prstTxWarp prst="textNoShape">
              <a:avLst/>
            </a:prstTxWarp>
            <a:normAutofit fontScale="92500" lnSpcReduction="20000"/>
          </a:bodyPr>
          <a:lstStyle/>
          <a:p>
            <a:pPr marL="0" indent="0">
              <a:buNone/>
            </a:pPr>
            <a:r>
              <a:rPr lang="en-GB" sz="1600">
                <a:latin typeface="Arial" panose="020B0604020202020204" pitchFamily="34" charset="0"/>
                <a:cs typeface="Times New Roman" panose="02020603050405020304" pitchFamily="18" charset="0"/>
              </a:rPr>
              <a:t>There are several elements to Oman’s climate change policy for the twenty-first century. </a:t>
            </a:r>
          </a:p>
          <a:p>
            <a:pPr marL="0" indent="0">
              <a:buNone/>
            </a:pPr>
            <a:r>
              <a:rPr lang="en-GB" sz="1600">
                <a:latin typeface="Arial" panose="020B0604020202020204" pitchFamily="34" charset="0"/>
                <a:cs typeface="Times New Roman" panose="02020603050405020304" pitchFamily="18" charset="0"/>
              </a:rPr>
              <a:t>Oman plans to invest in renewable energy, specifically solar power, in the coming decades. Water resource management, international cooperation through, for example, the Gulf Cooperation Council as well as mitigation and adaptation strategies for vulnerable communities are all key priorities.</a:t>
            </a:r>
          </a:p>
          <a:p>
            <a:pPr marL="0" indent="0">
              <a:buNone/>
            </a:pPr>
            <a:endParaRPr lang="en-GB" sz="1600">
              <a:latin typeface="Arial"/>
              <a:cs typeface="Times New Roman"/>
            </a:endParaRPr>
          </a:p>
          <a:p>
            <a:pPr marL="0" indent="0">
              <a:buNone/>
            </a:pPr>
            <a:r>
              <a:rPr lang="en-GB" sz="1600" b="1">
                <a:latin typeface="Arial"/>
                <a:cs typeface="Times New Roman"/>
              </a:rPr>
              <a:t>Task</a:t>
            </a:r>
          </a:p>
          <a:p>
            <a:pPr marL="0" indent="0">
              <a:buNone/>
            </a:pPr>
            <a:r>
              <a:rPr lang="en-GB" sz="1600">
                <a:latin typeface="Arial" panose="020B0604020202020204" pitchFamily="34" charset="0"/>
                <a:cs typeface="Times New Roman" panose="02020603050405020304" pitchFamily="18" charset="0"/>
              </a:rPr>
              <a:t>Get into groups of 3 or 4. Research and make notes on one of the four elements of Oman Vision 2040:</a:t>
            </a:r>
          </a:p>
          <a:p>
            <a:pPr marL="685800" lvl="1" indent="-342900">
              <a:buFont typeface="+mj-lt"/>
              <a:buAutoNum type="arabicPeriod"/>
            </a:pPr>
            <a:r>
              <a:rPr lang="en-GB" sz="1600">
                <a:latin typeface="Arial" panose="020B0604020202020204" pitchFamily="34" charset="0"/>
                <a:cs typeface="Times New Roman" panose="02020603050405020304" pitchFamily="18" charset="0"/>
              </a:rPr>
              <a:t>Renewable energy</a:t>
            </a:r>
          </a:p>
          <a:p>
            <a:pPr marL="685800" lvl="1" indent="-342900">
              <a:buFont typeface="+mj-lt"/>
              <a:buAutoNum type="arabicPeriod"/>
            </a:pPr>
            <a:r>
              <a:rPr lang="en-GB" sz="1600">
                <a:latin typeface="Arial" panose="020B0604020202020204" pitchFamily="34" charset="0"/>
                <a:cs typeface="Times New Roman" panose="02020603050405020304" pitchFamily="18" charset="0"/>
              </a:rPr>
              <a:t>Water resource management</a:t>
            </a:r>
          </a:p>
          <a:p>
            <a:pPr marL="685800" lvl="1" indent="-342900">
              <a:buFont typeface="+mj-lt"/>
              <a:buAutoNum type="arabicPeriod"/>
            </a:pPr>
            <a:r>
              <a:rPr lang="en-GB" sz="1600">
                <a:latin typeface="Arial" panose="020B0604020202020204" pitchFamily="34" charset="0"/>
                <a:cs typeface="Times New Roman" panose="02020603050405020304" pitchFamily="18" charset="0"/>
              </a:rPr>
              <a:t>International cooperation</a:t>
            </a:r>
          </a:p>
          <a:p>
            <a:pPr marL="685800" lvl="1" indent="-342900">
              <a:buFont typeface="+mj-lt"/>
              <a:buAutoNum type="arabicPeriod"/>
            </a:pPr>
            <a:r>
              <a:rPr lang="en-GB" sz="1600">
                <a:latin typeface="Arial" panose="020B0604020202020204" pitchFamily="34" charset="0"/>
                <a:cs typeface="Times New Roman" panose="02020603050405020304" pitchFamily="18" charset="0"/>
              </a:rPr>
              <a:t>Mitigation strategies</a:t>
            </a:r>
          </a:p>
          <a:p>
            <a:pPr marL="0" indent="0">
              <a:buNone/>
            </a:pPr>
            <a:endParaRPr lang="en-GB" sz="1600"/>
          </a:p>
          <a:p>
            <a:pPr marL="0" indent="0">
              <a:buNone/>
            </a:pPr>
            <a:r>
              <a:rPr lang="en-GB" sz="1600"/>
              <a:t>Suggested webpages have been shared with you. Once finished, you will present your findings to the rest of the class.</a:t>
            </a:r>
          </a:p>
        </p:txBody>
      </p:sp>
      <p:pic>
        <p:nvPicPr>
          <p:cNvPr id="4" name="Picture 3" descr="A close up of a logo&#10;&#10;AI-generated content may be incorrect.">
            <a:extLst>
              <a:ext uri="{FF2B5EF4-FFF2-40B4-BE49-F238E27FC236}">
                <a16:creationId xmlns:a16="http://schemas.microsoft.com/office/drawing/2014/main" id="{C3A4EC48-796A-45A9-F7C1-F35DBCFB1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87" y="5771765"/>
            <a:ext cx="1770892" cy="928118"/>
          </a:xfrm>
          <a:prstGeom prst="rect">
            <a:avLst/>
          </a:prstGeom>
        </p:spPr>
      </p:pic>
    </p:spTree>
    <p:extLst>
      <p:ext uri="{BB962C8B-B14F-4D97-AF65-F5344CB8AC3E}">
        <p14:creationId xmlns:p14="http://schemas.microsoft.com/office/powerpoint/2010/main" val="178531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40ED-D377-B45B-AC61-FFCED17F6B3E}"/>
              </a:ext>
            </a:extLst>
          </p:cNvPr>
          <p:cNvSpPr>
            <a:spLocks noGrp="1"/>
          </p:cNvSpPr>
          <p:nvPr>
            <p:ph type="title"/>
          </p:nvPr>
        </p:nvSpPr>
        <p:spPr>
          <a:solidFill>
            <a:srgbClr val="01415B"/>
          </a:solidFill>
        </p:spPr>
        <p:txBody>
          <a:bodyPr/>
          <a:lstStyle/>
          <a:p>
            <a:r>
              <a:rPr lang="en-GB" b="1">
                <a:solidFill>
                  <a:schemeClr val="bg1"/>
                </a:solidFill>
              </a:rPr>
              <a:t>Plenary – be the advisor</a:t>
            </a:r>
          </a:p>
        </p:txBody>
      </p:sp>
      <p:pic>
        <p:nvPicPr>
          <p:cNvPr id="5" name="Content Placeholder 4" descr="Office worker female outline">
            <a:extLst>
              <a:ext uri="{FF2B5EF4-FFF2-40B4-BE49-F238E27FC236}">
                <a16:creationId xmlns:a16="http://schemas.microsoft.com/office/drawing/2014/main" id="{4DD30219-3516-3F5C-D91D-620A7AFEE1E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252990" y="2402300"/>
            <a:ext cx="2527643" cy="2527643"/>
          </a:xfrm>
        </p:spPr>
      </p:pic>
      <p:pic>
        <p:nvPicPr>
          <p:cNvPr id="7" name="Graphic 6" descr="Office worker male with solid fill">
            <a:extLst>
              <a:ext uri="{FF2B5EF4-FFF2-40B4-BE49-F238E27FC236}">
                <a16:creationId xmlns:a16="http://schemas.microsoft.com/office/drawing/2014/main" id="{428285FC-1FC2-920E-C6DB-D57FD4F4E4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37165" y="2085580"/>
            <a:ext cx="2527643" cy="2527643"/>
          </a:xfrm>
          <a:prstGeom prst="rect">
            <a:avLst/>
          </a:prstGeom>
        </p:spPr>
      </p:pic>
      <p:sp>
        <p:nvSpPr>
          <p:cNvPr id="3" name="Content Placeholder 2">
            <a:extLst>
              <a:ext uri="{FF2B5EF4-FFF2-40B4-BE49-F238E27FC236}">
                <a16:creationId xmlns:a16="http://schemas.microsoft.com/office/drawing/2014/main" id="{AC472C3E-F86A-5141-6BF2-6FBCBBD9DCF2}"/>
              </a:ext>
            </a:extLst>
          </p:cNvPr>
          <p:cNvSpPr txBox="1">
            <a:spLocks/>
          </p:cNvSpPr>
          <p:nvPr/>
        </p:nvSpPr>
        <p:spPr>
          <a:xfrm>
            <a:off x="628650" y="2226469"/>
            <a:ext cx="3943350" cy="3015689"/>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a:cs typeface="Times New Roman"/>
              </a:rPr>
              <a:t>Task </a:t>
            </a:r>
            <a:endParaRPr lang="en-US" sz="1800"/>
          </a:p>
          <a:p>
            <a:pPr marL="0" indent="0">
              <a:buNone/>
            </a:pPr>
            <a:r>
              <a:rPr lang="en-GB" sz="1800">
                <a:cs typeface="Times New Roman"/>
              </a:rPr>
              <a:t>Imagine you are a government advisor. If you were advising Oman’s government, what would you prioritise in their climate change policy?</a:t>
            </a:r>
            <a:endParaRPr lang="en-GB" sz="1800"/>
          </a:p>
          <a:p>
            <a:pPr marL="0" indent="0">
              <a:buNone/>
            </a:pPr>
            <a:endParaRPr lang="en-GB" sz="1800">
              <a:cs typeface="Times New Roman" panose="02020603050405020304" pitchFamily="18" charset="0"/>
            </a:endParaRPr>
          </a:p>
          <a:p>
            <a:pPr marL="0" indent="0">
              <a:buNone/>
            </a:pPr>
            <a:r>
              <a:rPr lang="en-GB" sz="1800">
                <a:cs typeface="Times New Roman" panose="02020603050405020304" pitchFamily="18" charset="0"/>
              </a:rPr>
              <a:t>How does Oman’s climate change policy differ from others in the region?</a:t>
            </a:r>
          </a:p>
          <a:p>
            <a:pPr marL="0" indent="0">
              <a:buNone/>
            </a:pPr>
            <a:endParaRPr lang="en-GB" sz="1800">
              <a:cs typeface="Times New Roman" panose="02020603050405020304" pitchFamily="18" charset="0"/>
            </a:endParaRPr>
          </a:p>
          <a:p>
            <a:pPr marL="0" indent="0">
              <a:lnSpc>
                <a:spcPct val="70000"/>
              </a:lnSpc>
              <a:buNone/>
            </a:pPr>
            <a:endParaRPr lang="en-GB" sz="1800"/>
          </a:p>
        </p:txBody>
      </p:sp>
      <p:pic>
        <p:nvPicPr>
          <p:cNvPr id="4" name="Picture 3" descr="A close up of a logo&#10;&#10;AI-generated content may be incorrect.">
            <a:extLst>
              <a:ext uri="{FF2B5EF4-FFF2-40B4-BE49-F238E27FC236}">
                <a16:creationId xmlns:a16="http://schemas.microsoft.com/office/drawing/2014/main" id="{6EAE0E24-4BEF-35BE-468F-4AC6A7E691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087" y="5771765"/>
            <a:ext cx="1770892" cy="928118"/>
          </a:xfrm>
          <a:prstGeom prst="rect">
            <a:avLst/>
          </a:prstGeom>
        </p:spPr>
      </p:pic>
    </p:spTree>
    <p:extLst>
      <p:ext uri="{BB962C8B-B14F-4D97-AF65-F5344CB8AC3E}">
        <p14:creationId xmlns:p14="http://schemas.microsoft.com/office/powerpoint/2010/main" val="3158691643"/>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15a49c-d695-4170-b908-46c0a4a404c6" xsi:nil="true"/>
    <lcf76f155ced4ddcb4097134ff3c332f xmlns="cd97f3f7-55af-4798-b3a1-fe70b13b3c3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8B09AEAC5F5243A0949F91B324FB69" ma:contentTypeVersion="19" ma:contentTypeDescription="Create a new document." ma:contentTypeScope="" ma:versionID="0607a66a628d5cd5bc2465c96b582909">
  <xsd:schema xmlns:xsd="http://www.w3.org/2001/XMLSchema" xmlns:xs="http://www.w3.org/2001/XMLSchema" xmlns:p="http://schemas.microsoft.com/office/2006/metadata/properties" xmlns:ns2="cd97f3f7-55af-4798-b3a1-fe70b13b3c36" xmlns:ns3="0515a49c-d695-4170-b908-46c0a4a404c6" targetNamespace="http://schemas.microsoft.com/office/2006/metadata/properties" ma:root="true" ma:fieldsID="998b09f7d8f516407f19fddc7b79eafe" ns2:_="" ns3:_="">
    <xsd:import namespace="cd97f3f7-55af-4798-b3a1-fe70b13b3c36"/>
    <xsd:import namespace="0515a49c-d695-4170-b908-46c0a4a404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7f3f7-55af-4798-b3a1-fe70b13b3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661125-99c8-487d-84bf-1ca27cde5d8f"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15a49c-d695-4170-b908-46c0a4a404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ec90089-538b-4d2c-8a1d-ff12a2002a92}" ma:internalName="TaxCatchAll" ma:showField="CatchAllData" ma:web="0515a49c-d695-4170-b908-46c0a4a40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D20903-DC9D-43E6-BCF7-2B94FC845333}">
  <ds:schemaRefs>
    <ds:schemaRef ds:uri="0515a49c-d695-4170-b908-46c0a4a404c6"/>
    <ds:schemaRef ds:uri="cd97f3f7-55af-4798-b3a1-fe70b13b3c3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7B314CF-5572-4CFC-BABC-6003583B211B}">
  <ds:schemaRefs>
    <ds:schemaRef ds:uri="0515a49c-d695-4170-b908-46c0a4a404c6"/>
    <ds:schemaRef ds:uri="cd97f3f7-55af-4798-b3a1-fe70b13b3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CB5070-F146-4A7B-AC75-1410A7E76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RGS-IBG Powerpoint template</Template>
  <TotalTime>0</TotalTime>
  <Words>666</Words>
  <Application>Microsoft Office PowerPoint</Application>
  <PresentationFormat>On-screen Show (4:3)</PresentationFormat>
  <Paragraphs>70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Helvetica</vt:lpstr>
      <vt:lpstr>Times New Roman</vt:lpstr>
      <vt:lpstr>Wingdings</vt:lpstr>
      <vt:lpstr>RGS-IBG master slide</vt:lpstr>
      <vt:lpstr>Oman Vision 2040: climate change policy</vt:lpstr>
      <vt:lpstr> Climate change</vt:lpstr>
      <vt:lpstr>Photo analysis</vt:lpstr>
      <vt:lpstr>Graph</vt:lpstr>
      <vt:lpstr>Specific risks from climate change </vt:lpstr>
      <vt:lpstr>Specific risks: answers</vt:lpstr>
      <vt:lpstr>Oman’s climate change policy</vt:lpstr>
      <vt:lpstr>Plenary – be the advisor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Rachel Owen</dc:creator>
  <cp:lastModifiedBy>Rachel Owen</cp:lastModifiedBy>
  <cp:revision>1</cp:revision>
  <dcterms:created xsi:type="dcterms:W3CDTF">2024-05-31T14:53:15Z</dcterms:created>
  <dcterms:modified xsi:type="dcterms:W3CDTF">2025-06-18T14:30:38Z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0x010100758B09AEAC5F5243A0949F91B324FB69</vt:lpwstr>
  </property>
  <property fmtid="{D5CDD505-2E9C-101B-9397-08002B2CF9AE}" pid="3" name="MediaServiceImageTags">
    <vt:lpwstr/>
  </property>
</Properties>
</file>