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10"/>
  </p:notesMasterIdLst>
  <p:sldIdLst>
    <p:sldId id="256" r:id="rId4"/>
    <p:sldId id="257" r:id="rId5"/>
    <p:sldId id="261" r:id="rId6"/>
    <p:sldId id="258" r:id="rId7"/>
    <p:sldId id="259" r:id="rId8"/>
    <p:sldId id="260" r:id="rId9"/>
  </p:sldIdLst>
  <p:sldSz cx="18288000" cy="10287000"/>
  <p:notesSz cx="6858000" cy="9144000"/>
  <p:embeddedFontLst>
    <p:embeddedFont>
      <p:font typeface="Open Sans" panose="020B0606030504020204" pitchFamily="34" charset="0"/>
      <p:regular r:id="rId11"/>
      <p:bold r:id="rId12"/>
      <p:italic r:id="rId13"/>
      <p:boldItalic r:id="rId14"/>
    </p:embeddedFont>
    <p:embeddedFont>
      <p:font typeface="Open Sans 1" panose="020B0604020202020204" charset="0"/>
      <p:regular r:id="rId15"/>
    </p:embeddedFont>
    <p:embeddedFont>
      <p:font typeface="Open Sans Bold" panose="020B0806030504020204" charset="0"/>
      <p:regular r:id="rId16"/>
      <p:bold r:id="rId17"/>
    </p:embeddedFont>
    <p:embeddedFont>
      <p:font typeface="Open Sans Bold Italics" panose="020B0604020202020204" charset="0"/>
      <p:regular r:id="rId18"/>
    </p:embeddedFont>
    <p:embeddedFont>
      <p:font typeface="Open Sans Italics" panose="020B0604020202020204" charset="0"/>
      <p:regular r:id="rId19"/>
    </p:embeddedFont>
    <p:embeddedFont>
      <p:font typeface="Open Sans Ultra-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7F375-272D-46BE-BFE2-AF41A0518225}" v="3" dt="2024-09-25T10:27:58.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9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Owen" userId="6c12c0a3-2525-4066-8047-0fb9dd12e67f" providerId="ADAL" clId="{4C67F375-272D-46BE-BFE2-AF41A0518225}"/>
    <pc:docChg chg="custSel modSld">
      <pc:chgData name="Rachel Owen" userId="6c12c0a3-2525-4066-8047-0fb9dd12e67f" providerId="ADAL" clId="{4C67F375-272D-46BE-BFE2-AF41A0518225}" dt="2024-09-25T10:28:10.107" v="103" actId="20577"/>
      <pc:docMkLst>
        <pc:docMk/>
      </pc:docMkLst>
      <pc:sldChg chg="modSp mod modNotesTx">
        <pc:chgData name="Rachel Owen" userId="6c12c0a3-2525-4066-8047-0fb9dd12e67f" providerId="ADAL" clId="{4C67F375-272D-46BE-BFE2-AF41A0518225}" dt="2024-09-25T10:15:14.693" v="10" actId="1076"/>
        <pc:sldMkLst>
          <pc:docMk/>
          <pc:sldMk cId="0" sldId="256"/>
        </pc:sldMkLst>
        <pc:spChg chg="mod">
          <ac:chgData name="Rachel Owen" userId="6c12c0a3-2525-4066-8047-0fb9dd12e67f" providerId="ADAL" clId="{4C67F375-272D-46BE-BFE2-AF41A0518225}" dt="2024-09-25T10:15:11.350" v="8" actId="20577"/>
          <ac:spMkLst>
            <pc:docMk/>
            <pc:sldMk cId="0" sldId="256"/>
            <ac:spMk id="23" creationId="{00000000-0000-0000-0000-000000000000}"/>
          </ac:spMkLst>
        </pc:spChg>
        <pc:spChg chg="mod">
          <ac:chgData name="Rachel Owen" userId="6c12c0a3-2525-4066-8047-0fb9dd12e67f" providerId="ADAL" clId="{4C67F375-272D-46BE-BFE2-AF41A0518225}" dt="2024-09-25T10:15:13.132" v="9" actId="1076"/>
          <ac:spMkLst>
            <pc:docMk/>
            <pc:sldMk cId="0" sldId="256"/>
            <ac:spMk id="25" creationId="{00000000-0000-0000-0000-000000000000}"/>
          </ac:spMkLst>
        </pc:spChg>
        <pc:spChg chg="mod">
          <ac:chgData name="Rachel Owen" userId="6c12c0a3-2525-4066-8047-0fb9dd12e67f" providerId="ADAL" clId="{4C67F375-272D-46BE-BFE2-AF41A0518225}" dt="2024-09-25T10:15:14.693" v="10" actId="1076"/>
          <ac:spMkLst>
            <pc:docMk/>
            <pc:sldMk cId="0" sldId="256"/>
            <ac:spMk id="26" creationId="{00000000-0000-0000-0000-000000000000}"/>
          </ac:spMkLst>
        </pc:spChg>
        <pc:spChg chg="mod">
          <ac:chgData name="Rachel Owen" userId="6c12c0a3-2525-4066-8047-0fb9dd12e67f" providerId="ADAL" clId="{4C67F375-272D-46BE-BFE2-AF41A0518225}" dt="2024-09-25T10:14:57.213" v="1" actId="14100"/>
          <ac:spMkLst>
            <pc:docMk/>
            <pc:sldMk cId="0" sldId="256"/>
            <ac:spMk id="27" creationId="{F8680967-9D1D-4F04-B54F-383DAA50438D}"/>
          </ac:spMkLst>
        </pc:spChg>
      </pc:sldChg>
      <pc:sldChg chg="modSp mod modNotesTx">
        <pc:chgData name="Rachel Owen" userId="6c12c0a3-2525-4066-8047-0fb9dd12e67f" providerId="ADAL" clId="{4C67F375-272D-46BE-BFE2-AF41A0518225}" dt="2024-09-25T10:15:06.783" v="6" actId="20577"/>
        <pc:sldMkLst>
          <pc:docMk/>
          <pc:sldMk cId="0" sldId="257"/>
        </pc:sldMkLst>
        <pc:spChg chg="mod">
          <ac:chgData name="Rachel Owen" userId="6c12c0a3-2525-4066-8047-0fb9dd12e67f" providerId="ADAL" clId="{4C67F375-272D-46BE-BFE2-AF41A0518225}" dt="2024-09-25T10:15:02.573" v="3" actId="1076"/>
          <ac:spMkLst>
            <pc:docMk/>
            <pc:sldMk cId="0" sldId="257"/>
            <ac:spMk id="24" creationId="{00000000-0000-0000-0000-000000000000}"/>
          </ac:spMkLst>
        </pc:spChg>
        <pc:spChg chg="mod">
          <ac:chgData name="Rachel Owen" userId="6c12c0a3-2525-4066-8047-0fb9dd12e67f" providerId="ADAL" clId="{4C67F375-272D-46BE-BFE2-AF41A0518225}" dt="2024-09-25T10:15:04.579" v="4" actId="1076"/>
          <ac:spMkLst>
            <pc:docMk/>
            <pc:sldMk cId="0" sldId="257"/>
            <ac:spMk id="25" creationId="{00000000-0000-0000-0000-000000000000}"/>
          </ac:spMkLst>
        </pc:spChg>
        <pc:spChg chg="mod">
          <ac:chgData name="Rachel Owen" userId="6c12c0a3-2525-4066-8047-0fb9dd12e67f" providerId="ADAL" clId="{4C67F375-272D-46BE-BFE2-AF41A0518225}" dt="2024-09-25T10:15:06.783" v="6" actId="20577"/>
          <ac:spMkLst>
            <pc:docMk/>
            <pc:sldMk cId="0" sldId="257"/>
            <ac:spMk id="26" creationId="{00000000-0000-0000-0000-000000000000}"/>
          </ac:spMkLst>
        </pc:spChg>
      </pc:sldChg>
      <pc:sldChg chg="addSp modSp mod modNotesTx">
        <pc:chgData name="Rachel Owen" userId="6c12c0a3-2525-4066-8047-0fb9dd12e67f" providerId="ADAL" clId="{4C67F375-272D-46BE-BFE2-AF41A0518225}" dt="2024-09-25T10:28:10.107" v="103" actId="20577"/>
        <pc:sldMkLst>
          <pc:docMk/>
          <pc:sldMk cId="0" sldId="258"/>
        </pc:sldMkLst>
        <pc:spChg chg="mod">
          <ac:chgData name="Rachel Owen" userId="6c12c0a3-2525-4066-8047-0fb9dd12e67f" providerId="ADAL" clId="{4C67F375-272D-46BE-BFE2-AF41A0518225}" dt="2024-09-25T10:15:28.317" v="15" actId="1076"/>
          <ac:spMkLst>
            <pc:docMk/>
            <pc:sldMk cId="0" sldId="258"/>
            <ac:spMk id="3" creationId="{00000000-0000-0000-0000-000000000000}"/>
          </ac:spMkLst>
        </pc:spChg>
        <pc:spChg chg="mod">
          <ac:chgData name="Rachel Owen" userId="6c12c0a3-2525-4066-8047-0fb9dd12e67f" providerId="ADAL" clId="{4C67F375-272D-46BE-BFE2-AF41A0518225}" dt="2024-09-25T10:15:30.788" v="16" actId="1076"/>
          <ac:spMkLst>
            <pc:docMk/>
            <pc:sldMk cId="0" sldId="258"/>
            <ac:spMk id="5" creationId="{00000000-0000-0000-0000-000000000000}"/>
          </ac:spMkLst>
        </pc:spChg>
        <pc:spChg chg="add mod">
          <ac:chgData name="Rachel Owen" userId="6c12c0a3-2525-4066-8047-0fb9dd12e67f" providerId="ADAL" clId="{4C67F375-272D-46BE-BFE2-AF41A0518225}" dt="2024-09-25T10:22:57.349" v="63"/>
          <ac:spMkLst>
            <pc:docMk/>
            <pc:sldMk cId="0" sldId="258"/>
            <ac:spMk id="20" creationId="{3E4F45F5-7179-C408-E557-F961EB57DC85}"/>
          </ac:spMkLst>
        </pc:spChg>
        <pc:spChg chg="add mod">
          <ac:chgData name="Rachel Owen" userId="6c12c0a3-2525-4066-8047-0fb9dd12e67f" providerId="ADAL" clId="{4C67F375-272D-46BE-BFE2-AF41A0518225}" dt="2024-09-25T10:26:02.573" v="72" actId="20577"/>
          <ac:spMkLst>
            <pc:docMk/>
            <pc:sldMk cId="0" sldId="258"/>
            <ac:spMk id="21" creationId="{086C054B-A13D-7428-738F-F975C54B7C40}"/>
          </ac:spMkLst>
        </pc:spChg>
        <pc:spChg chg="add mod">
          <ac:chgData name="Rachel Owen" userId="6c12c0a3-2525-4066-8047-0fb9dd12e67f" providerId="ADAL" clId="{4C67F375-272D-46BE-BFE2-AF41A0518225}" dt="2024-09-25T10:28:10.107" v="103" actId="20577"/>
          <ac:spMkLst>
            <pc:docMk/>
            <pc:sldMk cId="0" sldId="258"/>
            <ac:spMk id="22" creationId="{B28BCB86-5B81-D3C9-BC25-465E65921710}"/>
          </ac:spMkLst>
        </pc:spChg>
      </pc:sldChg>
      <pc:sldChg chg="modNotesTx">
        <pc:chgData name="Rachel Owen" userId="6c12c0a3-2525-4066-8047-0fb9dd12e67f" providerId="ADAL" clId="{4C67F375-272D-46BE-BFE2-AF41A0518225}" dt="2024-09-25T10:15:34.229" v="17"/>
        <pc:sldMkLst>
          <pc:docMk/>
          <pc:sldMk cId="0" sldId="259"/>
        </pc:sldMkLst>
      </pc:sldChg>
      <pc:sldChg chg="addSp delSp modSp mod modNotesTx">
        <pc:chgData name="Rachel Owen" userId="6c12c0a3-2525-4066-8047-0fb9dd12e67f" providerId="ADAL" clId="{4C67F375-272D-46BE-BFE2-AF41A0518225}" dt="2024-09-25T10:20:06.534" v="39" actId="14100"/>
        <pc:sldMkLst>
          <pc:docMk/>
          <pc:sldMk cId="0" sldId="260"/>
        </pc:sldMkLst>
        <pc:spChg chg="del">
          <ac:chgData name="Rachel Owen" userId="6c12c0a3-2525-4066-8047-0fb9dd12e67f" providerId="ADAL" clId="{4C67F375-272D-46BE-BFE2-AF41A0518225}" dt="2024-09-25T10:15:39.631" v="19" actId="478"/>
          <ac:spMkLst>
            <pc:docMk/>
            <pc:sldMk cId="0" sldId="260"/>
            <ac:spMk id="2" creationId="{00000000-0000-0000-0000-000000000000}"/>
          </ac:spMkLst>
        </pc:spChg>
        <pc:spChg chg="mod">
          <ac:chgData name="Rachel Owen" userId="6c12c0a3-2525-4066-8047-0fb9dd12e67f" providerId="ADAL" clId="{4C67F375-272D-46BE-BFE2-AF41A0518225}" dt="2024-09-25T10:19:37.932" v="34" actId="1076"/>
          <ac:spMkLst>
            <pc:docMk/>
            <pc:sldMk cId="0" sldId="260"/>
            <ac:spMk id="9" creationId="{00000000-0000-0000-0000-000000000000}"/>
          </ac:spMkLst>
        </pc:spChg>
        <pc:spChg chg="mod">
          <ac:chgData name="Rachel Owen" userId="6c12c0a3-2525-4066-8047-0fb9dd12e67f" providerId="ADAL" clId="{4C67F375-272D-46BE-BFE2-AF41A0518225}" dt="2024-09-25T10:19:44.336" v="36" actId="403"/>
          <ac:spMkLst>
            <pc:docMk/>
            <pc:sldMk cId="0" sldId="260"/>
            <ac:spMk id="10" creationId="{00000000-0000-0000-0000-000000000000}"/>
          </ac:spMkLst>
        </pc:spChg>
        <pc:spChg chg="mod">
          <ac:chgData name="Rachel Owen" userId="6c12c0a3-2525-4066-8047-0fb9dd12e67f" providerId="ADAL" clId="{4C67F375-272D-46BE-BFE2-AF41A0518225}" dt="2024-09-25T10:18:44.382" v="25" actId="1076"/>
          <ac:spMkLst>
            <pc:docMk/>
            <pc:sldMk cId="0" sldId="260"/>
            <ac:spMk id="12" creationId="{00000000-0000-0000-0000-000000000000}"/>
          </ac:spMkLst>
        </pc:spChg>
        <pc:spChg chg="mod">
          <ac:chgData name="Rachel Owen" userId="6c12c0a3-2525-4066-8047-0fb9dd12e67f" providerId="ADAL" clId="{4C67F375-272D-46BE-BFE2-AF41A0518225}" dt="2024-09-25T10:20:06.534" v="39" actId="14100"/>
          <ac:spMkLst>
            <pc:docMk/>
            <pc:sldMk cId="0" sldId="260"/>
            <ac:spMk id="15" creationId="{00000000-0000-0000-0000-000000000000}"/>
          </ac:spMkLst>
        </pc:spChg>
        <pc:spChg chg="mod">
          <ac:chgData name="Rachel Owen" userId="6c12c0a3-2525-4066-8047-0fb9dd12e67f" providerId="ADAL" clId="{4C67F375-272D-46BE-BFE2-AF41A0518225}" dt="2024-09-25T10:20:02.203" v="38" actId="1076"/>
          <ac:spMkLst>
            <pc:docMk/>
            <pc:sldMk cId="0" sldId="260"/>
            <ac:spMk id="16" creationId="{00000000-0000-0000-0000-000000000000}"/>
          </ac:spMkLst>
        </pc:spChg>
        <pc:spChg chg="add mod ord">
          <ac:chgData name="Rachel Owen" userId="6c12c0a3-2525-4066-8047-0fb9dd12e67f" providerId="ADAL" clId="{4C67F375-272D-46BE-BFE2-AF41A0518225}" dt="2024-09-25T10:19:11.060" v="30" actId="14100"/>
          <ac:spMkLst>
            <pc:docMk/>
            <pc:sldMk cId="0" sldId="260"/>
            <ac:spMk id="18" creationId="{64E7EC38-8F89-677C-A9EC-E7CA0776BBCE}"/>
          </ac:spMkLst>
        </pc:spChg>
        <pc:grpChg chg="mod">
          <ac:chgData name="Rachel Owen" userId="6c12c0a3-2525-4066-8047-0fb9dd12e67f" providerId="ADAL" clId="{4C67F375-272D-46BE-BFE2-AF41A0518225}" dt="2024-09-25T10:19:42.004" v="35" actId="1076"/>
          <ac:grpSpMkLst>
            <pc:docMk/>
            <pc:sldMk cId="0" sldId="260"/>
            <ac:grpSpMk id="3" creationId="{00000000-0000-0000-0000-000000000000}"/>
          </ac:grpSpMkLst>
        </pc:grpChg>
        <pc:grpChg chg="mod">
          <ac:chgData name="Rachel Owen" userId="6c12c0a3-2525-4066-8047-0fb9dd12e67f" providerId="ADAL" clId="{4C67F375-272D-46BE-BFE2-AF41A0518225}" dt="2024-09-25T10:19:27.899" v="32" actId="1076"/>
          <ac:grpSpMkLst>
            <pc:docMk/>
            <pc:sldMk cId="0" sldId="260"/>
            <ac:grpSpMk id="6" creationId="{00000000-0000-0000-0000-000000000000}"/>
          </ac:grpSpMkLst>
        </pc:grpChg>
      </pc:sldChg>
      <pc:sldChg chg="modSp mod modNotesTx">
        <pc:chgData name="Rachel Owen" userId="6c12c0a3-2525-4066-8047-0fb9dd12e67f" providerId="ADAL" clId="{4C67F375-272D-46BE-BFE2-AF41A0518225}" dt="2024-09-25T10:15:22.984" v="13"/>
        <pc:sldMkLst>
          <pc:docMk/>
          <pc:sldMk cId="3576378364" sldId="261"/>
        </pc:sldMkLst>
        <pc:spChg chg="mod">
          <ac:chgData name="Rachel Owen" userId="6c12c0a3-2525-4066-8047-0fb9dd12e67f" providerId="ADAL" clId="{4C67F375-272D-46BE-BFE2-AF41A0518225}" dt="2024-09-25T10:15:17.333" v="11" actId="1076"/>
          <ac:spMkLst>
            <pc:docMk/>
            <pc:sldMk cId="3576378364" sldId="261"/>
            <ac:spMk id="24" creationId="{00000000-0000-0000-0000-000000000000}"/>
          </ac:spMkLst>
        </pc:spChg>
        <pc:spChg chg="mod">
          <ac:chgData name="Rachel Owen" userId="6c12c0a3-2525-4066-8047-0fb9dd12e67f" providerId="ADAL" clId="{4C67F375-272D-46BE-BFE2-AF41A0518225}" dt="2024-09-25T10:15:20.253" v="12" actId="1076"/>
          <ac:spMkLst>
            <pc:docMk/>
            <pc:sldMk cId="3576378364" sldId="261"/>
            <ac:spMk id="25" creationId="{00000000-0000-0000-0000-000000000000}"/>
          </ac:spMkLst>
        </pc:spChg>
      </pc:sldChg>
    </pc:docChg>
  </pc:docChgLst>
  <pc:docChgLst>
    <pc:chgData name="Rachel Owen" userId="6c12c0a3-2525-4066-8047-0fb9dd12e67f" providerId="ADAL" clId="{22F6EFCE-5AF3-4147-B528-CC836E64C69E}"/>
    <pc:docChg chg="undo custSel addSld delSld modSld">
      <pc:chgData name="Rachel Owen" userId="6c12c0a3-2525-4066-8047-0fb9dd12e67f" providerId="ADAL" clId="{22F6EFCE-5AF3-4147-B528-CC836E64C69E}" dt="2024-08-06T16:00:58.674" v="1654" actId="404"/>
      <pc:docMkLst>
        <pc:docMk/>
      </pc:docMkLst>
      <pc:sldChg chg="modSp mod">
        <pc:chgData name="Rachel Owen" userId="6c12c0a3-2525-4066-8047-0fb9dd12e67f" providerId="ADAL" clId="{22F6EFCE-5AF3-4147-B528-CC836E64C69E}" dt="2024-08-06T15:28:53.970" v="217" actId="20577"/>
        <pc:sldMkLst>
          <pc:docMk/>
          <pc:sldMk cId="0" sldId="256"/>
        </pc:sldMkLst>
        <pc:spChg chg="mod">
          <ac:chgData name="Rachel Owen" userId="6c12c0a3-2525-4066-8047-0fb9dd12e67f" providerId="ADAL" clId="{22F6EFCE-5AF3-4147-B528-CC836E64C69E}" dt="2024-08-06T15:24:39.766" v="34" actId="20577"/>
          <ac:spMkLst>
            <pc:docMk/>
            <pc:sldMk cId="0" sldId="256"/>
            <ac:spMk id="23" creationId="{00000000-0000-0000-0000-000000000000}"/>
          </ac:spMkLst>
        </pc:spChg>
        <pc:spChg chg="mod">
          <ac:chgData name="Rachel Owen" userId="6c12c0a3-2525-4066-8047-0fb9dd12e67f" providerId="ADAL" clId="{22F6EFCE-5AF3-4147-B528-CC836E64C69E}" dt="2024-08-06T15:28:53.970" v="217" actId="20577"/>
          <ac:spMkLst>
            <pc:docMk/>
            <pc:sldMk cId="0" sldId="256"/>
            <ac:spMk id="24" creationId="{00000000-0000-0000-0000-000000000000}"/>
          </ac:spMkLst>
        </pc:spChg>
        <pc:spChg chg="mod">
          <ac:chgData name="Rachel Owen" userId="6c12c0a3-2525-4066-8047-0fb9dd12e67f" providerId="ADAL" clId="{22F6EFCE-5AF3-4147-B528-CC836E64C69E}" dt="2024-08-01T08:58:44.220" v="6" actId="115"/>
          <ac:spMkLst>
            <pc:docMk/>
            <pc:sldMk cId="0" sldId="256"/>
            <ac:spMk id="27" creationId="{F8680967-9D1D-4F04-B54F-383DAA50438D}"/>
          </ac:spMkLst>
        </pc:spChg>
      </pc:sldChg>
      <pc:sldChg chg="modSp mod">
        <pc:chgData name="Rachel Owen" userId="6c12c0a3-2525-4066-8047-0fb9dd12e67f" providerId="ADAL" clId="{22F6EFCE-5AF3-4147-B528-CC836E64C69E}" dt="2024-08-06T15:27:39.471" v="199" actId="6549"/>
        <pc:sldMkLst>
          <pc:docMk/>
          <pc:sldMk cId="0" sldId="257"/>
        </pc:sldMkLst>
        <pc:spChg chg="mod">
          <ac:chgData name="Rachel Owen" userId="6c12c0a3-2525-4066-8047-0fb9dd12e67f" providerId="ADAL" clId="{22F6EFCE-5AF3-4147-B528-CC836E64C69E}" dt="2024-08-06T15:27:39.471" v="199" actId="6549"/>
          <ac:spMkLst>
            <pc:docMk/>
            <pc:sldMk cId="0" sldId="257"/>
            <ac:spMk id="2" creationId="{00000000-0000-0000-0000-000000000000}"/>
          </ac:spMkLst>
        </pc:spChg>
        <pc:spChg chg="mod">
          <ac:chgData name="Rachel Owen" userId="6c12c0a3-2525-4066-8047-0fb9dd12e67f" providerId="ADAL" clId="{22F6EFCE-5AF3-4147-B528-CC836E64C69E}" dt="2024-08-06T15:27:05.961" v="189" actId="1076"/>
          <ac:spMkLst>
            <pc:docMk/>
            <pc:sldMk cId="0" sldId="257"/>
            <ac:spMk id="26" creationId="{00000000-0000-0000-0000-000000000000}"/>
          </ac:spMkLst>
        </pc:spChg>
        <pc:spChg chg="mod">
          <ac:chgData name="Rachel Owen" userId="6c12c0a3-2525-4066-8047-0fb9dd12e67f" providerId="ADAL" clId="{22F6EFCE-5AF3-4147-B528-CC836E64C69E}" dt="2024-08-06T15:26:03.208" v="112" actId="20577"/>
          <ac:spMkLst>
            <pc:docMk/>
            <pc:sldMk cId="0" sldId="257"/>
            <ac:spMk id="28" creationId="{00000000-0000-0000-0000-000000000000}"/>
          </ac:spMkLst>
        </pc:spChg>
        <pc:spChg chg="mod">
          <ac:chgData name="Rachel Owen" userId="6c12c0a3-2525-4066-8047-0fb9dd12e67f" providerId="ADAL" clId="{22F6EFCE-5AF3-4147-B528-CC836E64C69E}" dt="2024-08-06T15:25:39.545" v="95" actId="20577"/>
          <ac:spMkLst>
            <pc:docMk/>
            <pc:sldMk cId="0" sldId="257"/>
            <ac:spMk id="29" creationId="{00000000-0000-0000-0000-000000000000}"/>
          </ac:spMkLst>
        </pc:spChg>
      </pc:sldChg>
      <pc:sldChg chg="addSp modSp mod">
        <pc:chgData name="Rachel Owen" userId="6c12c0a3-2525-4066-8047-0fb9dd12e67f" providerId="ADAL" clId="{22F6EFCE-5AF3-4147-B528-CC836E64C69E}" dt="2024-08-06T16:00:58.674" v="1654" actId="404"/>
        <pc:sldMkLst>
          <pc:docMk/>
          <pc:sldMk cId="0" sldId="258"/>
        </pc:sldMkLst>
        <pc:spChg chg="mod">
          <ac:chgData name="Rachel Owen" userId="6c12c0a3-2525-4066-8047-0fb9dd12e67f" providerId="ADAL" clId="{22F6EFCE-5AF3-4147-B528-CC836E64C69E}" dt="2024-08-06T16:00:28.181" v="1644" actId="1076"/>
          <ac:spMkLst>
            <pc:docMk/>
            <pc:sldMk cId="0" sldId="258"/>
            <ac:spMk id="6" creationId="{00000000-0000-0000-0000-000000000000}"/>
          </ac:spMkLst>
        </pc:spChg>
        <pc:spChg chg="mod">
          <ac:chgData name="Rachel Owen" userId="6c12c0a3-2525-4066-8047-0fb9dd12e67f" providerId="ADAL" clId="{22F6EFCE-5AF3-4147-B528-CC836E64C69E}" dt="2024-08-06T15:57:12.902" v="1431" actId="1076"/>
          <ac:spMkLst>
            <pc:docMk/>
            <pc:sldMk cId="0" sldId="258"/>
            <ac:spMk id="13" creationId="{00000000-0000-0000-0000-000000000000}"/>
          </ac:spMkLst>
        </pc:spChg>
        <pc:spChg chg="mod">
          <ac:chgData name="Rachel Owen" userId="6c12c0a3-2525-4066-8047-0fb9dd12e67f" providerId="ADAL" clId="{22F6EFCE-5AF3-4147-B528-CC836E64C69E}" dt="2024-08-06T16:00:47.006" v="1649" actId="1076"/>
          <ac:spMkLst>
            <pc:docMk/>
            <pc:sldMk cId="0" sldId="258"/>
            <ac:spMk id="14" creationId="{00000000-0000-0000-0000-000000000000}"/>
          </ac:spMkLst>
        </pc:spChg>
        <pc:spChg chg="mod">
          <ac:chgData name="Rachel Owen" userId="6c12c0a3-2525-4066-8047-0fb9dd12e67f" providerId="ADAL" clId="{22F6EFCE-5AF3-4147-B528-CC836E64C69E}" dt="2024-08-06T16:00:32.165" v="1645" actId="1076"/>
          <ac:spMkLst>
            <pc:docMk/>
            <pc:sldMk cId="0" sldId="258"/>
            <ac:spMk id="15" creationId="{00000000-0000-0000-0000-000000000000}"/>
          </ac:spMkLst>
        </pc:spChg>
        <pc:spChg chg="mod">
          <ac:chgData name="Rachel Owen" userId="6c12c0a3-2525-4066-8047-0fb9dd12e67f" providerId="ADAL" clId="{22F6EFCE-5AF3-4147-B528-CC836E64C69E}" dt="2024-08-06T16:00:40.461" v="1647" actId="1076"/>
          <ac:spMkLst>
            <pc:docMk/>
            <pc:sldMk cId="0" sldId="258"/>
            <ac:spMk id="16" creationId="{00000000-0000-0000-0000-000000000000}"/>
          </ac:spMkLst>
        </pc:spChg>
        <pc:spChg chg="mod">
          <ac:chgData name="Rachel Owen" userId="6c12c0a3-2525-4066-8047-0fb9dd12e67f" providerId="ADAL" clId="{22F6EFCE-5AF3-4147-B528-CC836E64C69E}" dt="2024-08-06T16:00:35.325" v="1646" actId="1076"/>
          <ac:spMkLst>
            <pc:docMk/>
            <pc:sldMk cId="0" sldId="258"/>
            <ac:spMk id="17" creationId="{00000000-0000-0000-0000-000000000000}"/>
          </ac:spMkLst>
        </pc:spChg>
        <pc:spChg chg="mod">
          <ac:chgData name="Rachel Owen" userId="6c12c0a3-2525-4066-8047-0fb9dd12e67f" providerId="ADAL" clId="{22F6EFCE-5AF3-4147-B528-CC836E64C69E}" dt="2024-08-06T16:00:44.046" v="1648" actId="1076"/>
          <ac:spMkLst>
            <pc:docMk/>
            <pc:sldMk cId="0" sldId="258"/>
            <ac:spMk id="18" creationId="{00000000-0000-0000-0000-000000000000}"/>
          </ac:spMkLst>
        </pc:spChg>
        <pc:spChg chg="add mod">
          <ac:chgData name="Rachel Owen" userId="6c12c0a3-2525-4066-8047-0fb9dd12e67f" providerId="ADAL" clId="{22F6EFCE-5AF3-4147-B528-CC836E64C69E}" dt="2024-08-06T16:00:58.674" v="1654" actId="404"/>
          <ac:spMkLst>
            <pc:docMk/>
            <pc:sldMk cId="0" sldId="258"/>
            <ac:spMk id="19" creationId="{E9E26ABA-FD45-3501-DB92-29133FC3BC2D}"/>
          </ac:spMkLst>
        </pc:spChg>
      </pc:sldChg>
      <pc:sldChg chg="modSp mod">
        <pc:chgData name="Rachel Owen" userId="6c12c0a3-2525-4066-8047-0fb9dd12e67f" providerId="ADAL" clId="{22F6EFCE-5AF3-4147-B528-CC836E64C69E}" dt="2024-08-06T15:57:58.753" v="1470" actId="20577"/>
        <pc:sldMkLst>
          <pc:docMk/>
          <pc:sldMk cId="0" sldId="259"/>
        </pc:sldMkLst>
        <pc:spChg chg="mod">
          <ac:chgData name="Rachel Owen" userId="6c12c0a3-2525-4066-8047-0fb9dd12e67f" providerId="ADAL" clId="{22F6EFCE-5AF3-4147-B528-CC836E64C69E}" dt="2024-08-06T15:57:58.753" v="1470" actId="20577"/>
          <ac:spMkLst>
            <pc:docMk/>
            <pc:sldMk cId="0" sldId="259"/>
            <ac:spMk id="9" creationId="{00000000-0000-0000-0000-000000000000}"/>
          </ac:spMkLst>
        </pc:spChg>
      </pc:sldChg>
      <pc:sldChg chg="modSp mod">
        <pc:chgData name="Rachel Owen" userId="6c12c0a3-2525-4066-8047-0fb9dd12e67f" providerId="ADAL" clId="{22F6EFCE-5AF3-4147-B528-CC836E64C69E}" dt="2024-08-06T15:32:21.335" v="470" actId="14100"/>
        <pc:sldMkLst>
          <pc:docMk/>
          <pc:sldMk cId="0" sldId="260"/>
        </pc:sldMkLst>
        <pc:spChg chg="mod">
          <ac:chgData name="Rachel Owen" userId="6c12c0a3-2525-4066-8047-0fb9dd12e67f" providerId="ADAL" clId="{22F6EFCE-5AF3-4147-B528-CC836E64C69E}" dt="2024-08-06T15:32:21.335" v="470" actId="14100"/>
          <ac:spMkLst>
            <pc:docMk/>
            <pc:sldMk cId="0" sldId="260"/>
            <ac:spMk id="9" creationId="{00000000-0000-0000-0000-000000000000}"/>
          </ac:spMkLst>
        </pc:spChg>
        <pc:spChg chg="mod">
          <ac:chgData name="Rachel Owen" userId="6c12c0a3-2525-4066-8047-0fb9dd12e67f" providerId="ADAL" clId="{22F6EFCE-5AF3-4147-B528-CC836E64C69E}" dt="2024-08-06T15:30:40.974" v="311" actId="20577"/>
          <ac:spMkLst>
            <pc:docMk/>
            <pc:sldMk cId="0" sldId="260"/>
            <ac:spMk id="10" creationId="{00000000-0000-0000-0000-000000000000}"/>
          </ac:spMkLst>
        </pc:spChg>
        <pc:spChg chg="mod">
          <ac:chgData name="Rachel Owen" userId="6c12c0a3-2525-4066-8047-0fb9dd12e67f" providerId="ADAL" clId="{22F6EFCE-5AF3-4147-B528-CC836E64C69E}" dt="2024-08-06T15:30:03.673" v="254" actId="14100"/>
          <ac:spMkLst>
            <pc:docMk/>
            <pc:sldMk cId="0" sldId="260"/>
            <ac:spMk id="15" creationId="{00000000-0000-0000-0000-000000000000}"/>
          </ac:spMkLst>
        </pc:spChg>
      </pc:sldChg>
      <pc:sldChg chg="new del">
        <pc:chgData name="Rachel Owen" userId="6c12c0a3-2525-4066-8047-0fb9dd12e67f" providerId="ADAL" clId="{22F6EFCE-5AF3-4147-B528-CC836E64C69E}" dt="2024-08-06T15:29:37.274" v="231" actId="680"/>
        <pc:sldMkLst>
          <pc:docMk/>
          <pc:sldMk cId="374260002" sldId="261"/>
        </pc:sldMkLst>
      </pc:sldChg>
      <pc:sldChg chg="add del setBg">
        <pc:chgData name="Rachel Owen" userId="6c12c0a3-2525-4066-8047-0fb9dd12e67f" providerId="ADAL" clId="{22F6EFCE-5AF3-4147-B528-CC836E64C69E}" dt="2024-08-06T15:40:09.767" v="472"/>
        <pc:sldMkLst>
          <pc:docMk/>
          <pc:sldMk cId="2987605894" sldId="261"/>
        </pc:sldMkLst>
      </pc:sldChg>
      <pc:sldChg chg="addSp delSp modSp add mod modClrScheme modAnim chgLayout">
        <pc:chgData name="Rachel Owen" userId="6c12c0a3-2525-4066-8047-0fb9dd12e67f" providerId="ADAL" clId="{22F6EFCE-5AF3-4147-B528-CC836E64C69E}" dt="2024-08-06T15:59:34.265" v="1583"/>
        <pc:sldMkLst>
          <pc:docMk/>
          <pc:sldMk cId="3576378364" sldId="261"/>
        </pc:sldMkLst>
        <pc:spChg chg="del mod">
          <ac:chgData name="Rachel Owen" userId="6c12c0a3-2525-4066-8047-0fb9dd12e67f" providerId="ADAL" clId="{22F6EFCE-5AF3-4147-B528-CC836E64C69E}" dt="2024-08-06T15:41:37.514" v="488" actId="478"/>
          <ac:spMkLst>
            <pc:docMk/>
            <pc:sldMk cId="3576378364" sldId="261"/>
            <ac:spMk id="2"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3"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4"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5" creationId="{00000000-0000-0000-0000-000000000000}"/>
          </ac:spMkLst>
        </pc:spChg>
        <pc:spChg chg="mod">
          <ac:chgData name="Rachel Owen" userId="6c12c0a3-2525-4066-8047-0fb9dd12e67f" providerId="ADAL" clId="{22F6EFCE-5AF3-4147-B528-CC836E64C69E}" dt="2024-08-06T15:42:06.794" v="495" actId="1076"/>
          <ac:spMkLst>
            <pc:docMk/>
            <pc:sldMk cId="3576378364" sldId="261"/>
            <ac:spMk id="6"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7" creationId="{00000000-0000-0000-0000-000000000000}"/>
          </ac:spMkLst>
        </pc:spChg>
        <pc:spChg chg="del mod">
          <ac:chgData name="Rachel Owen" userId="6c12c0a3-2525-4066-8047-0fb9dd12e67f" providerId="ADAL" clId="{22F6EFCE-5AF3-4147-B528-CC836E64C69E}" dt="2024-08-06T15:41:43.933" v="491" actId="478"/>
          <ac:spMkLst>
            <pc:docMk/>
            <pc:sldMk cId="3576378364" sldId="261"/>
            <ac:spMk id="8"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10"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11"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13"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14" creationId="{00000000-0000-0000-0000-000000000000}"/>
          </ac:spMkLst>
        </pc:spChg>
        <pc:spChg chg="del mod">
          <ac:chgData name="Rachel Owen" userId="6c12c0a3-2525-4066-8047-0fb9dd12e67f" providerId="ADAL" clId="{22F6EFCE-5AF3-4147-B528-CC836E64C69E}" dt="2024-08-06T15:41:19.118" v="480" actId="478"/>
          <ac:spMkLst>
            <pc:docMk/>
            <pc:sldMk cId="3576378364" sldId="261"/>
            <ac:spMk id="15"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17"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18" creationId="{00000000-0000-0000-0000-000000000000}"/>
          </ac:spMkLst>
        </pc:spChg>
        <pc:spChg chg="del mod">
          <ac:chgData name="Rachel Owen" userId="6c12c0a3-2525-4066-8047-0fb9dd12e67f" providerId="ADAL" clId="{22F6EFCE-5AF3-4147-B528-CC836E64C69E}" dt="2024-08-06T15:41:24.445" v="483" actId="478"/>
          <ac:spMkLst>
            <pc:docMk/>
            <pc:sldMk cId="3576378364" sldId="261"/>
            <ac:spMk id="19"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21" creationId="{00000000-0000-0000-0000-000000000000}"/>
          </ac:spMkLst>
        </pc:spChg>
        <pc:spChg chg="mod">
          <ac:chgData name="Rachel Owen" userId="6c12c0a3-2525-4066-8047-0fb9dd12e67f" providerId="ADAL" clId="{22F6EFCE-5AF3-4147-B528-CC836E64C69E}" dt="2024-08-06T15:41:28.877" v="485" actId="6549"/>
          <ac:spMkLst>
            <pc:docMk/>
            <pc:sldMk cId="3576378364" sldId="261"/>
            <ac:spMk id="22"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23"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24" creationId="{00000000-0000-0000-0000-000000000000}"/>
          </ac:spMkLst>
        </pc:spChg>
        <pc:spChg chg="mod">
          <ac:chgData name="Rachel Owen" userId="6c12c0a3-2525-4066-8047-0fb9dd12e67f" providerId="ADAL" clId="{22F6EFCE-5AF3-4147-B528-CC836E64C69E}" dt="2024-08-06T15:41:11.746" v="478" actId="207"/>
          <ac:spMkLst>
            <pc:docMk/>
            <pc:sldMk cId="3576378364" sldId="261"/>
            <ac:spMk id="25" creationId="{00000000-0000-0000-0000-000000000000}"/>
          </ac:spMkLst>
        </pc:spChg>
        <pc:spChg chg="del mod">
          <ac:chgData name="Rachel Owen" userId="6c12c0a3-2525-4066-8047-0fb9dd12e67f" providerId="ADAL" clId="{22F6EFCE-5AF3-4147-B528-CC836E64C69E}" dt="2024-08-06T15:41:16.794" v="479" actId="478"/>
          <ac:spMkLst>
            <pc:docMk/>
            <pc:sldMk cId="3576378364" sldId="261"/>
            <ac:spMk id="26" creationId="{00000000-0000-0000-0000-000000000000}"/>
          </ac:spMkLst>
        </pc:spChg>
        <pc:spChg chg="del mod">
          <ac:chgData name="Rachel Owen" userId="6c12c0a3-2525-4066-8047-0fb9dd12e67f" providerId="ADAL" clId="{22F6EFCE-5AF3-4147-B528-CC836E64C69E}" dt="2024-08-06T15:41:33.254" v="487" actId="478"/>
          <ac:spMkLst>
            <pc:docMk/>
            <pc:sldMk cId="3576378364" sldId="261"/>
            <ac:spMk id="27" creationId="{00000000-0000-0000-0000-000000000000}"/>
          </ac:spMkLst>
        </pc:spChg>
        <pc:spChg chg="del mod">
          <ac:chgData name="Rachel Owen" userId="6c12c0a3-2525-4066-8047-0fb9dd12e67f" providerId="ADAL" clId="{22F6EFCE-5AF3-4147-B528-CC836E64C69E}" dt="2024-08-06T15:41:20.875" v="481" actId="478"/>
          <ac:spMkLst>
            <pc:docMk/>
            <pc:sldMk cId="3576378364" sldId="261"/>
            <ac:spMk id="28" creationId="{00000000-0000-0000-0000-000000000000}"/>
          </ac:spMkLst>
        </pc:spChg>
        <pc:spChg chg="del mod">
          <ac:chgData name="Rachel Owen" userId="6c12c0a3-2525-4066-8047-0fb9dd12e67f" providerId="ADAL" clId="{22F6EFCE-5AF3-4147-B528-CC836E64C69E}" dt="2024-08-06T15:41:26.212" v="484" actId="478"/>
          <ac:spMkLst>
            <pc:docMk/>
            <pc:sldMk cId="3576378364" sldId="261"/>
            <ac:spMk id="29" creationId="{00000000-0000-0000-0000-000000000000}"/>
          </ac:spMkLst>
        </pc:spChg>
        <pc:spChg chg="del mod">
          <ac:chgData name="Rachel Owen" userId="6c12c0a3-2525-4066-8047-0fb9dd12e67f" providerId="ADAL" clId="{22F6EFCE-5AF3-4147-B528-CC836E64C69E}" dt="2024-08-06T15:41:50.564" v="493" actId="478"/>
          <ac:spMkLst>
            <pc:docMk/>
            <pc:sldMk cId="3576378364" sldId="261"/>
            <ac:spMk id="30" creationId="{00000000-0000-0000-0000-000000000000}"/>
          </ac:spMkLst>
        </pc:spChg>
        <pc:spChg chg="add del mod ord">
          <ac:chgData name="Rachel Owen" userId="6c12c0a3-2525-4066-8047-0fb9dd12e67f" providerId="ADAL" clId="{22F6EFCE-5AF3-4147-B528-CC836E64C69E}" dt="2024-08-06T15:40:34.419" v="475" actId="700"/>
          <ac:spMkLst>
            <pc:docMk/>
            <pc:sldMk cId="3576378364" sldId="261"/>
            <ac:spMk id="31" creationId="{7F662658-65C5-059D-5E8E-2BEB9674C1EB}"/>
          </ac:spMkLst>
        </pc:spChg>
        <pc:spChg chg="add del mod ord">
          <ac:chgData name="Rachel Owen" userId="6c12c0a3-2525-4066-8047-0fb9dd12e67f" providerId="ADAL" clId="{22F6EFCE-5AF3-4147-B528-CC836E64C69E}" dt="2024-08-06T15:40:34.419" v="475" actId="700"/>
          <ac:spMkLst>
            <pc:docMk/>
            <pc:sldMk cId="3576378364" sldId="261"/>
            <ac:spMk id="32" creationId="{D05D599D-006D-E5B3-1053-92254C61C004}"/>
          </ac:spMkLst>
        </pc:spChg>
        <pc:spChg chg="add del mod ord">
          <ac:chgData name="Rachel Owen" userId="6c12c0a3-2525-4066-8047-0fb9dd12e67f" providerId="ADAL" clId="{22F6EFCE-5AF3-4147-B528-CC836E64C69E}" dt="2024-08-06T15:40:34.419" v="475" actId="700"/>
          <ac:spMkLst>
            <pc:docMk/>
            <pc:sldMk cId="3576378364" sldId="261"/>
            <ac:spMk id="33" creationId="{001E45FC-8B80-4398-4FFF-CDBB5E784B45}"/>
          </ac:spMkLst>
        </pc:spChg>
        <pc:spChg chg="add mod ord">
          <ac:chgData name="Rachel Owen" userId="6c12c0a3-2525-4066-8047-0fb9dd12e67f" providerId="ADAL" clId="{22F6EFCE-5AF3-4147-B528-CC836E64C69E}" dt="2024-08-06T15:42:31.590" v="532" actId="115"/>
          <ac:spMkLst>
            <pc:docMk/>
            <pc:sldMk cId="3576378364" sldId="261"/>
            <ac:spMk id="34" creationId="{A9D025F1-1A20-AF2E-560D-A020972EDECC}"/>
          </ac:spMkLst>
        </pc:spChg>
        <pc:spChg chg="add mod ord">
          <ac:chgData name="Rachel Owen" userId="6c12c0a3-2525-4066-8047-0fb9dd12e67f" providerId="ADAL" clId="{22F6EFCE-5AF3-4147-B528-CC836E64C69E}" dt="2024-08-06T15:59:25.566" v="1582" actId="1076"/>
          <ac:spMkLst>
            <pc:docMk/>
            <pc:sldMk cId="3576378364" sldId="261"/>
            <ac:spMk id="35" creationId="{D4C9C6EB-A4C1-513C-B7FA-161AA6F53FFA}"/>
          </ac:spMkLst>
        </pc:spChg>
        <pc:grpChg chg="del">
          <ac:chgData name="Rachel Owen" userId="6c12c0a3-2525-4066-8047-0fb9dd12e67f" providerId="ADAL" clId="{22F6EFCE-5AF3-4147-B528-CC836E64C69E}" dt="2024-08-06T15:41:45.027" v="492" actId="478"/>
          <ac:grpSpMkLst>
            <pc:docMk/>
            <pc:sldMk cId="3576378364" sldId="261"/>
            <ac:grpSpMk id="9" creationId="{00000000-0000-0000-0000-000000000000}"/>
          </ac:grpSpMkLst>
        </pc:grpChg>
        <pc:grpChg chg="del">
          <ac:chgData name="Rachel Owen" userId="6c12c0a3-2525-4066-8047-0fb9dd12e67f" providerId="ADAL" clId="{22F6EFCE-5AF3-4147-B528-CC836E64C69E}" dt="2024-08-06T15:41:42.525" v="490" actId="478"/>
          <ac:grpSpMkLst>
            <pc:docMk/>
            <pc:sldMk cId="3576378364" sldId="261"/>
            <ac:grpSpMk id="12" creationId="{00000000-0000-0000-0000-000000000000}"/>
          </ac:grpSpMkLst>
        </pc:grpChg>
        <pc:grpChg chg="del">
          <ac:chgData name="Rachel Owen" userId="6c12c0a3-2525-4066-8047-0fb9dd12e67f" providerId="ADAL" clId="{22F6EFCE-5AF3-4147-B528-CC836E64C69E}" dt="2024-08-06T15:41:22.651" v="482" actId="478"/>
          <ac:grpSpMkLst>
            <pc:docMk/>
            <pc:sldMk cId="3576378364" sldId="261"/>
            <ac:grpSpMk id="16" creationId="{00000000-0000-0000-0000-000000000000}"/>
          </ac:grpSpMkLst>
        </pc:grpChg>
        <pc:grpChg chg="del">
          <ac:chgData name="Rachel Owen" userId="6c12c0a3-2525-4066-8047-0fb9dd12e67f" providerId="ADAL" clId="{22F6EFCE-5AF3-4147-B528-CC836E64C69E}" dt="2024-08-06T15:41:30.485" v="486" actId="478"/>
          <ac:grpSpMkLst>
            <pc:docMk/>
            <pc:sldMk cId="3576378364" sldId="261"/>
            <ac:grpSpMk id="20" creationId="{00000000-0000-0000-0000-000000000000}"/>
          </ac:grpSpMkLst>
        </pc:grpChg>
        <pc:graphicFrameChg chg="add mod modGraphic">
          <ac:chgData name="Rachel Owen" userId="6c12c0a3-2525-4066-8047-0fb9dd12e67f" providerId="ADAL" clId="{22F6EFCE-5AF3-4147-B528-CC836E64C69E}" dt="2024-08-06T15:56:22.179" v="1368" actId="123"/>
          <ac:graphicFrameMkLst>
            <pc:docMk/>
            <pc:sldMk cId="3576378364" sldId="261"/>
            <ac:graphicFrameMk id="36" creationId="{AD735A3B-4EB3-3F7B-55D8-7407FD2E1B1B}"/>
          </ac:graphicFrameMkLst>
        </pc:graphicFrameChg>
      </pc:sldChg>
    </pc:docChg>
  </pc:docChgLst>
  <pc:docChgLst>
    <pc:chgData name="Rachel Owen" userId="6c12c0a3-2525-4066-8047-0fb9dd12e67f" providerId="ADAL" clId="{97F8B3BE-646D-4A9B-B4CD-B96DD0790BF7}"/>
    <pc:docChg chg="modSld">
      <pc:chgData name="Rachel Owen" userId="6c12c0a3-2525-4066-8047-0fb9dd12e67f" providerId="ADAL" clId="{97F8B3BE-646D-4A9B-B4CD-B96DD0790BF7}" dt="2024-09-09T14:07:13.461" v="17" actId="20577"/>
      <pc:docMkLst>
        <pc:docMk/>
      </pc:docMkLst>
      <pc:sldChg chg="modSp mod">
        <pc:chgData name="Rachel Owen" userId="6c12c0a3-2525-4066-8047-0fb9dd12e67f" providerId="ADAL" clId="{97F8B3BE-646D-4A9B-B4CD-B96DD0790BF7}" dt="2024-09-09T14:07:13.461" v="17" actId="20577"/>
        <pc:sldMkLst>
          <pc:docMk/>
          <pc:sldMk cId="0" sldId="257"/>
        </pc:sldMkLst>
        <pc:spChg chg="mod">
          <ac:chgData name="Rachel Owen" userId="6c12c0a3-2525-4066-8047-0fb9dd12e67f" providerId="ADAL" clId="{97F8B3BE-646D-4A9B-B4CD-B96DD0790BF7}" dt="2024-09-09T14:07:09.735" v="14" actId="20577"/>
          <ac:spMkLst>
            <pc:docMk/>
            <pc:sldMk cId="0" sldId="257"/>
            <ac:spMk id="11" creationId="{00000000-0000-0000-0000-000000000000}"/>
          </ac:spMkLst>
        </pc:spChg>
        <pc:spChg chg="mod">
          <ac:chgData name="Rachel Owen" userId="6c12c0a3-2525-4066-8047-0fb9dd12e67f" providerId="ADAL" clId="{97F8B3BE-646D-4A9B-B4CD-B96DD0790BF7}" dt="2024-09-09T14:07:10.749" v="15" actId="20577"/>
          <ac:spMkLst>
            <pc:docMk/>
            <pc:sldMk cId="0" sldId="257"/>
            <ac:spMk id="14" creationId="{00000000-0000-0000-0000-000000000000}"/>
          </ac:spMkLst>
        </pc:spChg>
        <pc:spChg chg="mod">
          <ac:chgData name="Rachel Owen" userId="6c12c0a3-2525-4066-8047-0fb9dd12e67f" providerId="ADAL" clId="{97F8B3BE-646D-4A9B-B4CD-B96DD0790BF7}" dt="2024-09-09T14:07:12.375" v="16" actId="20577"/>
          <ac:spMkLst>
            <pc:docMk/>
            <pc:sldMk cId="0" sldId="257"/>
            <ac:spMk id="18" creationId="{00000000-0000-0000-0000-000000000000}"/>
          </ac:spMkLst>
        </pc:spChg>
        <pc:spChg chg="mod">
          <ac:chgData name="Rachel Owen" userId="6c12c0a3-2525-4066-8047-0fb9dd12e67f" providerId="ADAL" clId="{97F8B3BE-646D-4A9B-B4CD-B96DD0790BF7}" dt="2024-09-09T14:07:13.461" v="17" actId="20577"/>
          <ac:spMkLst>
            <pc:docMk/>
            <pc:sldMk cId="0" sldId="257"/>
            <ac:spMk id="22" creationId="{00000000-0000-0000-0000-000000000000}"/>
          </ac:spMkLst>
        </pc:spChg>
      </pc:sldChg>
      <pc:sldChg chg="modSp mod">
        <pc:chgData name="Rachel Owen" userId="6c12c0a3-2525-4066-8047-0fb9dd12e67f" providerId="ADAL" clId="{97F8B3BE-646D-4A9B-B4CD-B96DD0790BF7}" dt="2024-09-09T10:53:13.065" v="13" actId="20577"/>
        <pc:sldMkLst>
          <pc:docMk/>
          <pc:sldMk cId="0" sldId="260"/>
        </pc:sldMkLst>
        <pc:spChg chg="mod">
          <ac:chgData name="Rachel Owen" userId="6c12c0a3-2525-4066-8047-0fb9dd12e67f" providerId="ADAL" clId="{97F8B3BE-646D-4A9B-B4CD-B96DD0790BF7}" dt="2024-09-09T10:53:13.065" v="13" actId="20577"/>
          <ac:spMkLst>
            <pc:docMk/>
            <pc:sldMk cId="0" sldId="260"/>
            <ac:spMk id="9" creationId="{00000000-0000-0000-0000-000000000000}"/>
          </ac:spMkLst>
        </pc:spChg>
      </pc:sldChg>
      <pc:sldChg chg="modSp mod">
        <pc:chgData name="Rachel Owen" userId="6c12c0a3-2525-4066-8047-0fb9dd12e67f" providerId="ADAL" clId="{97F8B3BE-646D-4A9B-B4CD-B96DD0790BF7}" dt="2024-09-09T10:52:31.917" v="9" actId="20577"/>
        <pc:sldMkLst>
          <pc:docMk/>
          <pc:sldMk cId="3576378364" sldId="261"/>
        </pc:sldMkLst>
        <pc:spChg chg="mod">
          <ac:chgData name="Rachel Owen" userId="6c12c0a3-2525-4066-8047-0fb9dd12e67f" providerId="ADAL" clId="{97F8B3BE-646D-4A9B-B4CD-B96DD0790BF7}" dt="2024-09-09T10:52:31.917" v="9" actId="20577"/>
          <ac:spMkLst>
            <pc:docMk/>
            <pc:sldMk cId="3576378364" sldId="261"/>
            <ac:spMk id="35" creationId="{D4C9C6EB-A4C1-513C-B7FA-161AA6F53F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1294E-8460-406C-BE0C-99B285CE53CF}" type="datetimeFigureOut">
              <a:rPr lang="en-GB" smtClean="0"/>
              <a:t>25/09/2024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967FF-72EC-42F5-B2D1-791606A9A986}" type="slidenum">
              <a:rPr lang="en-GB" smtClean="0"/>
              <a:t>‹#›</a:t>
            </a:fld>
            <a:endParaRPr lang="en-GB"/>
          </a:p>
        </p:txBody>
      </p:sp>
    </p:spTree>
    <p:extLst>
      <p:ext uri="{BB962C8B-B14F-4D97-AF65-F5344CB8AC3E}">
        <p14:creationId xmlns:p14="http://schemas.microsoft.com/office/powerpoint/2010/main" val="395681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40967FF-72EC-42F5-B2D1-791606A9A986}" type="slidenum">
              <a:rPr lang="en-GB" smtClean="0"/>
              <a:t>1</a:t>
            </a:fld>
            <a:endParaRPr lang="en-GB"/>
          </a:p>
        </p:txBody>
      </p:sp>
    </p:spTree>
    <p:extLst>
      <p:ext uri="{BB962C8B-B14F-4D97-AF65-F5344CB8AC3E}">
        <p14:creationId xmlns:p14="http://schemas.microsoft.com/office/powerpoint/2010/main" val="3771377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40967FF-72EC-42F5-B2D1-791606A9A986}" type="slidenum">
              <a:rPr lang="en-GB" smtClean="0"/>
              <a:t>2</a:t>
            </a:fld>
            <a:endParaRPr lang="en-GB"/>
          </a:p>
        </p:txBody>
      </p:sp>
    </p:spTree>
    <p:extLst>
      <p:ext uri="{BB962C8B-B14F-4D97-AF65-F5344CB8AC3E}">
        <p14:creationId xmlns:p14="http://schemas.microsoft.com/office/powerpoint/2010/main" val="2249410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40967FF-72EC-42F5-B2D1-791606A9A986}" type="slidenum">
              <a:rPr lang="en-GB" smtClean="0"/>
              <a:t>3</a:t>
            </a:fld>
            <a:endParaRPr lang="en-GB"/>
          </a:p>
        </p:txBody>
      </p:sp>
    </p:spTree>
    <p:extLst>
      <p:ext uri="{BB962C8B-B14F-4D97-AF65-F5344CB8AC3E}">
        <p14:creationId xmlns:p14="http://schemas.microsoft.com/office/powerpoint/2010/main" val="67790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40967FF-72EC-42F5-B2D1-791606A9A986}" type="slidenum">
              <a:rPr lang="en-GB" smtClean="0"/>
              <a:t>4</a:t>
            </a:fld>
            <a:endParaRPr lang="en-GB"/>
          </a:p>
        </p:txBody>
      </p:sp>
    </p:spTree>
    <p:extLst>
      <p:ext uri="{BB962C8B-B14F-4D97-AF65-F5344CB8AC3E}">
        <p14:creationId xmlns:p14="http://schemas.microsoft.com/office/powerpoint/2010/main" val="68543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40967FF-72EC-42F5-B2D1-791606A9A986}" type="slidenum">
              <a:rPr lang="en-GB" smtClean="0"/>
              <a:t>5</a:t>
            </a:fld>
            <a:endParaRPr lang="en-GB"/>
          </a:p>
        </p:txBody>
      </p:sp>
    </p:spTree>
    <p:extLst>
      <p:ext uri="{BB962C8B-B14F-4D97-AF65-F5344CB8AC3E}">
        <p14:creationId xmlns:p14="http://schemas.microsoft.com/office/powerpoint/2010/main" val="351231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40967FF-72EC-42F5-B2D1-791606A9A986}" type="slidenum">
              <a:rPr lang="en-GB" smtClean="0"/>
              <a:t>6</a:t>
            </a:fld>
            <a:endParaRPr lang="en-GB"/>
          </a:p>
        </p:txBody>
      </p:sp>
    </p:spTree>
    <p:extLst>
      <p:ext uri="{BB962C8B-B14F-4D97-AF65-F5344CB8AC3E}">
        <p14:creationId xmlns:p14="http://schemas.microsoft.com/office/powerpoint/2010/main" val="241998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3.png"/><Relationship Id="rId7" Type="http://schemas.openxmlformats.org/officeDocument/2006/relationships/image" Target="../media/image10.png"/><Relationship Id="rId12" Type="http://schemas.openxmlformats.org/officeDocument/2006/relationships/image" Target="../media/image20.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svg"/><Relationship Id="rId5" Type="http://schemas.openxmlformats.org/officeDocument/2006/relationships/image" Target="../media/image9.jpe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4.svg"/><Relationship Id="rId9" Type="http://schemas.openxmlformats.org/officeDocument/2006/relationships/image" Target="../media/image17.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9.jpe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0.png"/><Relationship Id="rId9" Type="http://schemas.openxmlformats.org/officeDocument/2006/relationships/image" Target="../media/image29.pn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5.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p:nvPr/>
        </p:nvGrpSpPr>
        <p:grpSpPr>
          <a:xfrm>
            <a:off x="4731798" y="2357015"/>
            <a:ext cx="8824403" cy="5104683"/>
            <a:chOff x="0" y="0"/>
            <a:chExt cx="1779852" cy="1029597"/>
          </a:xfrm>
        </p:grpSpPr>
        <p:sp>
          <p:nvSpPr>
            <p:cNvPr id="3" name="Freeform 3"/>
            <p:cNvSpPr/>
            <p:nvPr/>
          </p:nvSpPr>
          <p:spPr>
            <a:xfrm>
              <a:off x="0" y="0"/>
              <a:ext cx="1779852" cy="1029597"/>
            </a:xfrm>
            <a:custGeom>
              <a:avLst/>
              <a:gdLst/>
              <a:ahLst/>
              <a:cxnLst/>
              <a:rect l="l" t="t" r="r" b="b"/>
              <a:pathLst>
                <a:path w="1779852" h="1029597">
                  <a:moveTo>
                    <a:pt x="0" y="0"/>
                  </a:moveTo>
                  <a:lnTo>
                    <a:pt x="1779852" y="0"/>
                  </a:lnTo>
                  <a:lnTo>
                    <a:pt x="1779852" y="1029597"/>
                  </a:lnTo>
                  <a:lnTo>
                    <a:pt x="0" y="1029597"/>
                  </a:lnTo>
                  <a:close/>
                </a:path>
              </a:pathLst>
            </a:custGeom>
            <a:solidFill>
              <a:srgbClr val="000000">
                <a:alpha val="0"/>
              </a:srgbClr>
            </a:solidFill>
            <a:ln w="85725" cap="sq">
              <a:solidFill>
                <a:srgbClr val="FFFFFF"/>
              </a:solidFill>
              <a:prstDash val="solid"/>
              <a:miter/>
            </a:ln>
          </p:spPr>
          <p:txBody>
            <a:bodyPr/>
            <a:lstStyle/>
            <a:p>
              <a:endParaRPr lang="en-GB"/>
            </a:p>
          </p:txBody>
        </p:sp>
        <p:sp>
          <p:nvSpPr>
            <p:cNvPr id="4" name="TextBox 4"/>
            <p:cNvSpPr txBox="1"/>
            <p:nvPr/>
          </p:nvSpPr>
          <p:spPr>
            <a:xfrm>
              <a:off x="0" y="-47625"/>
              <a:ext cx="1779852" cy="1077222"/>
            </a:xfrm>
            <a:prstGeom prst="rect">
              <a:avLst/>
            </a:prstGeom>
          </p:spPr>
          <p:txBody>
            <a:bodyPr lIns="50800" tIns="50800" rIns="50800" bIns="50800" rtlCol="0" anchor="ctr"/>
            <a:lstStyle/>
            <a:p>
              <a:pPr algn="ctr">
                <a:lnSpc>
                  <a:spcPts val="3210"/>
                </a:lnSpc>
              </a:pPr>
              <a:endParaRPr/>
            </a:p>
          </p:txBody>
        </p:sp>
      </p:grpSp>
      <p:sp>
        <p:nvSpPr>
          <p:cNvPr id="5" name="Freeform 5"/>
          <p:cNvSpPr/>
          <p:nvPr/>
        </p:nvSpPr>
        <p:spPr>
          <a:xfrm>
            <a:off x="11541075" y="7190701"/>
            <a:ext cx="10872003" cy="11032475"/>
          </a:xfrm>
          <a:custGeom>
            <a:avLst/>
            <a:gdLst/>
            <a:ahLst/>
            <a:cxnLst/>
            <a:rect l="l" t="t" r="r" b="b"/>
            <a:pathLst>
              <a:path w="10872003" h="11032475">
                <a:moveTo>
                  <a:pt x="0" y="0"/>
                </a:moveTo>
                <a:lnTo>
                  <a:pt x="10872003" y="0"/>
                </a:lnTo>
                <a:lnTo>
                  <a:pt x="10872003"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123388">
            <a:off x="10071080" y="5396877"/>
            <a:ext cx="10587166" cy="4785399"/>
          </a:xfrm>
          <a:custGeom>
            <a:avLst/>
            <a:gdLst/>
            <a:ahLst/>
            <a:cxnLst/>
            <a:rect l="l" t="t" r="r" b="b"/>
            <a:pathLst>
              <a:path w="10587166" h="4785399">
                <a:moveTo>
                  <a:pt x="0" y="0"/>
                </a:moveTo>
                <a:lnTo>
                  <a:pt x="10587167" y="0"/>
                </a:lnTo>
                <a:lnTo>
                  <a:pt x="10587167" y="4785399"/>
                </a:lnTo>
                <a:lnTo>
                  <a:pt x="0" y="4785399"/>
                </a:lnTo>
                <a:lnTo>
                  <a:pt x="0" y="0"/>
                </a:lnTo>
                <a:close/>
              </a:path>
            </a:pathLst>
          </a:custGeom>
          <a:blipFill>
            <a:blip r:embed="rId5"/>
            <a:stretch>
              <a:fillRect/>
            </a:stretch>
          </a:blipFill>
        </p:spPr>
        <p:txBody>
          <a:bodyPr/>
          <a:lstStyle/>
          <a:p>
            <a:endParaRPr lang="en-GB"/>
          </a:p>
        </p:txBody>
      </p:sp>
      <p:sp>
        <p:nvSpPr>
          <p:cNvPr id="7" name="Freeform 7"/>
          <p:cNvSpPr/>
          <p:nvPr/>
        </p:nvSpPr>
        <p:spPr>
          <a:xfrm>
            <a:off x="-4070224" y="-7208195"/>
            <a:ext cx="10872003" cy="11032475"/>
          </a:xfrm>
          <a:custGeom>
            <a:avLst/>
            <a:gdLst/>
            <a:ahLst/>
            <a:cxnLst/>
            <a:rect l="l" t="t" r="r" b="b"/>
            <a:pathLst>
              <a:path w="10872003" h="11032475">
                <a:moveTo>
                  <a:pt x="0" y="0"/>
                </a:moveTo>
                <a:lnTo>
                  <a:pt x="10872002" y="0"/>
                </a:lnTo>
                <a:lnTo>
                  <a:pt x="10872002"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2139183" y="-676208"/>
            <a:ext cx="4559601" cy="3409817"/>
          </a:xfrm>
          <a:custGeom>
            <a:avLst/>
            <a:gdLst/>
            <a:ahLst/>
            <a:cxnLst/>
            <a:rect l="l" t="t" r="r" b="b"/>
            <a:pathLst>
              <a:path w="4559601" h="3409817">
                <a:moveTo>
                  <a:pt x="0" y="0"/>
                </a:moveTo>
                <a:lnTo>
                  <a:pt x="4559601" y="0"/>
                </a:lnTo>
                <a:lnTo>
                  <a:pt x="4559601" y="3409816"/>
                </a:lnTo>
                <a:lnTo>
                  <a:pt x="0" y="3409816"/>
                </a:lnTo>
                <a:lnTo>
                  <a:pt x="0" y="0"/>
                </a:lnTo>
                <a:close/>
              </a:path>
            </a:pathLst>
          </a:custGeom>
          <a:blipFill>
            <a:blip r:embed="rId6"/>
            <a:stretch>
              <a:fillRect/>
            </a:stretch>
          </a:blipFill>
        </p:spPr>
        <p:txBody>
          <a:bodyPr/>
          <a:lstStyle/>
          <a:p>
            <a:endParaRPr lang="en-GB"/>
          </a:p>
        </p:txBody>
      </p:sp>
      <p:sp>
        <p:nvSpPr>
          <p:cNvPr id="9" name="Freeform 9"/>
          <p:cNvSpPr/>
          <p:nvPr/>
        </p:nvSpPr>
        <p:spPr>
          <a:xfrm rot="-195339">
            <a:off x="-1691642" y="-962030"/>
            <a:ext cx="3383285" cy="2530130"/>
          </a:xfrm>
          <a:custGeom>
            <a:avLst/>
            <a:gdLst/>
            <a:ahLst/>
            <a:cxnLst/>
            <a:rect l="l" t="t" r="r" b="b"/>
            <a:pathLst>
              <a:path w="3383285" h="2530130">
                <a:moveTo>
                  <a:pt x="0" y="0"/>
                </a:moveTo>
                <a:lnTo>
                  <a:pt x="3383284" y="0"/>
                </a:lnTo>
                <a:lnTo>
                  <a:pt x="3383284" y="2530130"/>
                </a:lnTo>
                <a:lnTo>
                  <a:pt x="0" y="2530130"/>
                </a:lnTo>
                <a:lnTo>
                  <a:pt x="0" y="0"/>
                </a:lnTo>
                <a:close/>
              </a:path>
            </a:pathLst>
          </a:custGeom>
          <a:blipFill>
            <a:blip r:embed="rId6"/>
            <a:stretch>
              <a:fillRect/>
            </a:stretch>
          </a:blipFill>
        </p:spPr>
        <p:txBody>
          <a:bodyPr/>
          <a:lstStyle/>
          <a:p>
            <a:endParaRPr lang="en-GB"/>
          </a:p>
        </p:txBody>
      </p:sp>
      <p:sp>
        <p:nvSpPr>
          <p:cNvPr id="10" name="Freeform 10"/>
          <p:cNvSpPr/>
          <p:nvPr/>
        </p:nvSpPr>
        <p:spPr>
          <a:xfrm flipH="1">
            <a:off x="2834249" y="1693932"/>
            <a:ext cx="2991984" cy="2906336"/>
          </a:xfrm>
          <a:custGeom>
            <a:avLst/>
            <a:gdLst/>
            <a:ahLst/>
            <a:cxnLst/>
            <a:rect l="l" t="t" r="r" b="b"/>
            <a:pathLst>
              <a:path w="2991984" h="2906336">
                <a:moveTo>
                  <a:pt x="2991984" y="0"/>
                </a:moveTo>
                <a:lnTo>
                  <a:pt x="0" y="0"/>
                </a:lnTo>
                <a:lnTo>
                  <a:pt x="0" y="2906335"/>
                </a:lnTo>
                <a:lnTo>
                  <a:pt x="2991984" y="2906335"/>
                </a:lnTo>
                <a:lnTo>
                  <a:pt x="2991984" y="0"/>
                </a:lnTo>
                <a:close/>
              </a:path>
            </a:pathLst>
          </a:custGeom>
          <a:blipFill>
            <a:blip r:embed="rId7"/>
            <a:stretch>
              <a:fillRect/>
            </a:stretch>
          </a:blipFill>
        </p:spPr>
        <p:txBody>
          <a:bodyPr/>
          <a:lstStyle/>
          <a:p>
            <a:endParaRPr lang="en-GB"/>
          </a:p>
        </p:txBody>
      </p:sp>
      <p:sp>
        <p:nvSpPr>
          <p:cNvPr id="11" name="Freeform 11"/>
          <p:cNvSpPr/>
          <p:nvPr/>
        </p:nvSpPr>
        <p:spPr>
          <a:xfrm>
            <a:off x="0" y="5713434"/>
            <a:ext cx="3279416" cy="4573566"/>
          </a:xfrm>
          <a:custGeom>
            <a:avLst/>
            <a:gdLst/>
            <a:ahLst/>
            <a:cxnLst/>
            <a:rect l="l" t="t" r="r" b="b"/>
            <a:pathLst>
              <a:path w="3279416" h="4573566">
                <a:moveTo>
                  <a:pt x="0" y="0"/>
                </a:moveTo>
                <a:lnTo>
                  <a:pt x="3279416" y="0"/>
                </a:lnTo>
                <a:lnTo>
                  <a:pt x="3279416" y="4573566"/>
                </a:lnTo>
                <a:lnTo>
                  <a:pt x="0" y="4573566"/>
                </a:lnTo>
                <a:lnTo>
                  <a:pt x="0" y="0"/>
                </a:lnTo>
                <a:close/>
              </a:path>
            </a:pathLst>
          </a:custGeom>
          <a:blipFill>
            <a:blip r:embed="rId8"/>
            <a:stretch>
              <a:fillRect/>
            </a:stretch>
          </a:blipFill>
        </p:spPr>
        <p:txBody>
          <a:bodyPr/>
          <a:lstStyle/>
          <a:p>
            <a:endParaRPr lang="en-GB"/>
          </a:p>
        </p:txBody>
      </p:sp>
      <p:sp>
        <p:nvSpPr>
          <p:cNvPr id="12" name="Freeform 12"/>
          <p:cNvSpPr/>
          <p:nvPr/>
        </p:nvSpPr>
        <p:spPr>
          <a:xfrm rot="-195339">
            <a:off x="4099394" y="7833977"/>
            <a:ext cx="5305022" cy="3967268"/>
          </a:xfrm>
          <a:custGeom>
            <a:avLst/>
            <a:gdLst/>
            <a:ahLst/>
            <a:cxnLst/>
            <a:rect l="l" t="t" r="r" b="b"/>
            <a:pathLst>
              <a:path w="5305022" h="3967268">
                <a:moveTo>
                  <a:pt x="0" y="0"/>
                </a:moveTo>
                <a:lnTo>
                  <a:pt x="5305022" y="0"/>
                </a:lnTo>
                <a:lnTo>
                  <a:pt x="5305022" y="3967267"/>
                </a:lnTo>
                <a:lnTo>
                  <a:pt x="0" y="3967267"/>
                </a:lnTo>
                <a:lnTo>
                  <a:pt x="0" y="0"/>
                </a:lnTo>
                <a:close/>
              </a:path>
            </a:pathLst>
          </a:custGeom>
          <a:blipFill>
            <a:blip r:embed="rId6"/>
            <a:stretch>
              <a:fillRect/>
            </a:stretch>
          </a:blipFill>
        </p:spPr>
        <p:txBody>
          <a:bodyPr/>
          <a:lstStyle/>
          <a:p>
            <a:endParaRPr lang="en-GB"/>
          </a:p>
        </p:txBody>
      </p:sp>
      <p:sp>
        <p:nvSpPr>
          <p:cNvPr id="13" name="Freeform 13"/>
          <p:cNvSpPr/>
          <p:nvPr/>
        </p:nvSpPr>
        <p:spPr>
          <a:xfrm flipH="1">
            <a:off x="16055800" y="1693932"/>
            <a:ext cx="2325857" cy="3243705"/>
          </a:xfrm>
          <a:custGeom>
            <a:avLst/>
            <a:gdLst/>
            <a:ahLst/>
            <a:cxnLst/>
            <a:rect l="l" t="t" r="r" b="b"/>
            <a:pathLst>
              <a:path w="2325857" h="3243705">
                <a:moveTo>
                  <a:pt x="2325856" y="0"/>
                </a:moveTo>
                <a:lnTo>
                  <a:pt x="0" y="0"/>
                </a:lnTo>
                <a:lnTo>
                  <a:pt x="0" y="3243705"/>
                </a:lnTo>
                <a:lnTo>
                  <a:pt x="2325856" y="3243705"/>
                </a:lnTo>
                <a:lnTo>
                  <a:pt x="2325856" y="0"/>
                </a:lnTo>
                <a:close/>
              </a:path>
            </a:pathLst>
          </a:custGeom>
          <a:blipFill>
            <a:blip r:embed="rId8"/>
            <a:stretch>
              <a:fillRect/>
            </a:stretch>
          </a:blipFill>
        </p:spPr>
        <p:txBody>
          <a:bodyPr/>
          <a:lstStyle/>
          <a:p>
            <a:endParaRPr lang="en-GB"/>
          </a:p>
        </p:txBody>
      </p:sp>
      <p:grpSp>
        <p:nvGrpSpPr>
          <p:cNvPr id="14" name="Group 14"/>
          <p:cNvGrpSpPr/>
          <p:nvPr/>
        </p:nvGrpSpPr>
        <p:grpSpPr>
          <a:xfrm>
            <a:off x="8734360" y="303035"/>
            <a:ext cx="1697614" cy="1509614"/>
            <a:chOff x="0" y="0"/>
            <a:chExt cx="2263485" cy="2012818"/>
          </a:xfrm>
        </p:grpSpPr>
        <p:sp>
          <p:nvSpPr>
            <p:cNvPr id="15" name="Freeform 15"/>
            <p:cNvSpPr/>
            <p:nvPr/>
          </p:nvSpPr>
          <p:spPr>
            <a:xfrm>
              <a:off x="0" y="957471"/>
              <a:ext cx="1011815" cy="1055348"/>
            </a:xfrm>
            <a:custGeom>
              <a:avLst/>
              <a:gdLst/>
              <a:ahLst/>
              <a:cxnLst/>
              <a:rect l="l" t="t" r="r" b="b"/>
              <a:pathLst>
                <a:path w="1011815" h="1055348">
                  <a:moveTo>
                    <a:pt x="0" y="0"/>
                  </a:moveTo>
                  <a:lnTo>
                    <a:pt x="1011815" y="0"/>
                  </a:lnTo>
                  <a:lnTo>
                    <a:pt x="1011815" y="1055347"/>
                  </a:lnTo>
                  <a:lnTo>
                    <a:pt x="0" y="1055347"/>
                  </a:lnTo>
                  <a:lnTo>
                    <a:pt x="0" y="0"/>
                  </a:lnTo>
                  <a:close/>
                </a:path>
              </a:pathLst>
            </a:custGeom>
            <a:blipFill>
              <a:blip r:embed="rId9"/>
              <a:stretch>
                <a:fillRect/>
              </a:stretch>
            </a:blipFill>
          </p:spPr>
          <p:txBody>
            <a:bodyPr/>
            <a:lstStyle/>
            <a:p>
              <a:endParaRPr lang="en-GB"/>
            </a:p>
          </p:txBody>
        </p:sp>
        <p:sp>
          <p:nvSpPr>
            <p:cNvPr id="16" name="Freeform 16"/>
            <p:cNvSpPr/>
            <p:nvPr/>
          </p:nvSpPr>
          <p:spPr>
            <a:xfrm>
              <a:off x="1333757" y="0"/>
              <a:ext cx="666189" cy="694852"/>
            </a:xfrm>
            <a:custGeom>
              <a:avLst/>
              <a:gdLst/>
              <a:ahLst/>
              <a:cxnLst/>
              <a:rect l="l" t="t" r="r" b="b"/>
              <a:pathLst>
                <a:path w="666189" h="694852">
                  <a:moveTo>
                    <a:pt x="0" y="0"/>
                  </a:moveTo>
                  <a:lnTo>
                    <a:pt x="666189" y="0"/>
                  </a:lnTo>
                  <a:lnTo>
                    <a:pt x="666189" y="694852"/>
                  </a:lnTo>
                  <a:lnTo>
                    <a:pt x="0" y="694852"/>
                  </a:lnTo>
                  <a:lnTo>
                    <a:pt x="0" y="0"/>
                  </a:lnTo>
                  <a:close/>
                </a:path>
              </a:pathLst>
            </a:custGeom>
            <a:blipFill>
              <a:blip r:embed="rId9"/>
              <a:stretch>
                <a:fillRect/>
              </a:stretch>
            </a:blipFill>
          </p:spPr>
          <p:txBody>
            <a:bodyPr/>
            <a:lstStyle/>
            <a:p>
              <a:endParaRPr lang="en-GB"/>
            </a:p>
          </p:txBody>
        </p:sp>
        <p:sp>
          <p:nvSpPr>
            <p:cNvPr id="17" name="Freeform 17"/>
            <p:cNvSpPr/>
            <p:nvPr/>
          </p:nvSpPr>
          <p:spPr>
            <a:xfrm>
              <a:off x="1736407" y="872325"/>
              <a:ext cx="527078" cy="549755"/>
            </a:xfrm>
            <a:custGeom>
              <a:avLst/>
              <a:gdLst/>
              <a:ahLst/>
              <a:cxnLst/>
              <a:rect l="l" t="t" r="r" b="b"/>
              <a:pathLst>
                <a:path w="527078" h="549755">
                  <a:moveTo>
                    <a:pt x="0" y="0"/>
                  </a:moveTo>
                  <a:lnTo>
                    <a:pt x="527078" y="0"/>
                  </a:lnTo>
                  <a:lnTo>
                    <a:pt x="527078" y="549755"/>
                  </a:lnTo>
                  <a:lnTo>
                    <a:pt x="0" y="549755"/>
                  </a:lnTo>
                  <a:lnTo>
                    <a:pt x="0" y="0"/>
                  </a:lnTo>
                  <a:close/>
                </a:path>
              </a:pathLst>
            </a:custGeom>
            <a:blipFill>
              <a:blip r:embed="rId9"/>
              <a:stretch>
                <a:fillRect/>
              </a:stretch>
            </a:blipFill>
          </p:spPr>
          <p:txBody>
            <a:bodyPr/>
            <a:lstStyle/>
            <a:p>
              <a:endParaRPr lang="en-GB"/>
            </a:p>
          </p:txBody>
        </p:sp>
      </p:grpSp>
      <p:sp>
        <p:nvSpPr>
          <p:cNvPr id="18" name="TextBox 18"/>
          <p:cNvSpPr txBox="1"/>
          <p:nvPr/>
        </p:nvSpPr>
        <p:spPr>
          <a:xfrm>
            <a:off x="5553254" y="2912593"/>
            <a:ext cx="7181491" cy="3399640"/>
          </a:xfrm>
          <a:prstGeom prst="rect">
            <a:avLst/>
          </a:prstGeom>
        </p:spPr>
        <p:txBody>
          <a:bodyPr lIns="0" tIns="0" rIns="0" bIns="0" rtlCol="0" anchor="t">
            <a:spAutoFit/>
          </a:bodyPr>
          <a:lstStyle/>
          <a:p>
            <a:pPr algn="ctr">
              <a:lnSpc>
                <a:spcPts val="13693"/>
              </a:lnSpc>
              <a:spcBef>
                <a:spcPct val="0"/>
              </a:spcBef>
            </a:pPr>
            <a:r>
              <a:rPr lang="en-US" sz="9780" dirty="0">
                <a:solidFill>
                  <a:srgbClr val="F0F9FA"/>
                </a:solidFill>
                <a:latin typeface="Open Sans Ultra-Bold"/>
              </a:rPr>
              <a:t>I CAN SEE THE SEA!</a:t>
            </a:r>
          </a:p>
        </p:txBody>
      </p:sp>
      <p:sp>
        <p:nvSpPr>
          <p:cNvPr id="19" name="Freeform 19"/>
          <p:cNvSpPr/>
          <p:nvPr/>
        </p:nvSpPr>
        <p:spPr>
          <a:xfrm>
            <a:off x="952151" y="4371874"/>
            <a:ext cx="808606" cy="810312"/>
          </a:xfrm>
          <a:custGeom>
            <a:avLst/>
            <a:gdLst/>
            <a:ahLst/>
            <a:cxnLst/>
            <a:rect l="l" t="t" r="r" b="b"/>
            <a:pathLst>
              <a:path w="808606" h="810312">
                <a:moveTo>
                  <a:pt x="0" y="0"/>
                </a:moveTo>
                <a:lnTo>
                  <a:pt x="808606" y="0"/>
                </a:lnTo>
                <a:lnTo>
                  <a:pt x="808606" y="810312"/>
                </a:lnTo>
                <a:lnTo>
                  <a:pt x="0" y="810312"/>
                </a:lnTo>
                <a:lnTo>
                  <a:pt x="0" y="0"/>
                </a:lnTo>
                <a:close/>
              </a:path>
            </a:pathLst>
          </a:custGeom>
          <a:blipFill>
            <a:blip r:embed="rId10">
              <a:alphaModFix amt="37000"/>
            </a:blip>
            <a:stretch>
              <a:fillRect/>
            </a:stretch>
          </a:blipFill>
        </p:spPr>
        <p:txBody>
          <a:bodyPr/>
          <a:lstStyle/>
          <a:p>
            <a:endParaRPr lang="en-GB"/>
          </a:p>
        </p:txBody>
      </p:sp>
      <p:sp>
        <p:nvSpPr>
          <p:cNvPr id="20" name="Freeform 20"/>
          <p:cNvSpPr/>
          <p:nvPr/>
        </p:nvSpPr>
        <p:spPr>
          <a:xfrm>
            <a:off x="4936390" y="-25655"/>
            <a:ext cx="461214" cy="462187"/>
          </a:xfrm>
          <a:custGeom>
            <a:avLst/>
            <a:gdLst/>
            <a:ahLst/>
            <a:cxnLst/>
            <a:rect l="l" t="t" r="r" b="b"/>
            <a:pathLst>
              <a:path w="461214" h="462187">
                <a:moveTo>
                  <a:pt x="0" y="0"/>
                </a:moveTo>
                <a:lnTo>
                  <a:pt x="461213" y="0"/>
                </a:lnTo>
                <a:lnTo>
                  <a:pt x="461213" y="462186"/>
                </a:lnTo>
                <a:lnTo>
                  <a:pt x="0" y="462186"/>
                </a:lnTo>
                <a:lnTo>
                  <a:pt x="0" y="0"/>
                </a:lnTo>
                <a:close/>
              </a:path>
            </a:pathLst>
          </a:custGeom>
          <a:blipFill>
            <a:blip r:embed="rId10">
              <a:alphaModFix amt="81000"/>
            </a:blip>
            <a:stretch>
              <a:fillRect/>
            </a:stretch>
          </a:blipFill>
        </p:spPr>
        <p:txBody>
          <a:bodyPr/>
          <a:lstStyle/>
          <a:p>
            <a:endParaRPr lang="en-GB"/>
          </a:p>
        </p:txBody>
      </p:sp>
      <p:sp>
        <p:nvSpPr>
          <p:cNvPr id="21" name="Freeform 21"/>
          <p:cNvSpPr/>
          <p:nvPr/>
        </p:nvSpPr>
        <p:spPr>
          <a:xfrm>
            <a:off x="15612405" y="5101439"/>
            <a:ext cx="1086379" cy="1088671"/>
          </a:xfrm>
          <a:custGeom>
            <a:avLst/>
            <a:gdLst/>
            <a:ahLst/>
            <a:cxnLst/>
            <a:rect l="l" t="t" r="r" b="b"/>
            <a:pathLst>
              <a:path w="1086379" h="1088671">
                <a:moveTo>
                  <a:pt x="0" y="0"/>
                </a:moveTo>
                <a:lnTo>
                  <a:pt x="1086379" y="0"/>
                </a:lnTo>
                <a:lnTo>
                  <a:pt x="1086379" y="1088671"/>
                </a:lnTo>
                <a:lnTo>
                  <a:pt x="0" y="1088671"/>
                </a:lnTo>
                <a:lnTo>
                  <a:pt x="0" y="0"/>
                </a:lnTo>
                <a:close/>
              </a:path>
            </a:pathLst>
          </a:custGeom>
          <a:blipFill>
            <a:blip r:embed="rId10">
              <a:alphaModFix amt="41000"/>
            </a:blip>
            <a:stretch>
              <a:fillRect/>
            </a:stretch>
          </a:blipFill>
        </p:spPr>
        <p:txBody>
          <a:bodyPr/>
          <a:lstStyle/>
          <a:p>
            <a:endParaRPr lang="en-GB"/>
          </a:p>
        </p:txBody>
      </p:sp>
      <p:sp>
        <p:nvSpPr>
          <p:cNvPr id="22" name="Freeform 22"/>
          <p:cNvSpPr/>
          <p:nvPr/>
        </p:nvSpPr>
        <p:spPr>
          <a:xfrm>
            <a:off x="14632527" y="4107775"/>
            <a:ext cx="667846" cy="669255"/>
          </a:xfrm>
          <a:custGeom>
            <a:avLst/>
            <a:gdLst/>
            <a:ahLst/>
            <a:cxnLst/>
            <a:rect l="l" t="t" r="r" b="b"/>
            <a:pathLst>
              <a:path w="667846" h="669255">
                <a:moveTo>
                  <a:pt x="0" y="0"/>
                </a:moveTo>
                <a:lnTo>
                  <a:pt x="667845" y="0"/>
                </a:lnTo>
                <a:lnTo>
                  <a:pt x="667845" y="669255"/>
                </a:lnTo>
                <a:lnTo>
                  <a:pt x="0" y="669255"/>
                </a:lnTo>
                <a:lnTo>
                  <a:pt x="0" y="0"/>
                </a:lnTo>
                <a:close/>
              </a:path>
            </a:pathLst>
          </a:custGeom>
          <a:blipFill>
            <a:blip r:embed="rId10">
              <a:alphaModFix amt="41000"/>
            </a:blip>
            <a:stretch>
              <a:fillRect/>
            </a:stretch>
          </a:blipFill>
          <a:ln cap="sq">
            <a:noFill/>
            <a:prstDash val="solid"/>
            <a:miter/>
          </a:ln>
        </p:spPr>
        <p:txBody>
          <a:bodyPr/>
          <a:lstStyle/>
          <a:p>
            <a:endParaRPr lang="en-GB"/>
          </a:p>
        </p:txBody>
      </p:sp>
      <p:sp>
        <p:nvSpPr>
          <p:cNvPr id="23" name="TextBox 23"/>
          <p:cNvSpPr txBox="1"/>
          <p:nvPr/>
        </p:nvSpPr>
        <p:spPr>
          <a:xfrm>
            <a:off x="6136539" y="6291518"/>
            <a:ext cx="6014923" cy="539224"/>
          </a:xfrm>
          <a:prstGeom prst="rect">
            <a:avLst/>
          </a:prstGeom>
        </p:spPr>
        <p:txBody>
          <a:bodyPr lIns="0" tIns="0" rIns="0" bIns="0" rtlCol="0" anchor="t">
            <a:spAutoFit/>
          </a:bodyPr>
          <a:lstStyle/>
          <a:p>
            <a:pPr algn="ctr">
              <a:lnSpc>
                <a:spcPts val="4404"/>
              </a:lnSpc>
              <a:spcBef>
                <a:spcPct val="0"/>
              </a:spcBef>
            </a:pPr>
            <a:r>
              <a:rPr lang="en-US" sz="3145" u="sng" dirty="0">
                <a:solidFill>
                  <a:srgbClr val="F0F9FA"/>
                </a:solidFill>
                <a:latin typeface="Open Sans"/>
              </a:rPr>
              <a:t>Connections to the sea</a:t>
            </a:r>
          </a:p>
        </p:txBody>
      </p:sp>
      <p:sp>
        <p:nvSpPr>
          <p:cNvPr id="24" name="TextBox 24"/>
          <p:cNvSpPr txBox="1"/>
          <p:nvPr/>
        </p:nvSpPr>
        <p:spPr>
          <a:xfrm>
            <a:off x="461099" y="236360"/>
            <a:ext cx="3869142" cy="3348802"/>
          </a:xfrm>
          <a:prstGeom prst="rect">
            <a:avLst/>
          </a:prstGeom>
        </p:spPr>
        <p:txBody>
          <a:bodyPr lIns="0" tIns="0" rIns="0" bIns="0" rtlCol="0" anchor="t">
            <a:spAutoFit/>
          </a:bodyPr>
          <a:lstStyle/>
          <a:p>
            <a:pPr algn="ctr">
              <a:lnSpc>
                <a:spcPts val="4409"/>
              </a:lnSpc>
            </a:pPr>
            <a:r>
              <a:rPr lang="en-US" sz="3150" dirty="0">
                <a:solidFill>
                  <a:srgbClr val="F0F9FA"/>
                </a:solidFill>
                <a:latin typeface="Open Sans"/>
              </a:rPr>
              <a:t>While you wait... thinking about the title of this lesson, are there any connections which come to mind?</a:t>
            </a:r>
          </a:p>
        </p:txBody>
      </p:sp>
      <p:sp>
        <p:nvSpPr>
          <p:cNvPr id="25" name="Freeform 25"/>
          <p:cNvSpPr/>
          <p:nvPr/>
        </p:nvSpPr>
        <p:spPr>
          <a:xfrm>
            <a:off x="218927" y="8498078"/>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1"/>
            <a:stretch>
              <a:fillRect/>
            </a:stretch>
          </a:blipFill>
        </p:spPr>
        <p:txBody>
          <a:bodyPr/>
          <a:lstStyle/>
          <a:p>
            <a:endParaRPr lang="en-GB"/>
          </a:p>
        </p:txBody>
      </p:sp>
      <p:sp>
        <p:nvSpPr>
          <p:cNvPr id="26" name="Freeform 26"/>
          <p:cNvSpPr/>
          <p:nvPr/>
        </p:nvSpPr>
        <p:spPr>
          <a:xfrm>
            <a:off x="15606788" y="846327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2"/>
            <a:stretch>
              <a:fillRect/>
            </a:stretch>
          </a:blipFill>
        </p:spPr>
        <p:txBody>
          <a:bodyPr/>
          <a:lstStyle/>
          <a:p>
            <a:endParaRPr lang="en-GB"/>
          </a:p>
        </p:txBody>
      </p:sp>
      <p:sp>
        <p:nvSpPr>
          <p:cNvPr id="27" name="Date Placeholder 26">
            <a:extLst>
              <a:ext uri="{FF2B5EF4-FFF2-40B4-BE49-F238E27FC236}">
                <a16:creationId xmlns:a16="http://schemas.microsoft.com/office/drawing/2014/main" id="{F8680967-9D1D-4F04-B54F-383DAA50438D}"/>
              </a:ext>
            </a:extLst>
          </p:cNvPr>
          <p:cNvSpPr>
            <a:spLocks noGrp="1"/>
          </p:cNvSpPr>
          <p:nvPr>
            <p:ph type="dt" sz="half" idx="10"/>
          </p:nvPr>
        </p:nvSpPr>
        <p:spPr>
          <a:xfrm>
            <a:off x="6899725" y="1744858"/>
            <a:ext cx="7349675" cy="365125"/>
          </a:xfrm>
        </p:spPr>
        <p:txBody>
          <a:bodyPr/>
          <a:lstStyle/>
          <a:p>
            <a:fld id="{67111933-CAE2-43E9-B8E4-9E950CCA43AA}" type="datetime2">
              <a:rPr lang="en-US" sz="3200" u="sng" smtClean="0">
                <a:solidFill>
                  <a:schemeClr val="bg1"/>
                </a:solidFill>
                <a:latin typeface="Open Sans 1"/>
              </a:rPr>
              <a:t>Wednesday, September 25, 2024</a:t>
            </a:fld>
            <a:endParaRPr lang="en-US" sz="3200" u="sng" dirty="0">
              <a:solidFill>
                <a:schemeClr val="bg1"/>
              </a:solidFill>
              <a:latin typeface="Open Sans 1"/>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TextBox 2"/>
          <p:cNvSpPr txBox="1"/>
          <p:nvPr/>
        </p:nvSpPr>
        <p:spPr>
          <a:xfrm>
            <a:off x="1979752" y="5633842"/>
            <a:ext cx="3194556" cy="1917448"/>
          </a:xfrm>
          <a:prstGeom prst="rect">
            <a:avLst/>
          </a:prstGeom>
        </p:spPr>
        <p:txBody>
          <a:bodyPr lIns="0" tIns="0" rIns="0" bIns="0" rtlCol="0" anchor="t">
            <a:spAutoFit/>
          </a:bodyPr>
          <a:lstStyle/>
          <a:p>
            <a:pPr algn="ctr">
              <a:lnSpc>
                <a:spcPts val="3805"/>
              </a:lnSpc>
            </a:pPr>
            <a:r>
              <a:rPr lang="en-US" sz="2718" dirty="0">
                <a:solidFill>
                  <a:srgbClr val="FFFFFF"/>
                </a:solidFill>
                <a:latin typeface="Open Sans"/>
              </a:rPr>
              <a:t>To look at ways people around the world connect to the sea.</a:t>
            </a:r>
          </a:p>
        </p:txBody>
      </p:sp>
      <p:sp>
        <p:nvSpPr>
          <p:cNvPr id="3" name="Freeform 3"/>
          <p:cNvSpPr/>
          <p:nvPr/>
        </p:nvSpPr>
        <p:spPr>
          <a:xfrm flipH="1">
            <a:off x="13037710" y="6888366"/>
            <a:ext cx="2688525" cy="3963238"/>
          </a:xfrm>
          <a:custGeom>
            <a:avLst/>
            <a:gdLst/>
            <a:ahLst/>
            <a:cxnLst/>
            <a:rect l="l" t="t" r="r" b="b"/>
            <a:pathLst>
              <a:path w="2688525" h="3963238">
                <a:moveTo>
                  <a:pt x="2688525" y="0"/>
                </a:moveTo>
                <a:lnTo>
                  <a:pt x="0" y="0"/>
                </a:lnTo>
                <a:lnTo>
                  <a:pt x="0" y="3963238"/>
                </a:lnTo>
                <a:lnTo>
                  <a:pt x="2688525" y="3963238"/>
                </a:lnTo>
                <a:lnTo>
                  <a:pt x="2688525" y="0"/>
                </a:lnTo>
                <a:close/>
              </a:path>
            </a:pathLst>
          </a:custGeom>
          <a:blipFill>
            <a:blip r:embed="rId3"/>
            <a:stretch>
              <a:fillRect b="-1151"/>
            </a:stretch>
          </a:blipFill>
        </p:spPr>
        <p:txBody>
          <a:bodyPr/>
          <a:lstStyle/>
          <a:p>
            <a:endParaRPr lang="en-GB"/>
          </a:p>
        </p:txBody>
      </p:sp>
      <p:sp>
        <p:nvSpPr>
          <p:cNvPr id="4" name="Freeform 4"/>
          <p:cNvSpPr/>
          <p:nvPr/>
        </p:nvSpPr>
        <p:spPr>
          <a:xfrm>
            <a:off x="1997352" y="1330833"/>
            <a:ext cx="1790851" cy="1867902"/>
          </a:xfrm>
          <a:custGeom>
            <a:avLst/>
            <a:gdLst/>
            <a:ahLst/>
            <a:cxnLst/>
            <a:rect l="l" t="t" r="r" b="b"/>
            <a:pathLst>
              <a:path w="1790851" h="1867902">
                <a:moveTo>
                  <a:pt x="0" y="0"/>
                </a:moveTo>
                <a:lnTo>
                  <a:pt x="1790851" y="0"/>
                </a:lnTo>
                <a:lnTo>
                  <a:pt x="1790851" y="1867902"/>
                </a:lnTo>
                <a:lnTo>
                  <a:pt x="0" y="1867902"/>
                </a:lnTo>
                <a:lnTo>
                  <a:pt x="0" y="0"/>
                </a:lnTo>
                <a:close/>
              </a:path>
            </a:pathLst>
          </a:custGeom>
          <a:blipFill>
            <a:blip r:embed="rId4"/>
            <a:stretch>
              <a:fillRect/>
            </a:stretch>
          </a:blipFill>
        </p:spPr>
        <p:txBody>
          <a:bodyPr/>
          <a:lstStyle/>
          <a:p>
            <a:endParaRPr lang="en-GB"/>
          </a:p>
        </p:txBody>
      </p:sp>
      <p:sp>
        <p:nvSpPr>
          <p:cNvPr id="5" name="Freeform 5"/>
          <p:cNvSpPr/>
          <p:nvPr/>
        </p:nvSpPr>
        <p:spPr>
          <a:xfrm>
            <a:off x="447583" y="7072766"/>
            <a:ext cx="5007607" cy="3023343"/>
          </a:xfrm>
          <a:custGeom>
            <a:avLst/>
            <a:gdLst/>
            <a:ahLst/>
            <a:cxnLst/>
            <a:rect l="l" t="t" r="r" b="b"/>
            <a:pathLst>
              <a:path w="5007607" h="3023343">
                <a:moveTo>
                  <a:pt x="0" y="0"/>
                </a:moveTo>
                <a:lnTo>
                  <a:pt x="5007607" y="0"/>
                </a:lnTo>
                <a:lnTo>
                  <a:pt x="5007607" y="3023343"/>
                </a:lnTo>
                <a:lnTo>
                  <a:pt x="0" y="3023343"/>
                </a:lnTo>
                <a:lnTo>
                  <a:pt x="0" y="0"/>
                </a:lnTo>
                <a:close/>
              </a:path>
            </a:pathLst>
          </a:custGeom>
          <a:blipFill>
            <a:blip r:embed="rId5"/>
            <a:stretch>
              <a:fillRect/>
            </a:stretch>
          </a:blipFill>
        </p:spPr>
        <p:txBody>
          <a:bodyPr/>
          <a:lstStyle/>
          <a:p>
            <a:endParaRPr lang="en-GB"/>
          </a:p>
        </p:txBody>
      </p:sp>
      <p:sp>
        <p:nvSpPr>
          <p:cNvPr id="6" name="Freeform 6"/>
          <p:cNvSpPr/>
          <p:nvPr/>
        </p:nvSpPr>
        <p:spPr>
          <a:xfrm>
            <a:off x="4049802" y="489660"/>
            <a:ext cx="1007106" cy="1050436"/>
          </a:xfrm>
          <a:custGeom>
            <a:avLst/>
            <a:gdLst/>
            <a:ahLst/>
            <a:cxnLst/>
            <a:rect l="l" t="t" r="r" b="b"/>
            <a:pathLst>
              <a:path w="1007106" h="1050436">
                <a:moveTo>
                  <a:pt x="0" y="0"/>
                </a:moveTo>
                <a:lnTo>
                  <a:pt x="1007106" y="0"/>
                </a:lnTo>
                <a:lnTo>
                  <a:pt x="1007106" y="1050436"/>
                </a:lnTo>
                <a:lnTo>
                  <a:pt x="0" y="1050436"/>
                </a:lnTo>
                <a:lnTo>
                  <a:pt x="0" y="0"/>
                </a:lnTo>
                <a:close/>
              </a:path>
            </a:pathLst>
          </a:custGeom>
          <a:blipFill>
            <a:blip r:embed="rId4"/>
            <a:stretch>
              <a:fillRect/>
            </a:stretch>
          </a:blipFill>
        </p:spPr>
        <p:txBody>
          <a:bodyPr/>
          <a:lstStyle/>
          <a:p>
            <a:endParaRPr lang="en-GB"/>
          </a:p>
        </p:txBody>
      </p:sp>
      <p:sp>
        <p:nvSpPr>
          <p:cNvPr id="7" name="Freeform 7"/>
          <p:cNvSpPr/>
          <p:nvPr/>
        </p:nvSpPr>
        <p:spPr>
          <a:xfrm>
            <a:off x="257997" y="1088716"/>
            <a:ext cx="865520" cy="902759"/>
          </a:xfrm>
          <a:custGeom>
            <a:avLst/>
            <a:gdLst/>
            <a:ahLst/>
            <a:cxnLst/>
            <a:rect l="l" t="t" r="r" b="b"/>
            <a:pathLst>
              <a:path w="865520" h="902759">
                <a:moveTo>
                  <a:pt x="0" y="0"/>
                </a:moveTo>
                <a:lnTo>
                  <a:pt x="865521" y="0"/>
                </a:lnTo>
                <a:lnTo>
                  <a:pt x="865521" y="902759"/>
                </a:lnTo>
                <a:lnTo>
                  <a:pt x="0" y="902759"/>
                </a:lnTo>
                <a:lnTo>
                  <a:pt x="0" y="0"/>
                </a:lnTo>
                <a:close/>
              </a:path>
            </a:pathLst>
          </a:custGeom>
          <a:blipFill>
            <a:blip r:embed="rId4"/>
            <a:stretch>
              <a:fillRect/>
            </a:stretch>
          </a:blipFill>
        </p:spPr>
        <p:txBody>
          <a:bodyPr/>
          <a:lstStyle/>
          <a:p>
            <a:endParaRPr lang="en-GB"/>
          </a:p>
        </p:txBody>
      </p:sp>
      <p:sp>
        <p:nvSpPr>
          <p:cNvPr id="8" name="AutoShape 8"/>
          <p:cNvSpPr/>
          <p:nvPr/>
        </p:nvSpPr>
        <p:spPr>
          <a:xfrm flipH="1">
            <a:off x="5431377"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9" name="Group 9"/>
          <p:cNvGrpSpPr/>
          <p:nvPr/>
        </p:nvGrpSpPr>
        <p:grpSpPr>
          <a:xfrm>
            <a:off x="2930224" y="4142494"/>
            <a:ext cx="1235581" cy="12355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4890"/>
                </a:lnSpc>
              </a:pPr>
              <a:r>
                <a:rPr lang="en-US" sz="3493" dirty="0">
                  <a:solidFill>
                    <a:srgbClr val="FFFFFF"/>
                  </a:solidFill>
                  <a:latin typeface="Open Sans Bold"/>
                </a:rPr>
                <a:t>1</a:t>
              </a:r>
            </a:p>
          </p:txBody>
        </p:sp>
      </p:grpSp>
      <p:grpSp>
        <p:nvGrpSpPr>
          <p:cNvPr id="12" name="Group 12"/>
          <p:cNvGrpSpPr/>
          <p:nvPr/>
        </p:nvGrpSpPr>
        <p:grpSpPr>
          <a:xfrm>
            <a:off x="6640490" y="4142494"/>
            <a:ext cx="1235581" cy="123558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4890"/>
                </a:lnSpc>
              </a:pPr>
              <a:r>
                <a:rPr lang="en-US" sz="3493" dirty="0">
                  <a:solidFill>
                    <a:srgbClr val="FFFFFF"/>
                  </a:solidFill>
                  <a:latin typeface="Open Sans Bold"/>
                </a:rPr>
                <a:t>2</a:t>
              </a:r>
            </a:p>
          </p:txBody>
        </p:sp>
      </p:grpSp>
      <p:sp>
        <p:nvSpPr>
          <p:cNvPr id="15" name="AutoShape 15"/>
          <p:cNvSpPr/>
          <p:nvPr/>
        </p:nvSpPr>
        <p:spPr>
          <a:xfrm>
            <a:off x="9143214"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16" name="Group 16"/>
          <p:cNvGrpSpPr/>
          <p:nvPr/>
        </p:nvGrpSpPr>
        <p:grpSpPr>
          <a:xfrm>
            <a:off x="10352327" y="4142494"/>
            <a:ext cx="1235581" cy="123558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4890"/>
                </a:lnSpc>
              </a:pPr>
              <a:r>
                <a:rPr lang="en-US" sz="3493" dirty="0">
                  <a:solidFill>
                    <a:srgbClr val="FFFFFF"/>
                  </a:solidFill>
                  <a:latin typeface="Open Sans Bold"/>
                </a:rPr>
                <a:t>3</a:t>
              </a:r>
            </a:p>
          </p:txBody>
        </p:sp>
      </p:grpSp>
      <p:sp>
        <p:nvSpPr>
          <p:cNvPr id="19" name="AutoShape 19"/>
          <p:cNvSpPr/>
          <p:nvPr/>
        </p:nvSpPr>
        <p:spPr>
          <a:xfrm>
            <a:off x="12855051"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20" name="Group 20"/>
          <p:cNvGrpSpPr/>
          <p:nvPr/>
        </p:nvGrpSpPr>
        <p:grpSpPr>
          <a:xfrm>
            <a:off x="14064164" y="4142494"/>
            <a:ext cx="1235581" cy="123558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4890"/>
                </a:lnSpc>
              </a:pPr>
              <a:r>
                <a:rPr lang="en-US" sz="3493" dirty="0">
                  <a:solidFill>
                    <a:srgbClr val="FFFFFF"/>
                  </a:solidFill>
                  <a:latin typeface="Open Sans Bold"/>
                </a:rPr>
                <a:t>4</a:t>
              </a:r>
            </a:p>
          </p:txBody>
        </p:sp>
      </p:grpSp>
      <p:sp>
        <p:nvSpPr>
          <p:cNvPr id="23" name="Freeform 23"/>
          <p:cNvSpPr/>
          <p:nvPr/>
        </p:nvSpPr>
        <p:spPr>
          <a:xfrm>
            <a:off x="15475858" y="-1418835"/>
            <a:ext cx="5624284" cy="3395661"/>
          </a:xfrm>
          <a:custGeom>
            <a:avLst/>
            <a:gdLst/>
            <a:ahLst/>
            <a:cxnLst/>
            <a:rect l="l" t="t" r="r" b="b"/>
            <a:pathLst>
              <a:path w="5624284" h="3395661">
                <a:moveTo>
                  <a:pt x="0" y="0"/>
                </a:moveTo>
                <a:lnTo>
                  <a:pt x="5624284" y="0"/>
                </a:lnTo>
                <a:lnTo>
                  <a:pt x="5624284" y="3395661"/>
                </a:lnTo>
                <a:lnTo>
                  <a:pt x="0" y="3395661"/>
                </a:lnTo>
                <a:lnTo>
                  <a:pt x="0" y="0"/>
                </a:lnTo>
                <a:close/>
              </a:path>
            </a:pathLst>
          </a:custGeom>
          <a:blipFill>
            <a:blip r:embed="rId5"/>
            <a:stretch>
              <a:fillRect/>
            </a:stretch>
          </a:blipFill>
        </p:spPr>
        <p:txBody>
          <a:bodyPr/>
          <a:lstStyle/>
          <a:p>
            <a:endParaRPr lang="en-GB"/>
          </a:p>
        </p:txBody>
      </p:sp>
      <p:sp>
        <p:nvSpPr>
          <p:cNvPr id="24" name="Freeform 24"/>
          <p:cNvSpPr/>
          <p:nvPr/>
        </p:nvSpPr>
        <p:spPr>
          <a:xfrm>
            <a:off x="295771" y="8341101"/>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6"/>
            <a:stretch>
              <a:fillRect/>
            </a:stretch>
          </a:blipFill>
        </p:spPr>
        <p:txBody>
          <a:bodyPr/>
          <a:lstStyle/>
          <a:p>
            <a:endParaRPr lang="en-GB"/>
          </a:p>
        </p:txBody>
      </p:sp>
      <p:sp>
        <p:nvSpPr>
          <p:cNvPr id="25" name="Freeform 25"/>
          <p:cNvSpPr/>
          <p:nvPr/>
        </p:nvSpPr>
        <p:spPr>
          <a:xfrm>
            <a:off x="15475858" y="8210587"/>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7"/>
            <a:stretch>
              <a:fillRect/>
            </a:stretch>
          </a:blipFill>
        </p:spPr>
        <p:txBody>
          <a:bodyPr/>
          <a:lstStyle/>
          <a:p>
            <a:endParaRPr lang="en-GB"/>
          </a:p>
        </p:txBody>
      </p:sp>
      <p:sp>
        <p:nvSpPr>
          <p:cNvPr id="26" name="TextBox 26"/>
          <p:cNvSpPr txBox="1"/>
          <p:nvPr/>
        </p:nvSpPr>
        <p:spPr>
          <a:xfrm>
            <a:off x="4855681" y="1754886"/>
            <a:ext cx="8057786" cy="1785104"/>
          </a:xfrm>
          <a:prstGeom prst="rect">
            <a:avLst/>
          </a:prstGeom>
        </p:spPr>
        <p:txBody>
          <a:bodyPr wrap="square" lIns="0" tIns="0" rIns="0" bIns="0" rtlCol="0" anchor="t">
            <a:spAutoFit/>
          </a:bodyPr>
          <a:lstStyle/>
          <a:p>
            <a:pPr algn="ctr">
              <a:lnSpc>
                <a:spcPts val="7158"/>
              </a:lnSpc>
            </a:pPr>
            <a:r>
              <a:rPr lang="en-US" sz="5113" u="sng" dirty="0">
                <a:solidFill>
                  <a:srgbClr val="F0F9FA"/>
                </a:solidFill>
                <a:latin typeface="Open Sans Bold"/>
              </a:rPr>
              <a:t>Connections to the sea</a:t>
            </a:r>
          </a:p>
          <a:p>
            <a:pPr marL="0" lvl="0" indent="0" algn="ctr">
              <a:lnSpc>
                <a:spcPts val="7158"/>
              </a:lnSpc>
              <a:spcBef>
                <a:spcPct val="0"/>
              </a:spcBef>
            </a:pPr>
            <a:r>
              <a:rPr lang="en-US" sz="5113" dirty="0">
                <a:solidFill>
                  <a:srgbClr val="F0F9FA"/>
                </a:solidFill>
                <a:latin typeface="Open Sans Bold"/>
              </a:rPr>
              <a:t>Learning Goals</a:t>
            </a:r>
          </a:p>
        </p:txBody>
      </p:sp>
      <p:sp>
        <p:nvSpPr>
          <p:cNvPr id="27" name="TextBox 27"/>
          <p:cNvSpPr txBox="1"/>
          <p:nvPr/>
        </p:nvSpPr>
        <p:spPr>
          <a:xfrm>
            <a:off x="5690018" y="5633842"/>
            <a:ext cx="3194556" cy="940599"/>
          </a:xfrm>
          <a:prstGeom prst="rect">
            <a:avLst/>
          </a:prstGeom>
        </p:spPr>
        <p:txBody>
          <a:bodyPr lIns="0" tIns="0" rIns="0" bIns="0" rtlCol="0" anchor="t">
            <a:spAutoFit/>
          </a:bodyPr>
          <a:lstStyle/>
          <a:p>
            <a:pPr algn="ctr">
              <a:lnSpc>
                <a:spcPts val="3805"/>
              </a:lnSpc>
            </a:pPr>
            <a:r>
              <a:rPr lang="en-US" sz="2718">
                <a:solidFill>
                  <a:srgbClr val="FFFFFF"/>
                </a:solidFill>
                <a:latin typeface="Open Sans"/>
              </a:rPr>
              <a:t>To summarise our findings.</a:t>
            </a:r>
          </a:p>
        </p:txBody>
      </p:sp>
      <p:sp>
        <p:nvSpPr>
          <p:cNvPr id="28" name="TextBox 28"/>
          <p:cNvSpPr txBox="1"/>
          <p:nvPr/>
        </p:nvSpPr>
        <p:spPr>
          <a:xfrm>
            <a:off x="9401855" y="5633842"/>
            <a:ext cx="3194556" cy="2404761"/>
          </a:xfrm>
          <a:prstGeom prst="rect">
            <a:avLst/>
          </a:prstGeom>
        </p:spPr>
        <p:txBody>
          <a:bodyPr lIns="0" tIns="0" rIns="0" bIns="0" rtlCol="0" anchor="t">
            <a:spAutoFit/>
          </a:bodyPr>
          <a:lstStyle/>
          <a:p>
            <a:pPr algn="ctr">
              <a:lnSpc>
                <a:spcPts val="3805"/>
              </a:lnSpc>
            </a:pPr>
            <a:r>
              <a:rPr lang="en-US" sz="2718" dirty="0">
                <a:solidFill>
                  <a:srgbClr val="FFFFFF"/>
                </a:solidFill>
                <a:latin typeface="Open Sans"/>
              </a:rPr>
              <a:t>To identify the similarities and difference between the connections to the sea.</a:t>
            </a:r>
          </a:p>
        </p:txBody>
      </p:sp>
      <p:sp>
        <p:nvSpPr>
          <p:cNvPr id="29" name="TextBox 29"/>
          <p:cNvSpPr txBox="1"/>
          <p:nvPr/>
        </p:nvSpPr>
        <p:spPr>
          <a:xfrm>
            <a:off x="13113692" y="5633842"/>
            <a:ext cx="3194556" cy="1430135"/>
          </a:xfrm>
          <a:prstGeom prst="rect">
            <a:avLst/>
          </a:prstGeom>
        </p:spPr>
        <p:txBody>
          <a:bodyPr lIns="0" tIns="0" rIns="0" bIns="0" rtlCol="0" anchor="t">
            <a:spAutoFit/>
          </a:bodyPr>
          <a:lstStyle/>
          <a:p>
            <a:pPr algn="ctr">
              <a:lnSpc>
                <a:spcPts val="3805"/>
              </a:lnSpc>
            </a:pPr>
            <a:r>
              <a:rPr lang="en-US" sz="2718" dirty="0">
                <a:solidFill>
                  <a:srgbClr val="FFFFFF"/>
                </a:solidFill>
                <a:latin typeface="Open Sans"/>
              </a:rPr>
              <a:t>To create our own connection to the sea. </a:t>
            </a:r>
          </a:p>
        </p:txBody>
      </p:sp>
      <p:sp>
        <p:nvSpPr>
          <p:cNvPr id="30" name="TextBox 30"/>
          <p:cNvSpPr txBox="1"/>
          <p:nvPr/>
        </p:nvSpPr>
        <p:spPr>
          <a:xfrm>
            <a:off x="6872288" y="8460224"/>
            <a:ext cx="4543425" cy="1198245"/>
          </a:xfrm>
          <a:prstGeom prst="rect">
            <a:avLst/>
          </a:prstGeom>
        </p:spPr>
        <p:txBody>
          <a:bodyPr lIns="0" tIns="0" rIns="0" bIns="0" rtlCol="0" anchor="t">
            <a:spAutoFit/>
          </a:bodyPr>
          <a:lstStyle/>
          <a:p>
            <a:pPr algn="ctr">
              <a:lnSpc>
                <a:spcPts val="4829"/>
              </a:lnSpc>
            </a:pPr>
            <a:r>
              <a:rPr lang="en-US" sz="3449">
                <a:solidFill>
                  <a:srgbClr val="FFFFFF"/>
                </a:solidFill>
                <a:latin typeface="Open Sans"/>
              </a:rPr>
              <a:t>Key Terms</a:t>
            </a:r>
          </a:p>
          <a:p>
            <a:pPr algn="ctr">
              <a:lnSpc>
                <a:spcPts val="4829"/>
              </a:lnSpc>
            </a:pPr>
            <a:r>
              <a:rPr lang="en-US" sz="3449">
                <a:solidFill>
                  <a:srgbClr val="FFFFFF"/>
                </a:solidFill>
                <a:latin typeface="Open Sans"/>
              </a:rPr>
              <a:t>Myth ~ Legend ~ Deity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3" name="Freeform 3"/>
          <p:cNvSpPr/>
          <p:nvPr/>
        </p:nvSpPr>
        <p:spPr>
          <a:xfrm flipH="1">
            <a:off x="13037710" y="6888366"/>
            <a:ext cx="2688525" cy="3963238"/>
          </a:xfrm>
          <a:custGeom>
            <a:avLst/>
            <a:gdLst/>
            <a:ahLst/>
            <a:cxnLst/>
            <a:rect l="l" t="t" r="r" b="b"/>
            <a:pathLst>
              <a:path w="2688525" h="3963238">
                <a:moveTo>
                  <a:pt x="2688525" y="0"/>
                </a:moveTo>
                <a:lnTo>
                  <a:pt x="0" y="0"/>
                </a:lnTo>
                <a:lnTo>
                  <a:pt x="0" y="3963238"/>
                </a:lnTo>
                <a:lnTo>
                  <a:pt x="2688525" y="3963238"/>
                </a:lnTo>
                <a:lnTo>
                  <a:pt x="2688525" y="0"/>
                </a:lnTo>
                <a:close/>
              </a:path>
            </a:pathLst>
          </a:custGeom>
          <a:blipFill>
            <a:blip r:embed="rId3"/>
            <a:stretch>
              <a:fillRect b="-1151"/>
            </a:stretch>
          </a:blipFill>
        </p:spPr>
        <p:txBody>
          <a:bodyPr/>
          <a:lstStyle/>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Freeform 4"/>
          <p:cNvSpPr/>
          <p:nvPr/>
        </p:nvSpPr>
        <p:spPr>
          <a:xfrm>
            <a:off x="1997352" y="1330833"/>
            <a:ext cx="1790851" cy="1867902"/>
          </a:xfrm>
          <a:custGeom>
            <a:avLst/>
            <a:gdLst/>
            <a:ahLst/>
            <a:cxnLst/>
            <a:rect l="l" t="t" r="r" b="b"/>
            <a:pathLst>
              <a:path w="1790851" h="1867902">
                <a:moveTo>
                  <a:pt x="0" y="0"/>
                </a:moveTo>
                <a:lnTo>
                  <a:pt x="1790851" y="0"/>
                </a:lnTo>
                <a:lnTo>
                  <a:pt x="1790851" y="1867902"/>
                </a:lnTo>
                <a:lnTo>
                  <a:pt x="0" y="1867902"/>
                </a:lnTo>
                <a:lnTo>
                  <a:pt x="0" y="0"/>
                </a:lnTo>
                <a:close/>
              </a:path>
            </a:pathLst>
          </a:custGeom>
          <a:blipFill>
            <a:blip r:embed="rId4"/>
            <a:stretch>
              <a:fillRect/>
            </a:stretch>
          </a:blipFill>
        </p:spPr>
        <p:txBody>
          <a:bodyPr/>
          <a:lstStyle/>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Freeform 5"/>
          <p:cNvSpPr/>
          <p:nvPr/>
        </p:nvSpPr>
        <p:spPr>
          <a:xfrm>
            <a:off x="447583" y="7072766"/>
            <a:ext cx="5007607" cy="3023343"/>
          </a:xfrm>
          <a:custGeom>
            <a:avLst/>
            <a:gdLst/>
            <a:ahLst/>
            <a:cxnLst/>
            <a:rect l="l" t="t" r="r" b="b"/>
            <a:pathLst>
              <a:path w="5007607" h="3023343">
                <a:moveTo>
                  <a:pt x="0" y="0"/>
                </a:moveTo>
                <a:lnTo>
                  <a:pt x="5007607" y="0"/>
                </a:lnTo>
                <a:lnTo>
                  <a:pt x="5007607" y="3023343"/>
                </a:lnTo>
                <a:lnTo>
                  <a:pt x="0" y="3023343"/>
                </a:lnTo>
                <a:lnTo>
                  <a:pt x="0" y="0"/>
                </a:lnTo>
                <a:close/>
              </a:path>
            </a:pathLst>
          </a:custGeom>
          <a:blipFill>
            <a:blip r:embed="rId5"/>
            <a:stretch>
              <a:fillRect/>
            </a:stretch>
          </a:blipFill>
        </p:spPr>
        <p:txBody>
          <a:bodyPr/>
          <a:lstStyle/>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Freeform 6"/>
          <p:cNvSpPr/>
          <p:nvPr/>
        </p:nvSpPr>
        <p:spPr>
          <a:xfrm>
            <a:off x="1130753" y="244971"/>
            <a:ext cx="1007106" cy="1050436"/>
          </a:xfrm>
          <a:custGeom>
            <a:avLst/>
            <a:gdLst/>
            <a:ahLst/>
            <a:cxnLst/>
            <a:rect l="l" t="t" r="r" b="b"/>
            <a:pathLst>
              <a:path w="1007106" h="1050436">
                <a:moveTo>
                  <a:pt x="0" y="0"/>
                </a:moveTo>
                <a:lnTo>
                  <a:pt x="1007106" y="0"/>
                </a:lnTo>
                <a:lnTo>
                  <a:pt x="1007106" y="1050436"/>
                </a:lnTo>
                <a:lnTo>
                  <a:pt x="0" y="1050436"/>
                </a:lnTo>
                <a:lnTo>
                  <a:pt x="0" y="0"/>
                </a:lnTo>
                <a:close/>
              </a:path>
            </a:pathLst>
          </a:custGeom>
          <a:blipFill>
            <a:blip r:embed="rId4"/>
            <a:stretch>
              <a:fillRect/>
            </a:stretch>
          </a:blipFill>
        </p:spPr>
        <p:txBody>
          <a:bodyPr/>
          <a:lstStyle/>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Freeform 7"/>
          <p:cNvSpPr/>
          <p:nvPr/>
        </p:nvSpPr>
        <p:spPr>
          <a:xfrm>
            <a:off x="257997" y="1088716"/>
            <a:ext cx="865520" cy="902759"/>
          </a:xfrm>
          <a:custGeom>
            <a:avLst/>
            <a:gdLst/>
            <a:ahLst/>
            <a:cxnLst/>
            <a:rect l="l" t="t" r="r" b="b"/>
            <a:pathLst>
              <a:path w="865520" h="902759">
                <a:moveTo>
                  <a:pt x="0" y="0"/>
                </a:moveTo>
                <a:lnTo>
                  <a:pt x="865521" y="0"/>
                </a:lnTo>
                <a:lnTo>
                  <a:pt x="865521" y="902759"/>
                </a:lnTo>
                <a:lnTo>
                  <a:pt x="0" y="902759"/>
                </a:lnTo>
                <a:lnTo>
                  <a:pt x="0" y="0"/>
                </a:lnTo>
                <a:close/>
              </a:path>
            </a:pathLst>
          </a:custGeom>
          <a:blipFill>
            <a:blip r:embed="rId4"/>
            <a:stretch>
              <a:fillRect/>
            </a:stretch>
          </a:blipFill>
        </p:spPr>
        <p:txBody>
          <a:bodyPr/>
          <a:lstStyle/>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23"/>
          <p:cNvSpPr/>
          <p:nvPr/>
        </p:nvSpPr>
        <p:spPr>
          <a:xfrm>
            <a:off x="15475858" y="-1418835"/>
            <a:ext cx="5624284" cy="3395661"/>
          </a:xfrm>
          <a:custGeom>
            <a:avLst/>
            <a:gdLst/>
            <a:ahLst/>
            <a:cxnLst/>
            <a:rect l="l" t="t" r="r" b="b"/>
            <a:pathLst>
              <a:path w="5624284" h="3395661">
                <a:moveTo>
                  <a:pt x="0" y="0"/>
                </a:moveTo>
                <a:lnTo>
                  <a:pt x="5624284" y="0"/>
                </a:lnTo>
                <a:lnTo>
                  <a:pt x="5624284" y="3395661"/>
                </a:lnTo>
                <a:lnTo>
                  <a:pt x="0" y="3395661"/>
                </a:lnTo>
                <a:lnTo>
                  <a:pt x="0" y="0"/>
                </a:lnTo>
                <a:close/>
              </a:path>
            </a:pathLst>
          </a:custGeom>
          <a:blipFill>
            <a:blip r:embed="rId5"/>
            <a:stretch>
              <a:fillRect/>
            </a:stretch>
          </a:blipFill>
        </p:spPr>
        <p:txBody>
          <a:bodyPr/>
          <a:lstStyle/>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24"/>
          <p:cNvSpPr/>
          <p:nvPr/>
        </p:nvSpPr>
        <p:spPr>
          <a:xfrm>
            <a:off x="238068" y="8339185"/>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6"/>
            <a:stretch>
              <a:fillRect/>
            </a:stretch>
          </a:blipFill>
        </p:spPr>
        <p:txBody>
          <a:bodyPr/>
          <a:lstStyle/>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25"/>
          <p:cNvSpPr/>
          <p:nvPr/>
        </p:nvSpPr>
        <p:spPr>
          <a:xfrm>
            <a:off x="15658957" y="833918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7"/>
            <a:stretch>
              <a:fillRect/>
            </a:stretch>
          </a:blipFill>
        </p:spPr>
        <p:txBody>
          <a:bodyPr/>
          <a:lstStyle/>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itle 33">
            <a:extLst>
              <a:ext uri="{FF2B5EF4-FFF2-40B4-BE49-F238E27FC236}">
                <a16:creationId xmlns:a16="http://schemas.microsoft.com/office/drawing/2014/main" id="{A9D025F1-1A20-AF2E-560D-A020972EDECC}"/>
              </a:ext>
            </a:extLst>
          </p:cNvPr>
          <p:cNvSpPr>
            <a:spLocks noGrp="1"/>
          </p:cNvSpPr>
          <p:nvPr>
            <p:ph type="title"/>
          </p:nvPr>
        </p:nvSpPr>
        <p:spPr>
          <a:xfrm>
            <a:off x="4548806" y="152407"/>
            <a:ext cx="8938594" cy="1143000"/>
          </a:xfrm>
        </p:spPr>
        <p:txBody>
          <a:bodyPr>
            <a:normAutofit fontScale="90000"/>
          </a:bodyPr>
          <a:lstStyle/>
          <a:p>
            <a:r>
              <a:rPr lang="en-GB"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Connections through storytelling</a:t>
            </a:r>
          </a:p>
        </p:txBody>
      </p:sp>
      <p:sp>
        <p:nvSpPr>
          <p:cNvPr id="35" name="Content Placeholder 34">
            <a:extLst>
              <a:ext uri="{FF2B5EF4-FFF2-40B4-BE49-F238E27FC236}">
                <a16:creationId xmlns:a16="http://schemas.microsoft.com/office/drawing/2014/main" id="{D4C9C6EB-A4C1-513C-B7FA-161AA6F53FFA}"/>
              </a:ext>
            </a:extLst>
          </p:cNvPr>
          <p:cNvSpPr>
            <a:spLocks noGrp="1"/>
          </p:cNvSpPr>
          <p:nvPr>
            <p:ph idx="1"/>
          </p:nvPr>
        </p:nvSpPr>
        <p:spPr>
          <a:xfrm>
            <a:off x="1052016" y="3214234"/>
            <a:ext cx="8077199" cy="5380530"/>
          </a:xfrm>
        </p:spPr>
        <p:txBody>
          <a:bodyPr>
            <a:normAutofit fontScale="92500" lnSpcReduction="10000"/>
          </a:bodyPr>
          <a:lstStyle/>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Storytelling has been a way in which humans could pass down information way before the written word. </a:t>
            </a:r>
          </a:p>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Some of these stories are embedded within a place’s belief system through deities and spirits which are respected and worshiped accordingly. </a:t>
            </a:r>
          </a:p>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Others are found in myths and legends. </a:t>
            </a:r>
          </a:p>
          <a:p>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However these stories are received, they can help people become more connected to their place.  </a:t>
            </a:r>
          </a:p>
        </p:txBody>
      </p:sp>
      <p:graphicFrame>
        <p:nvGraphicFramePr>
          <p:cNvPr id="36" name="Table 35">
            <a:extLst>
              <a:ext uri="{FF2B5EF4-FFF2-40B4-BE49-F238E27FC236}">
                <a16:creationId xmlns:a16="http://schemas.microsoft.com/office/drawing/2014/main" id="{AD735A3B-4EB3-3F7B-55D8-7407FD2E1B1B}"/>
              </a:ext>
            </a:extLst>
          </p:cNvPr>
          <p:cNvGraphicFramePr>
            <a:graphicFrameLocks noGrp="1"/>
          </p:cNvGraphicFramePr>
          <p:nvPr>
            <p:extLst>
              <p:ext uri="{D42A27DB-BD31-4B8C-83A1-F6EECF244321}">
                <p14:modId xmlns:p14="http://schemas.microsoft.com/office/powerpoint/2010/main" val="1058034458"/>
              </p:ext>
            </p:extLst>
          </p:nvPr>
        </p:nvGraphicFramePr>
        <p:xfrm>
          <a:off x="9667766" y="1991474"/>
          <a:ext cx="7858234" cy="5081292"/>
        </p:xfrm>
        <a:graphic>
          <a:graphicData uri="http://schemas.openxmlformats.org/drawingml/2006/table">
            <a:tbl>
              <a:tblPr firstRow="1" bandRow="1">
                <a:tableStyleId>{5940675A-B579-460E-94D1-54222C63F5DA}</a:tableStyleId>
              </a:tblPr>
              <a:tblGrid>
                <a:gridCol w="3929117">
                  <a:extLst>
                    <a:ext uri="{9D8B030D-6E8A-4147-A177-3AD203B41FA5}">
                      <a16:colId xmlns:a16="http://schemas.microsoft.com/office/drawing/2014/main" val="4209683574"/>
                    </a:ext>
                  </a:extLst>
                </a:gridCol>
                <a:gridCol w="3929117">
                  <a:extLst>
                    <a:ext uri="{9D8B030D-6E8A-4147-A177-3AD203B41FA5}">
                      <a16:colId xmlns:a16="http://schemas.microsoft.com/office/drawing/2014/main" val="2892767370"/>
                    </a:ext>
                  </a:extLst>
                </a:gridCol>
              </a:tblGrid>
              <a:tr h="2540646">
                <a:tc>
                  <a:txBody>
                    <a:bodyPr/>
                    <a:lstStyle/>
                    <a:p>
                      <a:pPr algn="just"/>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Deity</a:t>
                      </a:r>
                    </a:p>
                    <a:p>
                      <a:pPr algn="just"/>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A supernatural being which is considered sacred and worthy of worship. They are believed to have authority over the universe, nature or human life.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Spirit</a:t>
                      </a:r>
                    </a:p>
                    <a:p>
                      <a:pPr algn="just"/>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A supernatural being which might take the form of a human that has magical powers.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6998873"/>
                  </a:ext>
                </a:extLst>
              </a:tr>
              <a:tr h="2540646">
                <a:tc>
                  <a:txBody>
                    <a:bodyPr/>
                    <a:lstStyle/>
                    <a:p>
                      <a:pPr algn="just"/>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Myth</a:t>
                      </a:r>
                    </a:p>
                    <a:p>
                      <a:pPr algn="just"/>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A story which usually involves a way to explain a natural phenomenon. Many myths involve deities and / or demigods and might not have a clear origin.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Legend</a:t>
                      </a:r>
                    </a:p>
                    <a:p>
                      <a:pPr algn="just"/>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b="0" i="1" dirty="0">
                          <a:solidFill>
                            <a:schemeClr val="bg1"/>
                          </a:solidFill>
                          <a:latin typeface="Open Sans" panose="020B0606030504020204" pitchFamily="34" charset="0"/>
                          <a:ea typeface="Open Sans" panose="020B0606030504020204" pitchFamily="34" charset="0"/>
                          <a:cs typeface="Open Sans" panose="020B0606030504020204" pitchFamily="34" charset="0"/>
                        </a:rPr>
                        <a:t>A story from the past that is believed by many people but cannot be proved to be true.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3943973"/>
                  </a:ext>
                </a:extLst>
              </a:tr>
            </a:tbl>
          </a:graphicData>
        </a:graphic>
      </p:graphicFrame>
    </p:spTree>
    <p:extLst>
      <p:ext uri="{BB962C8B-B14F-4D97-AF65-F5344CB8AC3E}">
        <p14:creationId xmlns:p14="http://schemas.microsoft.com/office/powerpoint/2010/main" val="357637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Freeform 2"/>
          <p:cNvSpPr/>
          <p:nvPr/>
        </p:nvSpPr>
        <p:spPr>
          <a:xfrm flipH="1">
            <a:off x="0" y="7651188"/>
            <a:ext cx="7315200" cy="2635812"/>
          </a:xfrm>
          <a:custGeom>
            <a:avLst/>
            <a:gdLst/>
            <a:ahLst/>
            <a:cxnLst/>
            <a:rect l="l" t="t" r="r" b="b"/>
            <a:pathLst>
              <a:path w="7315200" h="2635812">
                <a:moveTo>
                  <a:pt x="7315200" y="0"/>
                </a:moveTo>
                <a:lnTo>
                  <a:pt x="0" y="0"/>
                </a:lnTo>
                <a:lnTo>
                  <a:pt x="0" y="2635812"/>
                </a:lnTo>
                <a:lnTo>
                  <a:pt x="7315200" y="2635812"/>
                </a:lnTo>
                <a:lnTo>
                  <a:pt x="73152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a:off x="177829" y="8415374"/>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5"/>
            <a:stretch>
              <a:fillRect/>
            </a:stretch>
          </a:blipFill>
        </p:spPr>
        <p:txBody>
          <a:bodyPr/>
          <a:lstStyle/>
          <a:p>
            <a:endParaRPr lang="en-GB"/>
          </a:p>
        </p:txBody>
      </p:sp>
      <p:sp>
        <p:nvSpPr>
          <p:cNvPr id="4" name="Freeform 4"/>
          <p:cNvSpPr/>
          <p:nvPr/>
        </p:nvSpPr>
        <p:spPr>
          <a:xfrm>
            <a:off x="8567122" y="3854894"/>
            <a:ext cx="5734202" cy="5855896"/>
          </a:xfrm>
          <a:custGeom>
            <a:avLst/>
            <a:gdLst/>
            <a:ahLst/>
            <a:cxnLst/>
            <a:rect l="l" t="t" r="r" b="b"/>
            <a:pathLst>
              <a:path w="5734202" h="5855896">
                <a:moveTo>
                  <a:pt x="0" y="0"/>
                </a:moveTo>
                <a:lnTo>
                  <a:pt x="5734202" y="0"/>
                </a:lnTo>
                <a:lnTo>
                  <a:pt x="5734202" y="5855896"/>
                </a:lnTo>
                <a:lnTo>
                  <a:pt x="0" y="5855896"/>
                </a:lnTo>
                <a:lnTo>
                  <a:pt x="0" y="0"/>
                </a:lnTo>
                <a:close/>
              </a:path>
            </a:pathLst>
          </a:custGeom>
          <a:blipFill>
            <a:blip r:embed="rId6"/>
            <a:stretch>
              <a:fillRect/>
            </a:stretch>
          </a:blipFill>
        </p:spPr>
        <p:txBody>
          <a:bodyPr/>
          <a:lstStyle/>
          <a:p>
            <a:endParaRPr lang="en-GB"/>
          </a:p>
        </p:txBody>
      </p:sp>
      <p:sp>
        <p:nvSpPr>
          <p:cNvPr id="5" name="Freeform 5"/>
          <p:cNvSpPr/>
          <p:nvPr/>
        </p:nvSpPr>
        <p:spPr>
          <a:xfrm>
            <a:off x="15577819" y="8437513"/>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7"/>
            <a:stretch>
              <a:fillRect/>
            </a:stretch>
          </a:blipFill>
        </p:spPr>
        <p:txBody>
          <a:bodyPr/>
          <a:lstStyle/>
          <a:p>
            <a:endParaRPr lang="en-GB"/>
          </a:p>
        </p:txBody>
      </p:sp>
      <p:sp>
        <p:nvSpPr>
          <p:cNvPr id="6" name="Freeform 6"/>
          <p:cNvSpPr/>
          <p:nvPr/>
        </p:nvSpPr>
        <p:spPr>
          <a:xfrm>
            <a:off x="4721393" y="1337396"/>
            <a:ext cx="8866849" cy="8625025"/>
          </a:xfrm>
          <a:custGeom>
            <a:avLst/>
            <a:gdLst/>
            <a:ahLst/>
            <a:cxnLst/>
            <a:rect l="l" t="t" r="r" b="b"/>
            <a:pathLst>
              <a:path w="8866849" h="8625025">
                <a:moveTo>
                  <a:pt x="0" y="0"/>
                </a:moveTo>
                <a:lnTo>
                  <a:pt x="8866848" y="0"/>
                </a:lnTo>
                <a:lnTo>
                  <a:pt x="8866848" y="8625025"/>
                </a:lnTo>
                <a:lnTo>
                  <a:pt x="0" y="86250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rot="-8823558">
            <a:off x="15240527" y="-35657"/>
            <a:ext cx="2233685" cy="4114800"/>
          </a:xfrm>
          <a:custGeom>
            <a:avLst/>
            <a:gdLst/>
            <a:ahLst/>
            <a:cxnLst/>
            <a:rect l="l" t="t" r="r" b="b"/>
            <a:pathLst>
              <a:path w="2233685" h="4114800">
                <a:moveTo>
                  <a:pt x="0" y="0"/>
                </a:moveTo>
                <a:lnTo>
                  <a:pt x="2233685" y="0"/>
                </a:lnTo>
                <a:lnTo>
                  <a:pt x="223368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12744974" y="7444923"/>
            <a:ext cx="969165" cy="2842077"/>
          </a:xfrm>
          <a:custGeom>
            <a:avLst/>
            <a:gdLst/>
            <a:ahLst/>
            <a:cxnLst/>
            <a:rect l="l" t="t" r="r" b="b"/>
            <a:pathLst>
              <a:path w="969165" h="2842077">
                <a:moveTo>
                  <a:pt x="0" y="0"/>
                </a:moveTo>
                <a:lnTo>
                  <a:pt x="969166" y="0"/>
                </a:lnTo>
                <a:lnTo>
                  <a:pt x="969166" y="2842077"/>
                </a:lnTo>
                <a:lnTo>
                  <a:pt x="0" y="284207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a:off x="3809370" y="7312290"/>
            <a:ext cx="1297265" cy="3171092"/>
          </a:xfrm>
          <a:custGeom>
            <a:avLst/>
            <a:gdLst/>
            <a:ahLst/>
            <a:cxnLst/>
            <a:rect l="l" t="t" r="r" b="b"/>
            <a:pathLst>
              <a:path w="1297265" h="3171092">
                <a:moveTo>
                  <a:pt x="0" y="0"/>
                </a:moveTo>
                <a:lnTo>
                  <a:pt x="1297265" y="0"/>
                </a:lnTo>
                <a:lnTo>
                  <a:pt x="1297265" y="3171093"/>
                </a:lnTo>
                <a:lnTo>
                  <a:pt x="0" y="31710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0" name="Freeform 10"/>
          <p:cNvSpPr/>
          <p:nvPr/>
        </p:nvSpPr>
        <p:spPr>
          <a:xfrm>
            <a:off x="1613254" y="5979436"/>
            <a:ext cx="1462402" cy="1465487"/>
          </a:xfrm>
          <a:custGeom>
            <a:avLst/>
            <a:gdLst/>
            <a:ahLst/>
            <a:cxnLst/>
            <a:rect l="l" t="t" r="r" b="b"/>
            <a:pathLst>
              <a:path w="1462402" h="1465487">
                <a:moveTo>
                  <a:pt x="0" y="0"/>
                </a:moveTo>
                <a:lnTo>
                  <a:pt x="1462402" y="0"/>
                </a:lnTo>
                <a:lnTo>
                  <a:pt x="1462402" y="1465487"/>
                </a:lnTo>
                <a:lnTo>
                  <a:pt x="0" y="1465487"/>
                </a:lnTo>
                <a:lnTo>
                  <a:pt x="0" y="0"/>
                </a:lnTo>
                <a:close/>
              </a:path>
            </a:pathLst>
          </a:custGeom>
          <a:blipFill>
            <a:blip r:embed="rId16"/>
            <a:stretch>
              <a:fillRect/>
            </a:stretch>
          </a:blipFill>
        </p:spPr>
        <p:txBody>
          <a:bodyPr/>
          <a:lstStyle/>
          <a:p>
            <a:endParaRPr lang="en-GB"/>
          </a:p>
        </p:txBody>
      </p:sp>
      <p:sp>
        <p:nvSpPr>
          <p:cNvPr id="11" name="Freeform 11"/>
          <p:cNvSpPr/>
          <p:nvPr/>
        </p:nvSpPr>
        <p:spPr>
          <a:xfrm>
            <a:off x="301575" y="6975823"/>
            <a:ext cx="578254" cy="579474"/>
          </a:xfrm>
          <a:custGeom>
            <a:avLst/>
            <a:gdLst/>
            <a:ahLst/>
            <a:cxnLst/>
            <a:rect l="l" t="t" r="r" b="b"/>
            <a:pathLst>
              <a:path w="578254" h="579474">
                <a:moveTo>
                  <a:pt x="0" y="0"/>
                </a:moveTo>
                <a:lnTo>
                  <a:pt x="578254" y="0"/>
                </a:lnTo>
                <a:lnTo>
                  <a:pt x="578254" y="579473"/>
                </a:lnTo>
                <a:lnTo>
                  <a:pt x="0" y="579473"/>
                </a:lnTo>
                <a:lnTo>
                  <a:pt x="0" y="0"/>
                </a:lnTo>
                <a:close/>
              </a:path>
            </a:pathLst>
          </a:custGeom>
          <a:blipFill>
            <a:blip r:embed="rId16"/>
            <a:stretch>
              <a:fillRect/>
            </a:stretch>
          </a:blipFill>
        </p:spPr>
        <p:txBody>
          <a:bodyPr/>
          <a:lstStyle/>
          <a:p>
            <a:endParaRPr lang="en-GB"/>
          </a:p>
        </p:txBody>
      </p:sp>
      <p:sp>
        <p:nvSpPr>
          <p:cNvPr id="12" name="Freeform 12"/>
          <p:cNvSpPr/>
          <p:nvPr/>
        </p:nvSpPr>
        <p:spPr>
          <a:xfrm>
            <a:off x="611612" y="5378187"/>
            <a:ext cx="834176" cy="835936"/>
          </a:xfrm>
          <a:custGeom>
            <a:avLst/>
            <a:gdLst/>
            <a:ahLst/>
            <a:cxnLst/>
            <a:rect l="l" t="t" r="r" b="b"/>
            <a:pathLst>
              <a:path w="834176" h="835936">
                <a:moveTo>
                  <a:pt x="0" y="0"/>
                </a:moveTo>
                <a:lnTo>
                  <a:pt x="834176" y="0"/>
                </a:lnTo>
                <a:lnTo>
                  <a:pt x="834176" y="835936"/>
                </a:lnTo>
                <a:lnTo>
                  <a:pt x="0" y="835936"/>
                </a:lnTo>
                <a:lnTo>
                  <a:pt x="0" y="0"/>
                </a:lnTo>
                <a:close/>
              </a:path>
            </a:pathLst>
          </a:custGeom>
          <a:blipFill>
            <a:blip r:embed="rId16"/>
            <a:stretch>
              <a:fillRect/>
            </a:stretch>
          </a:blipFill>
        </p:spPr>
        <p:txBody>
          <a:bodyPr/>
          <a:lstStyle/>
          <a:p>
            <a:endParaRPr lang="en-GB"/>
          </a:p>
        </p:txBody>
      </p:sp>
      <p:sp>
        <p:nvSpPr>
          <p:cNvPr id="13" name="Freeform 13"/>
          <p:cNvSpPr/>
          <p:nvPr/>
        </p:nvSpPr>
        <p:spPr>
          <a:xfrm>
            <a:off x="-426132" y="-506092"/>
            <a:ext cx="4412808" cy="5143500"/>
          </a:xfrm>
          <a:custGeom>
            <a:avLst/>
            <a:gdLst/>
            <a:ahLst/>
            <a:cxnLst/>
            <a:rect l="l" t="t" r="r" b="b"/>
            <a:pathLst>
              <a:path w="4412808" h="5143500">
                <a:moveTo>
                  <a:pt x="0" y="0"/>
                </a:moveTo>
                <a:lnTo>
                  <a:pt x="4412808" y="0"/>
                </a:lnTo>
                <a:lnTo>
                  <a:pt x="4412808" y="5143500"/>
                </a:lnTo>
                <a:lnTo>
                  <a:pt x="0" y="5143500"/>
                </a:lnTo>
                <a:lnTo>
                  <a:pt x="0" y="0"/>
                </a:lnTo>
                <a:close/>
              </a:path>
            </a:pathLst>
          </a:custGeom>
          <a:blipFill>
            <a:blip r:embed="rId17"/>
            <a:stretch>
              <a:fillRect/>
            </a:stretch>
          </a:blipFill>
        </p:spPr>
        <p:txBody>
          <a:bodyPr/>
          <a:lstStyle/>
          <a:p>
            <a:endParaRPr lang="en-GB"/>
          </a:p>
        </p:txBody>
      </p:sp>
      <p:sp>
        <p:nvSpPr>
          <p:cNvPr id="14" name="TextBox 14"/>
          <p:cNvSpPr txBox="1"/>
          <p:nvPr/>
        </p:nvSpPr>
        <p:spPr>
          <a:xfrm>
            <a:off x="8315194" y="2387182"/>
            <a:ext cx="1657612" cy="514350"/>
          </a:xfrm>
          <a:prstGeom prst="rect">
            <a:avLst/>
          </a:prstGeom>
        </p:spPr>
        <p:txBody>
          <a:bodyPr lIns="0" tIns="0" rIns="0" bIns="0" rtlCol="0" anchor="t">
            <a:spAutoFit/>
          </a:bodyPr>
          <a:lstStyle/>
          <a:p>
            <a:pPr algn="ctr">
              <a:lnSpc>
                <a:spcPts val="4200"/>
              </a:lnSpc>
            </a:pPr>
            <a:r>
              <a:rPr lang="en-US" sz="3000" dirty="0">
                <a:solidFill>
                  <a:srgbClr val="FFFFFF"/>
                </a:solidFill>
                <a:latin typeface="Open Sans"/>
              </a:rPr>
              <a:t>Atlantis</a:t>
            </a:r>
          </a:p>
        </p:txBody>
      </p:sp>
      <p:sp>
        <p:nvSpPr>
          <p:cNvPr id="15" name="TextBox 15"/>
          <p:cNvSpPr txBox="1"/>
          <p:nvPr/>
        </p:nvSpPr>
        <p:spPr>
          <a:xfrm>
            <a:off x="11087362" y="3726217"/>
            <a:ext cx="1657612" cy="1581150"/>
          </a:xfrm>
          <a:prstGeom prst="rect">
            <a:avLst/>
          </a:prstGeom>
        </p:spPr>
        <p:txBody>
          <a:bodyPr lIns="0" tIns="0" rIns="0" bIns="0" rtlCol="0" anchor="t">
            <a:spAutoFit/>
          </a:bodyPr>
          <a:lstStyle/>
          <a:p>
            <a:pPr algn="ctr">
              <a:lnSpc>
                <a:spcPts val="4200"/>
              </a:lnSpc>
            </a:pPr>
            <a:r>
              <a:rPr lang="en-US" sz="3000" dirty="0">
                <a:solidFill>
                  <a:srgbClr val="FFFFFF"/>
                </a:solidFill>
                <a:latin typeface="Open Sans"/>
              </a:rPr>
              <a:t>The Bermuda Triangle</a:t>
            </a:r>
          </a:p>
        </p:txBody>
      </p:sp>
      <p:sp>
        <p:nvSpPr>
          <p:cNvPr id="16" name="TextBox 16"/>
          <p:cNvSpPr txBox="1"/>
          <p:nvPr/>
        </p:nvSpPr>
        <p:spPr>
          <a:xfrm>
            <a:off x="6264464" y="7917888"/>
            <a:ext cx="1657612" cy="514350"/>
          </a:xfrm>
          <a:prstGeom prst="rect">
            <a:avLst/>
          </a:prstGeom>
        </p:spPr>
        <p:txBody>
          <a:bodyPr lIns="0" tIns="0" rIns="0" bIns="0" rtlCol="0" anchor="t">
            <a:spAutoFit/>
          </a:bodyPr>
          <a:lstStyle/>
          <a:p>
            <a:pPr algn="ctr">
              <a:lnSpc>
                <a:spcPts val="4200"/>
              </a:lnSpc>
            </a:pPr>
            <a:r>
              <a:rPr lang="en-US" sz="3000" dirty="0">
                <a:solidFill>
                  <a:srgbClr val="FFFFFF"/>
                </a:solidFill>
                <a:latin typeface="Open Sans"/>
              </a:rPr>
              <a:t>Kraken</a:t>
            </a:r>
          </a:p>
        </p:txBody>
      </p:sp>
      <p:sp>
        <p:nvSpPr>
          <p:cNvPr id="17" name="TextBox 17"/>
          <p:cNvSpPr txBox="1"/>
          <p:nvPr/>
        </p:nvSpPr>
        <p:spPr>
          <a:xfrm>
            <a:off x="10332123" y="7651188"/>
            <a:ext cx="1657612" cy="1047750"/>
          </a:xfrm>
          <a:prstGeom prst="rect">
            <a:avLst/>
          </a:prstGeom>
        </p:spPr>
        <p:txBody>
          <a:bodyPr lIns="0" tIns="0" rIns="0" bIns="0" rtlCol="0" anchor="t">
            <a:spAutoFit/>
          </a:bodyPr>
          <a:lstStyle/>
          <a:p>
            <a:pPr algn="ctr">
              <a:lnSpc>
                <a:spcPts val="4200"/>
              </a:lnSpc>
            </a:pPr>
            <a:r>
              <a:rPr lang="en-US" sz="3000" dirty="0">
                <a:solidFill>
                  <a:srgbClr val="FFFFFF"/>
                </a:solidFill>
                <a:latin typeface="Open Sans"/>
              </a:rPr>
              <a:t>Mami </a:t>
            </a:r>
            <a:r>
              <a:rPr lang="en-US" sz="3000" dirty="0" err="1">
                <a:solidFill>
                  <a:srgbClr val="FFFFFF"/>
                </a:solidFill>
                <a:latin typeface="Open Sans"/>
              </a:rPr>
              <a:t>Wata</a:t>
            </a:r>
            <a:endParaRPr lang="en-US" sz="3000" dirty="0">
              <a:solidFill>
                <a:srgbClr val="FFFFFF"/>
              </a:solidFill>
              <a:latin typeface="Open Sans"/>
            </a:endParaRPr>
          </a:p>
        </p:txBody>
      </p:sp>
      <p:sp>
        <p:nvSpPr>
          <p:cNvPr id="18" name="TextBox 18"/>
          <p:cNvSpPr txBox="1"/>
          <p:nvPr/>
        </p:nvSpPr>
        <p:spPr>
          <a:xfrm>
            <a:off x="5106635" y="3854894"/>
            <a:ext cx="2486417" cy="1581150"/>
          </a:xfrm>
          <a:prstGeom prst="rect">
            <a:avLst/>
          </a:prstGeom>
        </p:spPr>
        <p:txBody>
          <a:bodyPr lIns="0" tIns="0" rIns="0" bIns="0" rtlCol="0" anchor="t">
            <a:spAutoFit/>
          </a:bodyPr>
          <a:lstStyle/>
          <a:p>
            <a:pPr algn="ctr">
              <a:lnSpc>
                <a:spcPts val="4200"/>
              </a:lnSpc>
            </a:pPr>
            <a:r>
              <a:rPr lang="en-US" sz="3000" dirty="0" err="1">
                <a:solidFill>
                  <a:srgbClr val="FFFFFF"/>
                </a:solidFill>
                <a:latin typeface="Open Sans"/>
              </a:rPr>
              <a:t>Longwang</a:t>
            </a:r>
            <a:r>
              <a:rPr lang="en-US" sz="3000" dirty="0">
                <a:solidFill>
                  <a:srgbClr val="FFFFFF"/>
                </a:solidFill>
                <a:latin typeface="Open Sans"/>
              </a:rPr>
              <a:t>: The Dragon King</a:t>
            </a:r>
          </a:p>
        </p:txBody>
      </p:sp>
      <p:sp>
        <p:nvSpPr>
          <p:cNvPr id="19" name="TextBox 26">
            <a:extLst>
              <a:ext uri="{FF2B5EF4-FFF2-40B4-BE49-F238E27FC236}">
                <a16:creationId xmlns:a16="http://schemas.microsoft.com/office/drawing/2014/main" id="{E9E26ABA-FD45-3501-DB92-29133FC3BC2D}"/>
              </a:ext>
            </a:extLst>
          </p:cNvPr>
          <p:cNvSpPr txBox="1"/>
          <p:nvPr/>
        </p:nvSpPr>
        <p:spPr>
          <a:xfrm>
            <a:off x="106054" y="-147118"/>
            <a:ext cx="18176135" cy="1761508"/>
          </a:xfrm>
          <a:prstGeom prst="rect">
            <a:avLst/>
          </a:prstGeom>
        </p:spPr>
        <p:txBody>
          <a:bodyPr wrap="square" lIns="0" tIns="0" rIns="0" bIns="0" rtlCol="0" anchor="t">
            <a:spAutoFit/>
          </a:bodyPr>
          <a:lstStyle/>
          <a:p>
            <a:pPr algn="ctr">
              <a:lnSpc>
                <a:spcPts val="7158"/>
              </a:lnSpc>
            </a:pPr>
            <a:r>
              <a:rPr lang="en-US" sz="4400" u="sng" dirty="0">
                <a:solidFill>
                  <a:srgbClr val="F0F9FA"/>
                </a:solidFill>
                <a:latin typeface="Open Sans Bold"/>
              </a:rPr>
              <a:t>Some of the world’s myths, legends, deities and spirits around the sea and oceans.</a:t>
            </a:r>
            <a:endParaRPr lang="en-US" sz="4400" dirty="0">
              <a:solidFill>
                <a:srgbClr val="F0F9FA"/>
              </a:solidFill>
              <a:latin typeface="Open Sans Bold"/>
            </a:endParaRPr>
          </a:p>
        </p:txBody>
      </p:sp>
      <p:sp>
        <p:nvSpPr>
          <p:cNvPr id="20" name="TextBox 19">
            <a:extLst>
              <a:ext uri="{FF2B5EF4-FFF2-40B4-BE49-F238E27FC236}">
                <a16:creationId xmlns:a16="http://schemas.microsoft.com/office/drawing/2014/main" id="{3E4F45F5-7179-C408-E557-F961EB57DC85}"/>
              </a:ext>
            </a:extLst>
          </p:cNvPr>
          <p:cNvSpPr txBox="1"/>
          <p:nvPr/>
        </p:nvSpPr>
        <p:spPr>
          <a:xfrm>
            <a:off x="15240000" y="4229100"/>
            <a:ext cx="1856598" cy="246221"/>
          </a:xfrm>
          <a:prstGeom prst="rect">
            <a:avLst/>
          </a:prstGeom>
          <a:noFill/>
        </p:spPr>
        <p:txBody>
          <a:bodyPr wrap="none" rtlCol="0">
            <a:spAutoFit/>
          </a:bodyPr>
          <a:lstStyle/>
          <a:p>
            <a:r>
              <a:rPr lang="en-GB" sz="1000" i="1" dirty="0">
                <a:solidFill>
                  <a:schemeClr val="bg1"/>
                </a:solidFill>
              </a:rPr>
              <a:t>Image credit: </a:t>
            </a:r>
            <a:r>
              <a:rPr lang="en-GB" sz="1000" i="1" dirty="0" err="1">
                <a:solidFill>
                  <a:schemeClr val="bg1"/>
                </a:solidFill>
              </a:rPr>
              <a:t>guavanaboystudio</a:t>
            </a:r>
            <a:endParaRPr lang="en-GB" sz="1000" i="1" dirty="0">
              <a:solidFill>
                <a:schemeClr val="bg1"/>
              </a:solidFill>
            </a:endParaRPr>
          </a:p>
        </p:txBody>
      </p:sp>
      <p:sp>
        <p:nvSpPr>
          <p:cNvPr id="21" name="TextBox 20">
            <a:extLst>
              <a:ext uri="{FF2B5EF4-FFF2-40B4-BE49-F238E27FC236}">
                <a16:creationId xmlns:a16="http://schemas.microsoft.com/office/drawing/2014/main" id="{086C054B-A13D-7428-738F-F975C54B7C40}"/>
              </a:ext>
            </a:extLst>
          </p:cNvPr>
          <p:cNvSpPr txBox="1"/>
          <p:nvPr/>
        </p:nvSpPr>
        <p:spPr>
          <a:xfrm>
            <a:off x="13373024" y="9893712"/>
            <a:ext cx="2408032" cy="246221"/>
          </a:xfrm>
          <a:prstGeom prst="rect">
            <a:avLst/>
          </a:prstGeom>
          <a:noFill/>
        </p:spPr>
        <p:txBody>
          <a:bodyPr wrap="none" rtlCol="0">
            <a:spAutoFit/>
          </a:bodyPr>
          <a:lstStyle/>
          <a:p>
            <a:r>
              <a:rPr lang="en-GB" sz="1000" i="1" dirty="0">
                <a:solidFill>
                  <a:schemeClr val="bg1"/>
                </a:solidFill>
              </a:rPr>
              <a:t>Image credit: </a:t>
            </a:r>
            <a:r>
              <a:rPr lang="en-GB" sz="1000" i="1" dirty="0" err="1">
                <a:solidFill>
                  <a:schemeClr val="bg1"/>
                </a:solidFill>
              </a:rPr>
              <a:t>OpenClipart</a:t>
            </a:r>
            <a:r>
              <a:rPr lang="en-GB" sz="1000" i="1" dirty="0">
                <a:solidFill>
                  <a:schemeClr val="bg1"/>
                </a:solidFill>
              </a:rPr>
              <a:t>-Vectors, </a:t>
            </a:r>
            <a:r>
              <a:rPr lang="en-GB" sz="1000" i="1" dirty="0" err="1">
                <a:solidFill>
                  <a:schemeClr val="bg1"/>
                </a:solidFill>
              </a:rPr>
              <a:t>pixabay</a:t>
            </a:r>
            <a:endParaRPr lang="en-GB" sz="1000" i="1" dirty="0">
              <a:solidFill>
                <a:schemeClr val="bg1"/>
              </a:solidFill>
            </a:endParaRPr>
          </a:p>
        </p:txBody>
      </p:sp>
      <p:sp>
        <p:nvSpPr>
          <p:cNvPr id="22" name="TextBox 21">
            <a:extLst>
              <a:ext uri="{FF2B5EF4-FFF2-40B4-BE49-F238E27FC236}">
                <a16:creationId xmlns:a16="http://schemas.microsoft.com/office/drawing/2014/main" id="{B28BCB86-5B81-D3C9-BC25-465E65921710}"/>
              </a:ext>
            </a:extLst>
          </p:cNvPr>
          <p:cNvSpPr txBox="1"/>
          <p:nvPr/>
        </p:nvSpPr>
        <p:spPr>
          <a:xfrm>
            <a:off x="4933575" y="9868460"/>
            <a:ext cx="1596912" cy="246221"/>
          </a:xfrm>
          <a:prstGeom prst="rect">
            <a:avLst/>
          </a:prstGeom>
          <a:noFill/>
        </p:spPr>
        <p:txBody>
          <a:bodyPr wrap="none" rtlCol="0">
            <a:spAutoFit/>
          </a:bodyPr>
          <a:lstStyle/>
          <a:p>
            <a:r>
              <a:rPr lang="en-GB" sz="1000" i="1" dirty="0">
                <a:solidFill>
                  <a:schemeClr val="bg1"/>
                </a:solidFill>
              </a:rPr>
              <a:t>Image credit: </a:t>
            </a:r>
            <a:r>
              <a:rPr lang="en-GB" sz="1000" i="1" dirty="0" err="1">
                <a:solidFill>
                  <a:schemeClr val="bg1"/>
                </a:solidFill>
              </a:rPr>
              <a:t>Sparklestroke</a:t>
            </a:r>
            <a:endParaRPr lang="en-GB" sz="1000" i="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Freeform 2"/>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3"/>
            <a:stretch>
              <a:fillRect/>
            </a:stretch>
          </a:blipFill>
        </p:spPr>
        <p:txBody>
          <a:bodyPr/>
          <a:lstStyle/>
          <a:p>
            <a:endParaRPr lang="en-GB"/>
          </a:p>
        </p:txBody>
      </p:sp>
      <p:sp>
        <p:nvSpPr>
          <p:cNvPr id="3" name="Freeform 3"/>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4"/>
            <a:stretch>
              <a:fillRect/>
            </a:stretch>
          </a:blipFill>
        </p:spPr>
        <p:txBody>
          <a:bodyPr/>
          <a:lstStyle/>
          <a:p>
            <a:endParaRPr lang="en-GB"/>
          </a:p>
        </p:txBody>
      </p:sp>
      <p:sp>
        <p:nvSpPr>
          <p:cNvPr id="4" name="Freeform 4"/>
          <p:cNvSpPr/>
          <p:nvPr/>
        </p:nvSpPr>
        <p:spPr>
          <a:xfrm rot="-1564421">
            <a:off x="29205" y="1236818"/>
            <a:ext cx="4907060" cy="2979924"/>
          </a:xfrm>
          <a:custGeom>
            <a:avLst/>
            <a:gdLst/>
            <a:ahLst/>
            <a:cxnLst/>
            <a:rect l="l" t="t" r="r" b="b"/>
            <a:pathLst>
              <a:path w="4907060" h="2979924">
                <a:moveTo>
                  <a:pt x="0" y="0"/>
                </a:moveTo>
                <a:lnTo>
                  <a:pt x="4907061" y="0"/>
                </a:lnTo>
                <a:lnTo>
                  <a:pt x="4907061" y="2979924"/>
                </a:lnTo>
                <a:lnTo>
                  <a:pt x="0" y="29799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2583526" y="6823395"/>
            <a:ext cx="2361549" cy="3463605"/>
          </a:xfrm>
          <a:custGeom>
            <a:avLst/>
            <a:gdLst/>
            <a:ahLst/>
            <a:cxnLst/>
            <a:rect l="l" t="t" r="r" b="b"/>
            <a:pathLst>
              <a:path w="2361549" h="3463605">
                <a:moveTo>
                  <a:pt x="0" y="0"/>
                </a:moveTo>
                <a:lnTo>
                  <a:pt x="2361549" y="0"/>
                </a:lnTo>
                <a:lnTo>
                  <a:pt x="2361549" y="3463605"/>
                </a:lnTo>
                <a:lnTo>
                  <a:pt x="0" y="34636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7498625" y="7901552"/>
            <a:ext cx="2565487" cy="2713495"/>
          </a:xfrm>
          <a:custGeom>
            <a:avLst/>
            <a:gdLst/>
            <a:ahLst/>
            <a:cxnLst/>
            <a:rect l="l" t="t" r="r" b="b"/>
            <a:pathLst>
              <a:path w="2565487" h="2713495">
                <a:moveTo>
                  <a:pt x="0" y="0"/>
                </a:moveTo>
                <a:lnTo>
                  <a:pt x="2565487" y="0"/>
                </a:lnTo>
                <a:lnTo>
                  <a:pt x="2565487" y="2713496"/>
                </a:lnTo>
                <a:lnTo>
                  <a:pt x="0" y="27134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rot="-483731">
            <a:off x="13131346" y="772113"/>
            <a:ext cx="3659456" cy="2914258"/>
          </a:xfrm>
          <a:custGeom>
            <a:avLst/>
            <a:gdLst/>
            <a:ahLst/>
            <a:cxnLst/>
            <a:rect l="l" t="t" r="r" b="b"/>
            <a:pathLst>
              <a:path w="3659456" h="2914258">
                <a:moveTo>
                  <a:pt x="0" y="0"/>
                </a:moveTo>
                <a:lnTo>
                  <a:pt x="3659456" y="0"/>
                </a:lnTo>
                <a:lnTo>
                  <a:pt x="3659456" y="2914258"/>
                </a:lnTo>
                <a:lnTo>
                  <a:pt x="0" y="291425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Freeform 8"/>
          <p:cNvSpPr/>
          <p:nvPr/>
        </p:nvSpPr>
        <p:spPr>
          <a:xfrm>
            <a:off x="12616812" y="8382502"/>
            <a:ext cx="2788924" cy="1906610"/>
          </a:xfrm>
          <a:custGeom>
            <a:avLst/>
            <a:gdLst/>
            <a:ahLst/>
            <a:cxnLst/>
            <a:rect l="l" t="t" r="r" b="b"/>
            <a:pathLst>
              <a:path w="2788924" h="1906610">
                <a:moveTo>
                  <a:pt x="0" y="0"/>
                </a:moveTo>
                <a:lnTo>
                  <a:pt x="2788924" y="0"/>
                </a:lnTo>
                <a:lnTo>
                  <a:pt x="2788924" y="1906610"/>
                </a:lnTo>
                <a:lnTo>
                  <a:pt x="0" y="190661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9" name="TextBox 9"/>
          <p:cNvSpPr txBox="1"/>
          <p:nvPr/>
        </p:nvSpPr>
        <p:spPr>
          <a:xfrm>
            <a:off x="5273335" y="3060772"/>
            <a:ext cx="7671736" cy="3331168"/>
          </a:xfrm>
          <a:prstGeom prst="rect">
            <a:avLst/>
          </a:prstGeom>
        </p:spPr>
        <p:txBody>
          <a:bodyPr lIns="0" tIns="0" rIns="0" bIns="0" rtlCol="0" anchor="t">
            <a:spAutoFit/>
          </a:bodyPr>
          <a:lstStyle/>
          <a:p>
            <a:pPr algn="ctr">
              <a:lnSpc>
                <a:spcPts val="6649"/>
              </a:lnSpc>
            </a:pPr>
            <a:r>
              <a:rPr lang="en-US" sz="4749" dirty="0">
                <a:solidFill>
                  <a:srgbClr val="FFFFFF"/>
                </a:solidFill>
                <a:latin typeface="Open Sans Italics"/>
              </a:rPr>
              <a:t>What was similar and different about each of the myths, legends, deities and spirits you have looked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4E7EC38-8F89-677C-A9EC-E7CA0776BBCE}"/>
              </a:ext>
            </a:extLst>
          </p:cNvPr>
          <p:cNvSpPr/>
          <p:nvPr/>
        </p:nvSpPr>
        <p:spPr>
          <a:xfrm>
            <a:off x="-385612" y="0"/>
            <a:ext cx="6191609" cy="104013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3"/>
          <p:cNvGrpSpPr/>
          <p:nvPr/>
        </p:nvGrpSpPr>
        <p:grpSpPr>
          <a:xfrm>
            <a:off x="6024925" y="5608851"/>
            <a:ext cx="2330486" cy="667587"/>
            <a:chOff x="0" y="0"/>
            <a:chExt cx="1698488" cy="486545"/>
          </a:xfrm>
        </p:grpSpPr>
        <p:sp>
          <p:nvSpPr>
            <p:cNvPr id="4" name="Freeform 4"/>
            <p:cNvSpPr/>
            <p:nvPr/>
          </p:nvSpPr>
          <p:spPr>
            <a:xfrm>
              <a:off x="0" y="0"/>
              <a:ext cx="1698488" cy="486545"/>
            </a:xfrm>
            <a:custGeom>
              <a:avLst/>
              <a:gdLst/>
              <a:ahLst/>
              <a:cxnLst/>
              <a:rect l="l" t="t" r="r" b="b"/>
              <a:pathLst>
                <a:path w="1698488" h="486545">
                  <a:moveTo>
                    <a:pt x="102983" y="0"/>
                  </a:moveTo>
                  <a:lnTo>
                    <a:pt x="1595505" y="0"/>
                  </a:lnTo>
                  <a:cubicBezTo>
                    <a:pt x="1622818" y="0"/>
                    <a:pt x="1649012" y="10850"/>
                    <a:pt x="1668325" y="30163"/>
                  </a:cubicBezTo>
                  <a:cubicBezTo>
                    <a:pt x="1687638" y="49476"/>
                    <a:pt x="1698488" y="75670"/>
                    <a:pt x="1698488" y="102983"/>
                  </a:cubicBezTo>
                  <a:lnTo>
                    <a:pt x="1698488" y="383563"/>
                  </a:lnTo>
                  <a:cubicBezTo>
                    <a:pt x="1698488" y="410876"/>
                    <a:pt x="1687638" y="437069"/>
                    <a:pt x="1668325" y="456383"/>
                  </a:cubicBezTo>
                  <a:cubicBezTo>
                    <a:pt x="1649012" y="475695"/>
                    <a:pt x="1622818" y="486545"/>
                    <a:pt x="1595505" y="486545"/>
                  </a:cubicBezTo>
                  <a:lnTo>
                    <a:pt x="102983" y="486545"/>
                  </a:lnTo>
                  <a:cubicBezTo>
                    <a:pt x="75670" y="486545"/>
                    <a:pt x="49476" y="475695"/>
                    <a:pt x="30163" y="456383"/>
                  </a:cubicBezTo>
                  <a:cubicBezTo>
                    <a:pt x="10850" y="437069"/>
                    <a:pt x="0" y="410876"/>
                    <a:pt x="0" y="383563"/>
                  </a:cubicBezTo>
                  <a:lnTo>
                    <a:pt x="0" y="102983"/>
                  </a:lnTo>
                  <a:cubicBezTo>
                    <a:pt x="0" y="75670"/>
                    <a:pt x="10850" y="49476"/>
                    <a:pt x="30163" y="30163"/>
                  </a:cubicBezTo>
                  <a:cubicBezTo>
                    <a:pt x="49476" y="10850"/>
                    <a:pt x="75670" y="0"/>
                    <a:pt x="102983" y="0"/>
                  </a:cubicBezTo>
                  <a:close/>
                </a:path>
              </a:pathLst>
            </a:custGeom>
            <a:solidFill>
              <a:srgbClr val="189FDA"/>
            </a:solidFill>
            <a:ln cap="rnd">
              <a:noFill/>
              <a:prstDash val="solid"/>
              <a:round/>
            </a:ln>
          </p:spPr>
          <p:txBody>
            <a:bodyPr/>
            <a:lstStyle/>
            <a:p>
              <a:endParaRPr lang="en-GB" dirty="0"/>
            </a:p>
          </p:txBody>
        </p:sp>
        <p:sp>
          <p:nvSpPr>
            <p:cNvPr id="5" name="TextBox 5"/>
            <p:cNvSpPr txBox="1"/>
            <p:nvPr/>
          </p:nvSpPr>
          <p:spPr>
            <a:xfrm>
              <a:off x="0" y="-38100"/>
              <a:ext cx="1698488" cy="524645"/>
            </a:xfrm>
            <a:prstGeom prst="rect">
              <a:avLst/>
            </a:prstGeom>
          </p:spPr>
          <p:txBody>
            <a:bodyPr lIns="50800" tIns="50800" rIns="50800" bIns="50800" rtlCol="0" anchor="ctr"/>
            <a:lstStyle/>
            <a:p>
              <a:pPr marL="0" lvl="1" indent="0" algn="ctr">
                <a:lnSpc>
                  <a:spcPts val="3145"/>
                </a:lnSpc>
                <a:spcBef>
                  <a:spcPct val="0"/>
                </a:spcBef>
              </a:pPr>
              <a:r>
                <a:rPr lang="en-US" sz="2247">
                  <a:solidFill>
                    <a:srgbClr val="FFFFFF"/>
                  </a:solidFill>
                  <a:latin typeface="Open Sans Bold"/>
                </a:rPr>
                <a:t>Task 2</a:t>
              </a:r>
            </a:p>
          </p:txBody>
        </p:sp>
      </p:grpSp>
      <p:grpSp>
        <p:nvGrpSpPr>
          <p:cNvPr id="6" name="Group 6"/>
          <p:cNvGrpSpPr/>
          <p:nvPr/>
        </p:nvGrpSpPr>
        <p:grpSpPr>
          <a:xfrm>
            <a:off x="5955995" y="2049798"/>
            <a:ext cx="2330486" cy="667587"/>
            <a:chOff x="0" y="0"/>
            <a:chExt cx="1698488" cy="486545"/>
          </a:xfrm>
        </p:grpSpPr>
        <p:sp>
          <p:nvSpPr>
            <p:cNvPr id="7" name="Freeform 7"/>
            <p:cNvSpPr/>
            <p:nvPr/>
          </p:nvSpPr>
          <p:spPr>
            <a:xfrm>
              <a:off x="0" y="0"/>
              <a:ext cx="1698488" cy="486545"/>
            </a:xfrm>
            <a:custGeom>
              <a:avLst/>
              <a:gdLst/>
              <a:ahLst/>
              <a:cxnLst/>
              <a:rect l="l" t="t" r="r" b="b"/>
              <a:pathLst>
                <a:path w="1698488" h="486545">
                  <a:moveTo>
                    <a:pt x="102983" y="0"/>
                  </a:moveTo>
                  <a:lnTo>
                    <a:pt x="1595505" y="0"/>
                  </a:lnTo>
                  <a:cubicBezTo>
                    <a:pt x="1622818" y="0"/>
                    <a:pt x="1649012" y="10850"/>
                    <a:pt x="1668325" y="30163"/>
                  </a:cubicBezTo>
                  <a:cubicBezTo>
                    <a:pt x="1687638" y="49476"/>
                    <a:pt x="1698488" y="75670"/>
                    <a:pt x="1698488" y="102983"/>
                  </a:cubicBezTo>
                  <a:lnTo>
                    <a:pt x="1698488" y="383563"/>
                  </a:lnTo>
                  <a:cubicBezTo>
                    <a:pt x="1698488" y="410876"/>
                    <a:pt x="1687638" y="437069"/>
                    <a:pt x="1668325" y="456383"/>
                  </a:cubicBezTo>
                  <a:cubicBezTo>
                    <a:pt x="1649012" y="475695"/>
                    <a:pt x="1622818" y="486545"/>
                    <a:pt x="1595505" y="486545"/>
                  </a:cubicBezTo>
                  <a:lnTo>
                    <a:pt x="102983" y="486545"/>
                  </a:lnTo>
                  <a:cubicBezTo>
                    <a:pt x="75670" y="486545"/>
                    <a:pt x="49476" y="475695"/>
                    <a:pt x="30163" y="456383"/>
                  </a:cubicBezTo>
                  <a:cubicBezTo>
                    <a:pt x="10850" y="437069"/>
                    <a:pt x="0" y="410876"/>
                    <a:pt x="0" y="383563"/>
                  </a:cubicBezTo>
                  <a:lnTo>
                    <a:pt x="0" y="102983"/>
                  </a:lnTo>
                  <a:cubicBezTo>
                    <a:pt x="0" y="75670"/>
                    <a:pt x="10850" y="49476"/>
                    <a:pt x="30163" y="30163"/>
                  </a:cubicBezTo>
                  <a:cubicBezTo>
                    <a:pt x="49476" y="10850"/>
                    <a:pt x="75670" y="0"/>
                    <a:pt x="102983" y="0"/>
                  </a:cubicBezTo>
                  <a:close/>
                </a:path>
              </a:pathLst>
            </a:custGeom>
            <a:solidFill>
              <a:srgbClr val="189FDA"/>
            </a:solidFill>
            <a:ln cap="rnd">
              <a:noFill/>
              <a:prstDash val="solid"/>
              <a:round/>
            </a:ln>
          </p:spPr>
          <p:txBody>
            <a:bodyPr/>
            <a:lstStyle/>
            <a:p>
              <a:endParaRPr lang="en-GB"/>
            </a:p>
          </p:txBody>
        </p:sp>
        <p:sp>
          <p:nvSpPr>
            <p:cNvPr id="8" name="TextBox 8"/>
            <p:cNvSpPr txBox="1"/>
            <p:nvPr/>
          </p:nvSpPr>
          <p:spPr>
            <a:xfrm>
              <a:off x="0" y="-38100"/>
              <a:ext cx="1698488" cy="524645"/>
            </a:xfrm>
            <a:prstGeom prst="rect">
              <a:avLst/>
            </a:prstGeom>
          </p:spPr>
          <p:txBody>
            <a:bodyPr lIns="50800" tIns="50800" rIns="50800" bIns="50800" rtlCol="0" anchor="ctr"/>
            <a:lstStyle/>
            <a:p>
              <a:pPr marL="0" lvl="1" indent="0" algn="ctr">
                <a:lnSpc>
                  <a:spcPts val="3145"/>
                </a:lnSpc>
                <a:spcBef>
                  <a:spcPct val="0"/>
                </a:spcBef>
              </a:pPr>
              <a:r>
                <a:rPr lang="en-US" sz="2247">
                  <a:solidFill>
                    <a:srgbClr val="FFFFFF"/>
                  </a:solidFill>
                  <a:latin typeface="Open Sans Bold"/>
                </a:rPr>
                <a:t>Task 1</a:t>
              </a:r>
            </a:p>
          </p:txBody>
        </p:sp>
      </p:grpSp>
      <p:sp>
        <p:nvSpPr>
          <p:cNvPr id="9" name="TextBox 9"/>
          <p:cNvSpPr txBox="1"/>
          <p:nvPr/>
        </p:nvSpPr>
        <p:spPr>
          <a:xfrm>
            <a:off x="6024925" y="2967880"/>
            <a:ext cx="12044148" cy="2365328"/>
          </a:xfrm>
          <a:prstGeom prst="rect">
            <a:avLst/>
          </a:prstGeom>
        </p:spPr>
        <p:txBody>
          <a:bodyPr wrap="square" lIns="0" tIns="0" rIns="0" bIns="0" rtlCol="0" anchor="t">
            <a:spAutoFit/>
          </a:bodyPr>
          <a:lstStyle/>
          <a:p>
            <a:pPr algn="l">
              <a:lnSpc>
                <a:spcPts val="3111"/>
              </a:lnSpc>
            </a:pPr>
            <a:r>
              <a:rPr lang="en-US" sz="2400" dirty="0">
                <a:solidFill>
                  <a:srgbClr val="FFFFFF"/>
                </a:solidFill>
                <a:latin typeface="Open Sans"/>
              </a:rPr>
              <a:t>Think about what you have learnt in the past few lessons about what is happening to our seas and oceans as well as how we could protect them. Note down some of the qualities you would like your connection to have. i.e. the ability to remove plastic from the oceans. </a:t>
            </a:r>
          </a:p>
          <a:p>
            <a:pPr algn="l">
              <a:lnSpc>
                <a:spcPts val="3111"/>
              </a:lnSpc>
            </a:pPr>
            <a:r>
              <a:rPr lang="en-US" sz="2400" dirty="0">
                <a:solidFill>
                  <a:srgbClr val="FFFFFF"/>
                </a:solidFill>
                <a:latin typeface="Open Sans"/>
              </a:rPr>
              <a:t>What form do you think your connection might take? Will it be a spirit, a monster or a place which has been lost? </a:t>
            </a:r>
          </a:p>
        </p:txBody>
      </p:sp>
      <p:sp>
        <p:nvSpPr>
          <p:cNvPr id="10" name="TextBox 10"/>
          <p:cNvSpPr txBox="1"/>
          <p:nvPr/>
        </p:nvSpPr>
        <p:spPr>
          <a:xfrm>
            <a:off x="6024925" y="6528717"/>
            <a:ext cx="7249483" cy="1564339"/>
          </a:xfrm>
          <a:prstGeom prst="rect">
            <a:avLst/>
          </a:prstGeom>
        </p:spPr>
        <p:txBody>
          <a:bodyPr lIns="0" tIns="0" rIns="0" bIns="0" rtlCol="0" anchor="t">
            <a:spAutoFit/>
          </a:bodyPr>
          <a:lstStyle/>
          <a:p>
            <a:pPr algn="l">
              <a:lnSpc>
                <a:spcPts val="3111"/>
              </a:lnSpc>
            </a:pPr>
            <a:r>
              <a:rPr lang="en-US" sz="2400" dirty="0">
                <a:solidFill>
                  <a:srgbClr val="FFFFFF"/>
                </a:solidFill>
                <a:latin typeface="Open Sans"/>
              </a:rPr>
              <a:t>Create your own </a:t>
            </a:r>
            <a:r>
              <a:rPr lang="en-US" sz="2400" dirty="0">
                <a:solidFill>
                  <a:srgbClr val="FFFFFF"/>
                </a:solidFill>
                <a:latin typeface="Open Sans Italics"/>
              </a:rPr>
              <a:t>connection to the sea </a:t>
            </a:r>
            <a:r>
              <a:rPr lang="en-US" sz="2400" dirty="0">
                <a:solidFill>
                  <a:srgbClr val="FFFFFF"/>
                </a:solidFill>
                <a:latin typeface="Open Sans"/>
              </a:rPr>
              <a:t>in any way you would like. Some ideas could be a poster, model, poem, story etc. </a:t>
            </a:r>
          </a:p>
          <a:p>
            <a:pPr algn="l">
              <a:lnSpc>
                <a:spcPts val="3111"/>
              </a:lnSpc>
            </a:pPr>
            <a:r>
              <a:rPr lang="en-US" sz="2400" dirty="0">
                <a:solidFill>
                  <a:srgbClr val="FFFFFF"/>
                </a:solidFill>
                <a:latin typeface="Open Sans"/>
              </a:rPr>
              <a:t>Don’t forget to add a name! </a:t>
            </a:r>
          </a:p>
        </p:txBody>
      </p:sp>
      <p:sp>
        <p:nvSpPr>
          <p:cNvPr id="11" name="Freeform 11"/>
          <p:cNvSpPr/>
          <p:nvPr/>
        </p:nvSpPr>
        <p:spPr>
          <a:xfrm>
            <a:off x="15079859" y="6056210"/>
            <a:ext cx="3208141" cy="5068700"/>
          </a:xfrm>
          <a:custGeom>
            <a:avLst/>
            <a:gdLst/>
            <a:ahLst/>
            <a:cxnLst/>
            <a:rect l="l" t="t" r="r" b="b"/>
            <a:pathLst>
              <a:path w="3208141" h="5068700">
                <a:moveTo>
                  <a:pt x="0" y="0"/>
                </a:moveTo>
                <a:lnTo>
                  <a:pt x="3208141" y="0"/>
                </a:lnTo>
                <a:lnTo>
                  <a:pt x="3208141" y="5068701"/>
                </a:lnTo>
                <a:lnTo>
                  <a:pt x="0" y="5068701"/>
                </a:lnTo>
                <a:lnTo>
                  <a:pt x="0" y="0"/>
                </a:lnTo>
                <a:close/>
              </a:path>
            </a:pathLst>
          </a:custGeom>
          <a:blipFill>
            <a:blip r:embed="rId3"/>
            <a:stretch>
              <a:fillRect/>
            </a:stretch>
          </a:blipFill>
        </p:spPr>
        <p:txBody>
          <a:bodyPr/>
          <a:lstStyle/>
          <a:p>
            <a:endParaRPr lang="en-GB"/>
          </a:p>
        </p:txBody>
      </p:sp>
      <p:sp>
        <p:nvSpPr>
          <p:cNvPr id="12" name="Freeform 12"/>
          <p:cNvSpPr/>
          <p:nvPr/>
        </p:nvSpPr>
        <p:spPr>
          <a:xfrm>
            <a:off x="3778249" y="6940592"/>
            <a:ext cx="2615329" cy="3899746"/>
          </a:xfrm>
          <a:custGeom>
            <a:avLst/>
            <a:gdLst/>
            <a:ahLst/>
            <a:cxnLst/>
            <a:rect l="l" t="t" r="r" b="b"/>
            <a:pathLst>
              <a:path w="2615329" h="3899746">
                <a:moveTo>
                  <a:pt x="0" y="0"/>
                </a:moveTo>
                <a:lnTo>
                  <a:pt x="2615329" y="0"/>
                </a:lnTo>
                <a:lnTo>
                  <a:pt x="2615329" y="3899747"/>
                </a:lnTo>
                <a:lnTo>
                  <a:pt x="0" y="3899747"/>
                </a:lnTo>
                <a:lnTo>
                  <a:pt x="0" y="0"/>
                </a:lnTo>
                <a:close/>
              </a:path>
            </a:pathLst>
          </a:custGeom>
          <a:blipFill>
            <a:blip r:embed="rId4"/>
            <a:stretch>
              <a:fillRect/>
            </a:stretch>
          </a:blipFill>
        </p:spPr>
        <p:txBody>
          <a:bodyPr/>
          <a:lstStyle/>
          <a:p>
            <a:endParaRPr lang="en-GB"/>
          </a:p>
        </p:txBody>
      </p:sp>
      <p:sp>
        <p:nvSpPr>
          <p:cNvPr id="13" name="Freeform 13"/>
          <p:cNvSpPr/>
          <p:nvPr/>
        </p:nvSpPr>
        <p:spPr>
          <a:xfrm>
            <a:off x="13274408" y="8590560"/>
            <a:ext cx="1732007" cy="2736483"/>
          </a:xfrm>
          <a:custGeom>
            <a:avLst/>
            <a:gdLst/>
            <a:ahLst/>
            <a:cxnLst/>
            <a:rect l="l" t="t" r="r" b="b"/>
            <a:pathLst>
              <a:path w="1732007" h="2736483">
                <a:moveTo>
                  <a:pt x="0" y="0"/>
                </a:moveTo>
                <a:lnTo>
                  <a:pt x="1732007" y="0"/>
                </a:lnTo>
                <a:lnTo>
                  <a:pt x="1732007" y="2736484"/>
                </a:lnTo>
                <a:lnTo>
                  <a:pt x="0" y="2736484"/>
                </a:lnTo>
                <a:lnTo>
                  <a:pt x="0" y="0"/>
                </a:lnTo>
                <a:close/>
              </a:path>
            </a:pathLst>
          </a:custGeom>
          <a:blipFill>
            <a:blip r:embed="rId3"/>
            <a:stretch>
              <a:fillRect/>
            </a:stretch>
          </a:blipFill>
        </p:spPr>
        <p:txBody>
          <a:bodyPr/>
          <a:lstStyle/>
          <a:p>
            <a:endParaRPr lang="en-GB"/>
          </a:p>
        </p:txBody>
      </p:sp>
      <p:sp>
        <p:nvSpPr>
          <p:cNvPr id="14" name="Freeform 14"/>
          <p:cNvSpPr/>
          <p:nvPr/>
        </p:nvSpPr>
        <p:spPr>
          <a:xfrm>
            <a:off x="13992687" y="-6519027"/>
            <a:ext cx="8345920" cy="8469107"/>
          </a:xfrm>
          <a:custGeom>
            <a:avLst/>
            <a:gdLst/>
            <a:ahLst/>
            <a:cxnLst/>
            <a:rect l="l" t="t" r="r" b="b"/>
            <a:pathLst>
              <a:path w="8345920" h="8469107">
                <a:moveTo>
                  <a:pt x="0" y="0"/>
                </a:moveTo>
                <a:lnTo>
                  <a:pt x="8345920" y="0"/>
                </a:lnTo>
                <a:lnTo>
                  <a:pt x="8345920" y="8469107"/>
                </a:lnTo>
                <a:lnTo>
                  <a:pt x="0" y="8469107"/>
                </a:lnTo>
                <a:lnTo>
                  <a:pt x="0" y="0"/>
                </a:lnTo>
                <a:close/>
              </a:path>
            </a:pathLst>
          </a:custGeom>
          <a:blipFill>
            <a:blip r:embed="rId5">
              <a:alphaModFix amt="23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TextBox 15"/>
          <p:cNvSpPr txBox="1"/>
          <p:nvPr/>
        </p:nvSpPr>
        <p:spPr>
          <a:xfrm>
            <a:off x="533400" y="673105"/>
            <a:ext cx="4800599" cy="3631763"/>
          </a:xfrm>
          <a:prstGeom prst="rect">
            <a:avLst/>
          </a:prstGeom>
        </p:spPr>
        <p:txBody>
          <a:bodyPr wrap="square" lIns="0" tIns="0" rIns="0" bIns="0" rtlCol="0" anchor="t">
            <a:spAutoFit/>
          </a:bodyPr>
          <a:lstStyle/>
          <a:p>
            <a:pPr marL="0" lvl="0" indent="0" algn="l">
              <a:lnSpc>
                <a:spcPts val="7158"/>
              </a:lnSpc>
              <a:spcBef>
                <a:spcPct val="0"/>
              </a:spcBef>
            </a:pPr>
            <a:r>
              <a:rPr lang="en-US" sz="5113" dirty="0">
                <a:solidFill>
                  <a:srgbClr val="F0F9FA"/>
                </a:solidFill>
                <a:latin typeface="Open Sans Bold"/>
              </a:rPr>
              <a:t>Make your own </a:t>
            </a:r>
            <a:r>
              <a:rPr lang="en-US" sz="5113" dirty="0">
                <a:solidFill>
                  <a:srgbClr val="F0F9FA"/>
                </a:solidFill>
                <a:latin typeface="Open Sans Bold Italics"/>
              </a:rPr>
              <a:t>connection to the sea</a:t>
            </a:r>
            <a:r>
              <a:rPr lang="en-US" sz="5113" dirty="0">
                <a:solidFill>
                  <a:srgbClr val="F0F9FA"/>
                </a:solidFill>
                <a:latin typeface="Open Sans Bold"/>
              </a:rPr>
              <a:t> </a:t>
            </a:r>
          </a:p>
        </p:txBody>
      </p:sp>
      <p:sp>
        <p:nvSpPr>
          <p:cNvPr id="16" name="Freeform 16"/>
          <p:cNvSpPr/>
          <p:nvPr/>
        </p:nvSpPr>
        <p:spPr>
          <a:xfrm>
            <a:off x="257172" y="8631441"/>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7"/>
            <a:stretch>
              <a:fillRect/>
            </a:stretch>
          </a:blipFill>
        </p:spPr>
        <p:txBody>
          <a:bodyPr/>
          <a:lstStyle/>
          <a:p>
            <a:endParaRPr lang="en-GB"/>
          </a:p>
        </p:txBody>
      </p:sp>
      <p:sp>
        <p:nvSpPr>
          <p:cNvPr id="17" name="Freeform 17"/>
          <p:cNvSpPr/>
          <p:nvPr/>
        </p:nvSpPr>
        <p:spPr>
          <a:xfrm>
            <a:off x="15885081" y="8561835"/>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8"/>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8" ma:contentTypeDescription="Create a new document." ma:contentTypeScope="" ma:versionID="80b6d4c330bd052135854d6547464b9e">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612ded6ac3ecb0adab5874307195783d"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9904B3-D93B-458A-9E46-E083D31611FB}">
  <ds:schemaRefs>
    <ds:schemaRef ds:uri="http://schemas.microsoft.com/sharepoint/v3/contenttype/forms"/>
  </ds:schemaRefs>
</ds:datastoreItem>
</file>

<file path=customXml/itemProps2.xml><?xml version="1.0" encoding="utf-8"?>
<ds:datastoreItem xmlns:ds="http://schemas.openxmlformats.org/officeDocument/2006/customXml" ds:itemID="{E09540E3-8E4B-4124-930C-D8084C80A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7f3f7-55af-4798-b3a1-fe70b13b3c36"/>
    <ds:schemaRef ds:uri="0515a49c-d695-4170-b908-46c0a4a40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TotalTime>
  <Words>552</Words>
  <Application>Microsoft Office PowerPoint</Application>
  <PresentationFormat>Custom</PresentationFormat>
  <Paragraphs>62</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Open Sans Bold</vt:lpstr>
      <vt:lpstr>Open Sans</vt:lpstr>
      <vt:lpstr>Open Sans Italics</vt:lpstr>
      <vt:lpstr>Arial</vt:lpstr>
      <vt:lpstr>Open Sans Ultra-Bold</vt:lpstr>
      <vt:lpstr>Calibri</vt:lpstr>
      <vt:lpstr>Open Sans 1</vt:lpstr>
      <vt:lpstr>Open Sans Bold Italics</vt:lpstr>
      <vt:lpstr>Aptos</vt:lpstr>
      <vt:lpstr>Office Theme</vt:lpstr>
      <vt:lpstr>PowerPoint Presentation</vt:lpstr>
      <vt:lpstr>PowerPoint Presentation</vt:lpstr>
      <vt:lpstr>Connections through storytelling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See the Sea - Optional Lesson: Legends of the Sea</dc:title>
  <cp:lastModifiedBy>Rachel Owen</cp:lastModifiedBy>
  <cp:revision>1</cp:revision>
  <dcterms:created xsi:type="dcterms:W3CDTF">2006-08-16T00:00:00Z</dcterms:created>
  <dcterms:modified xsi:type="dcterms:W3CDTF">2024-09-25T10:28:19Z</dcterms:modified>
  <dc:identifier>DAGJJTmLBUc</dc:identifier>
</cp:coreProperties>
</file>