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9" r:id="rId2"/>
    <p:sldId id="328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15B"/>
    <a:srgbClr val="ABB033"/>
    <a:srgbClr val="33738D"/>
    <a:srgbClr val="979C1F"/>
    <a:srgbClr val="1F5F79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151" autoAdjust="0"/>
  </p:normalViewPr>
  <p:slideViewPr>
    <p:cSldViewPr>
      <p:cViewPr varScale="1">
        <p:scale>
          <a:sx n="64" d="100"/>
          <a:sy n="64" d="100"/>
        </p:scale>
        <p:origin x="1482" y="66"/>
      </p:cViewPr>
      <p:guideLst>
        <p:guide orient="horz" pos="119"/>
        <p:guide pos="9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endParaRPr lang="en-US" altLang="en-US" sz="3200" b="1" dirty="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752" y="2843253"/>
            <a:ext cx="3751101" cy="217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Data Presentation Hints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Data Presentation Hints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504" y="1986568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Defence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1988840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Drainage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5044" y="1916832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Soil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fertility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35732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Bridging 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35701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Building materials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4B03A4-6657-4344-9B30-A3EE12710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758" y="2288443"/>
            <a:ext cx="3725475" cy="37330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A15C623-3636-4A54-B4AC-0194DB8A9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65" y="2325122"/>
            <a:ext cx="3417501" cy="363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8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85</TotalTime>
  <Words>15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Helvetica</vt:lpstr>
      <vt:lpstr>Times New Roman</vt:lpstr>
      <vt:lpstr>Wingdings</vt:lpstr>
      <vt:lpstr>RGS-IBG Powerpoint template</vt:lpstr>
      <vt:lpstr>PowerPoint Presentation</vt:lpstr>
      <vt:lpstr>  Data Presentation Hints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22</cp:revision>
  <dcterms:created xsi:type="dcterms:W3CDTF">2014-09-17T13:27:11Z</dcterms:created>
  <dcterms:modified xsi:type="dcterms:W3CDTF">2018-02-17T16:05:54Z</dcterms:modified>
</cp:coreProperties>
</file>