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9" r:id="rId2"/>
    <p:sldId id="302" r:id="rId3"/>
    <p:sldId id="292" r:id="rId4"/>
    <p:sldId id="288" r:id="rId5"/>
    <p:sldId id="282" r:id="rId6"/>
    <p:sldId id="281" r:id="rId7"/>
    <p:sldId id="289" r:id="rId8"/>
    <p:sldId id="300" r:id="rId9"/>
    <p:sldId id="301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67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ldmapper.org/maps/gridded-population-bg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ldmapper.org/maps/gridded-population-bg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orldmapper.org/maps/migration-to-bangladesh-1990-2017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orldmapper.org/maps/migration-from-bangladesh-1990-2017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/>
              <a:t>Mapping population and migration in Bangladesh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11188" y="3572644"/>
            <a:ext cx="20161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Migrants on the margins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563938" y="3572644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1"/>
                </a:solidFill>
              </a:rPr>
              <a:t>Lesson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To be able to use gridded population cartograms to show the number of people living in a country</a:t>
            </a:r>
          </a:p>
          <a:p>
            <a:r>
              <a:rPr lang="en-GB" altLang="en-US" dirty="0"/>
              <a:t>To be able to compare information shown on </a:t>
            </a:r>
            <a:r>
              <a:rPr lang="en-GB" altLang="en-US" dirty="0" err="1"/>
              <a:t>Worldmapper</a:t>
            </a:r>
            <a:r>
              <a:rPr lang="en-GB" altLang="en-US" dirty="0"/>
              <a:t> cartograms</a:t>
            </a:r>
          </a:p>
          <a:p>
            <a:r>
              <a:rPr lang="en-GB" altLang="en-US" dirty="0"/>
              <a:t>To critically review different sources of data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600" b="1" kern="0" dirty="0">
                <a:solidFill>
                  <a:schemeClr val="bg1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33476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Population in Bangladesh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Some of the migration stories that the Migrants on the margins team heard about in Dhaka mentioned flooding.</a:t>
            </a:r>
          </a:p>
          <a:p>
            <a:r>
              <a:rPr lang="en-GB" altLang="en-US" dirty="0"/>
              <a:t>The low-lying position of Bangladesh has meant that climate change has played a part in forcing communities to become internally displaced, but has also played a part in causing communities to become trapped.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15616" y="1700808"/>
            <a:ext cx="7776864" cy="3959225"/>
          </a:xfrm>
          <a:noFill/>
          <a:ln/>
        </p:spPr>
        <p:txBody>
          <a:bodyPr/>
          <a:lstStyle/>
          <a:p>
            <a:r>
              <a:rPr lang="en-GB" altLang="en-US" dirty="0"/>
              <a:t>The map below is known as a </a:t>
            </a:r>
            <a:r>
              <a:rPr lang="en-GB" dirty="0"/>
              <a:t>gridded population cartogram</a:t>
            </a:r>
          </a:p>
          <a:p>
            <a:r>
              <a:rPr lang="en-GB" dirty="0"/>
              <a:t>A gridded population cartogram is a projection map, where each area is proportional to the number of people living there.</a:t>
            </a:r>
            <a:endParaRPr lang="en-GB" altLang="en-US" dirty="0"/>
          </a:p>
          <a:p>
            <a:r>
              <a:rPr lang="en-GB" dirty="0"/>
              <a:t>Further information about this technique can be found on the </a:t>
            </a:r>
            <a:r>
              <a:rPr lang="en-GB" dirty="0" err="1">
                <a:hlinkClick r:id="rId2"/>
              </a:rPr>
              <a:t>WorldMapper</a:t>
            </a:r>
            <a:r>
              <a:rPr lang="en-GB" dirty="0"/>
              <a:t> website</a:t>
            </a:r>
            <a:endParaRPr lang="en-GB" altLang="en-US" dirty="0"/>
          </a:p>
          <a:p>
            <a:pPr lvl="4"/>
            <a:endParaRPr lang="en-GB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Where do people live?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Bangladesh</a:t>
            </a: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63FAF18-5D3A-4CB2-8BBE-82B9D2E8D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00808"/>
            <a:ext cx="3888432" cy="5082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640D8F-F06A-43E7-81E3-D984F30746A6}"/>
              </a:ext>
            </a:extLst>
          </p:cNvPr>
          <p:cNvSpPr txBox="1"/>
          <p:nvPr/>
        </p:nvSpPr>
        <p:spPr>
          <a:xfrm>
            <a:off x="5076056" y="2060575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54C00"/>
              </a:buClr>
              <a:buSzPct val="70000"/>
              <a:buFont typeface="Wingdings" pitchFamily="2" charset="2"/>
              <a:buChar char="¢"/>
            </a:pPr>
            <a:r>
              <a:rPr lang="en-GB" altLang="en-US" sz="3000" kern="0" dirty="0">
                <a:solidFill>
                  <a:srgbClr val="000000"/>
                </a:solidFill>
                <a:latin typeface="Helvetica"/>
              </a:rPr>
              <a:t>Click on the map to visit the </a:t>
            </a:r>
            <a:r>
              <a:rPr lang="en-GB" altLang="en-US" sz="3000" kern="0" dirty="0" err="1">
                <a:solidFill>
                  <a:srgbClr val="000000"/>
                </a:solidFill>
                <a:latin typeface="Helvetica"/>
              </a:rPr>
              <a:t>WorldMapper</a:t>
            </a:r>
            <a:r>
              <a:rPr lang="en-GB" altLang="en-US" sz="3000" kern="0" dirty="0">
                <a:solidFill>
                  <a:srgbClr val="000000"/>
                </a:solidFill>
                <a:latin typeface="Helvetica"/>
              </a:rPr>
              <a:t> website</a:t>
            </a:r>
          </a:p>
          <a:p>
            <a:pPr marL="342900" lvl="0" indent="-342900">
              <a:spcBef>
                <a:spcPct val="20000"/>
              </a:spcBef>
              <a:buClr>
                <a:srgbClr val="F54C00"/>
              </a:buClr>
              <a:buSzPct val="70000"/>
              <a:buFont typeface="Wingdings" pitchFamily="2" charset="2"/>
              <a:buChar char="¢"/>
            </a:pPr>
            <a:r>
              <a:rPr lang="en-GB" sz="3000" kern="0" dirty="0">
                <a:solidFill>
                  <a:srgbClr val="000000"/>
                </a:solidFill>
                <a:latin typeface="Helvetica"/>
              </a:rPr>
              <a:t>Describe the population distribution shown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Can you think of 3 reasons why people may choose to live in Dhaka?</a:t>
            </a:r>
          </a:p>
          <a:p>
            <a:r>
              <a:rPr lang="en-GB" altLang="en-US" dirty="0"/>
              <a:t>Can these be grouped together?</a:t>
            </a:r>
          </a:p>
          <a:p>
            <a:pPr lvl="1"/>
            <a:r>
              <a:rPr lang="en-GB" altLang="en-US" dirty="0"/>
              <a:t>For example are they all economic reasons?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600" b="1" kern="0" dirty="0">
                <a:solidFill>
                  <a:schemeClr val="bg1"/>
                </a:solidFill>
              </a:rPr>
              <a:t>Why do people so many people live in Dhaka?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Where do people come from?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D54BC-BA5A-4E3D-825F-77ABD03DE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1F603C4-F1C2-4D4F-A940-B81572B50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4785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C8EE58-1089-41B0-BAB6-B45A96341FA7}"/>
              </a:ext>
            </a:extLst>
          </p:cNvPr>
          <p:cNvSpPr txBox="1"/>
          <p:nvPr/>
        </p:nvSpPr>
        <p:spPr>
          <a:xfrm>
            <a:off x="107504" y="580526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WorldMapper</a:t>
            </a:r>
            <a:r>
              <a:rPr lang="en-GB" dirty="0"/>
              <a:t> map shows most of the around 1.1 million migrants that came to Bangladesh between 1990 and 2017 came from Myanmar, followed by Malaysia, China, Indonesia and Laos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Where do people move to?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64C26611-18D5-40BF-BCC5-8F4D326EB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7171"/>
            <a:ext cx="9144000" cy="47914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E47AF3-925F-4595-B50A-C7D36FB3BA6E}"/>
              </a:ext>
            </a:extLst>
          </p:cNvPr>
          <p:cNvSpPr txBox="1"/>
          <p:nvPr/>
        </p:nvSpPr>
        <p:spPr>
          <a:xfrm>
            <a:off x="107504" y="573325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Most of the migrants from Bangladesh between 1990 and 2017 went to India, followed by Saudi Arabia and United Arabian Emirates</a:t>
            </a:r>
          </a:p>
        </p:txBody>
      </p:sp>
    </p:spTree>
    <p:extLst>
      <p:ext uri="{BB962C8B-B14F-4D97-AF65-F5344CB8AC3E}">
        <p14:creationId xmlns:p14="http://schemas.microsoft.com/office/powerpoint/2010/main" val="313287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15616" y="1700808"/>
            <a:ext cx="7776864" cy="3959225"/>
          </a:xfrm>
          <a:noFill/>
          <a:ln/>
        </p:spPr>
        <p:txBody>
          <a:bodyPr/>
          <a:lstStyle/>
          <a:p>
            <a:r>
              <a:rPr lang="en-GB" altLang="en-US" dirty="0"/>
              <a:t>Critically reviewing data sources is an important part of geographical research.</a:t>
            </a:r>
            <a:endParaRPr lang="en-GB" dirty="0"/>
          </a:p>
          <a:p>
            <a:r>
              <a:rPr lang="en-GB" dirty="0"/>
              <a:t>What are the advantages of using maps such as the </a:t>
            </a:r>
            <a:r>
              <a:rPr lang="en-GB" dirty="0" err="1"/>
              <a:t>WorldMapper</a:t>
            </a:r>
            <a:r>
              <a:rPr lang="en-GB" dirty="0"/>
              <a:t> projections rather than using tables or graphs to show population movements?</a:t>
            </a:r>
            <a:endParaRPr lang="en-GB" altLang="en-US" dirty="0"/>
          </a:p>
          <a:p>
            <a:r>
              <a:rPr lang="en-GB" dirty="0"/>
              <a:t>Can you think of any disadvantages to using such maps? </a:t>
            </a:r>
            <a:endParaRPr lang="en-GB" altLang="en-US" dirty="0"/>
          </a:p>
          <a:p>
            <a:pPr lvl="4"/>
            <a:endParaRPr lang="en-GB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599989184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47</TotalTime>
  <Words>344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Helvetica</vt:lpstr>
      <vt:lpstr>Times New Roman</vt:lpstr>
      <vt:lpstr>Wingdings</vt:lpstr>
      <vt:lpstr>RGS-IBG master slide</vt:lpstr>
      <vt:lpstr>Mapping population and migration in Bangladesh</vt:lpstr>
      <vt:lpstr>PowerPoint Presentation</vt:lpstr>
      <vt:lpstr>Population in Bangladesh</vt:lpstr>
      <vt:lpstr>PowerPoint Presentation</vt:lpstr>
      <vt:lpstr>PowerPoint Presentation</vt:lpstr>
      <vt:lpstr>PowerPoint Presentation</vt:lpstr>
      <vt:lpstr>PowerPoint Presentation</vt:lpstr>
      <vt:lpstr>Where do people move to?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Edward Badger</cp:lastModifiedBy>
  <cp:revision>12</cp:revision>
  <dcterms:created xsi:type="dcterms:W3CDTF">2018-10-26T14:47:48Z</dcterms:created>
  <dcterms:modified xsi:type="dcterms:W3CDTF">2019-08-08T15:43:35Z</dcterms:modified>
</cp:coreProperties>
</file>