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sldIdLst>
    <p:sldId id="257" r:id="rId5"/>
    <p:sldId id="256" r:id="rId6"/>
    <p:sldId id="258" r:id="rId7"/>
    <p:sldId id="259" r:id="rId8"/>
    <p:sldId id="264" r:id="rId9"/>
    <p:sldId id="260" r:id="rId10"/>
    <p:sldId id="261" r:id="rId11"/>
    <p:sldId id="263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950798-8BD9-4C99-A785-AAECA581DB73}">
          <p14:sldIdLst>
            <p14:sldId id="257"/>
            <p14:sldId id="256"/>
            <p14:sldId id="258"/>
            <p14:sldId id="259"/>
            <p14:sldId id="264"/>
            <p14:sldId id="260"/>
            <p14:sldId id="261"/>
            <p14:sldId id="263"/>
          </p14:sldIdLst>
        </p14:section>
        <p14:section name="Resources" id="{458DB622-5292-4C18-AB9B-B8C67DC19648}">
          <p14:sldIdLst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C00"/>
    <a:srgbClr val="740160"/>
    <a:srgbClr val="797E01"/>
    <a:srgbClr val="B70005"/>
    <a:srgbClr val="01415B"/>
    <a:srgbClr val="D6621A"/>
    <a:srgbClr val="CE5300"/>
    <a:srgbClr val="D6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BAE01E-CDF9-4498-AE2F-05D3304EA595}" v="112" dt="2025-03-10T15:00:44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howGuides="1">
      <p:cViewPr varScale="1">
        <p:scale>
          <a:sx n="77" d="100"/>
          <a:sy n="77" d="100"/>
        </p:scale>
        <p:origin x="108" y="618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Owen" userId="6c12c0a3-2525-4066-8047-0fb9dd12e67f" providerId="ADAL" clId="{4FBAE01E-CDF9-4498-AE2F-05D3304EA595}"/>
    <pc:docChg chg="undo custSel addSld delSld modSld">
      <pc:chgData name="Rachel Owen" userId="6c12c0a3-2525-4066-8047-0fb9dd12e67f" providerId="ADAL" clId="{4FBAE01E-CDF9-4498-AE2F-05D3304EA595}" dt="2025-03-10T15:00:44.463" v="291" actId="14100"/>
      <pc:docMkLst>
        <pc:docMk/>
      </pc:docMkLst>
      <pc:sldChg chg="addSp delSp modSp add mod">
        <pc:chgData name="Rachel Owen" userId="6c12c0a3-2525-4066-8047-0fb9dd12e67f" providerId="ADAL" clId="{4FBAE01E-CDF9-4498-AE2F-05D3304EA595}" dt="2025-03-10T15:00:44.463" v="291" actId="14100"/>
        <pc:sldMkLst>
          <pc:docMk/>
          <pc:sldMk cId="83979115" sldId="256"/>
        </pc:sldMkLst>
        <pc:spChg chg="mod">
          <ac:chgData name="Rachel Owen" userId="6c12c0a3-2525-4066-8047-0fb9dd12e67f" providerId="ADAL" clId="{4FBAE01E-CDF9-4498-AE2F-05D3304EA595}" dt="2025-03-07T15:56:09.252" v="114" actId="113"/>
          <ac:spMkLst>
            <pc:docMk/>
            <pc:sldMk cId="83979115" sldId="256"/>
            <ac:spMk id="2" creationId="{7480584E-CF08-F687-1DC3-8C69474A6932}"/>
          </ac:spMkLst>
        </pc:spChg>
        <pc:spChg chg="mod">
          <ac:chgData name="Rachel Owen" userId="6c12c0a3-2525-4066-8047-0fb9dd12e67f" providerId="ADAL" clId="{4FBAE01E-CDF9-4498-AE2F-05D3304EA595}" dt="2025-03-10T15:00:44.463" v="291" actId="14100"/>
          <ac:spMkLst>
            <pc:docMk/>
            <pc:sldMk cId="83979115" sldId="256"/>
            <ac:spMk id="3" creationId="{24305CEF-19F2-F431-80DE-6B823AF439A1}"/>
          </ac:spMkLst>
        </pc:spChg>
        <pc:spChg chg="mod">
          <ac:chgData name="Rachel Owen" userId="6c12c0a3-2525-4066-8047-0fb9dd12e67f" providerId="ADAL" clId="{4FBAE01E-CDF9-4498-AE2F-05D3304EA595}" dt="2025-03-07T15:55:37.506" v="106" actId="115"/>
          <ac:spMkLst>
            <pc:docMk/>
            <pc:sldMk cId="83979115" sldId="256"/>
            <ac:spMk id="4" creationId="{6A57061D-CAE9-D5F6-1F9F-C3B793FABDA4}"/>
          </ac:spMkLst>
        </pc:spChg>
        <pc:picChg chg="add mod">
          <ac:chgData name="Rachel Owen" userId="6c12c0a3-2525-4066-8047-0fb9dd12e67f" providerId="ADAL" clId="{4FBAE01E-CDF9-4498-AE2F-05D3304EA595}" dt="2025-03-07T15:50:21.867" v="17"/>
          <ac:picMkLst>
            <pc:docMk/>
            <pc:sldMk cId="83979115" sldId="256"/>
            <ac:picMk id="5" creationId="{D6DB457D-3DA8-F8B5-65C2-F0FD10C44212}"/>
          </ac:picMkLst>
        </pc:picChg>
      </pc:sldChg>
      <pc:sldChg chg="addSp delSp modSp add mod">
        <pc:chgData name="Rachel Owen" userId="6c12c0a3-2525-4066-8047-0fb9dd12e67f" providerId="ADAL" clId="{4FBAE01E-CDF9-4498-AE2F-05D3304EA595}" dt="2025-03-07T15:55:21.911" v="96"/>
        <pc:sldMkLst>
          <pc:docMk/>
          <pc:sldMk cId="659535357" sldId="257"/>
        </pc:sldMkLst>
        <pc:spChg chg="mod">
          <ac:chgData name="Rachel Owen" userId="6c12c0a3-2525-4066-8047-0fb9dd12e67f" providerId="ADAL" clId="{4FBAE01E-CDF9-4498-AE2F-05D3304EA595}" dt="2025-03-07T15:55:21.911" v="96"/>
          <ac:spMkLst>
            <pc:docMk/>
            <pc:sldMk cId="659535357" sldId="257"/>
            <ac:spMk id="4" creationId="{608DCF05-2C2B-61EE-2D6F-791480279192}"/>
          </ac:spMkLst>
        </pc:spChg>
        <pc:spChg chg="mod">
          <ac:chgData name="Rachel Owen" userId="6c12c0a3-2525-4066-8047-0fb9dd12e67f" providerId="ADAL" clId="{4FBAE01E-CDF9-4498-AE2F-05D3304EA595}" dt="2025-03-07T15:55:21.911" v="96"/>
          <ac:spMkLst>
            <pc:docMk/>
            <pc:sldMk cId="659535357" sldId="257"/>
            <ac:spMk id="5" creationId="{1F119A24-DE1B-1363-BFC8-D4718556181A}"/>
          </ac:spMkLst>
        </pc:spChg>
        <pc:picChg chg="mod">
          <ac:chgData name="Rachel Owen" userId="6c12c0a3-2525-4066-8047-0fb9dd12e67f" providerId="ADAL" clId="{4FBAE01E-CDF9-4498-AE2F-05D3304EA595}" dt="2025-03-07T15:54:45.645" v="85" actId="14100"/>
          <ac:picMkLst>
            <pc:docMk/>
            <pc:sldMk cId="659535357" sldId="257"/>
            <ac:picMk id="2" creationId="{D2A4AFB2-5F07-C4A3-92E5-750B7381AAEC}"/>
          </ac:picMkLst>
        </pc:picChg>
        <pc:picChg chg="add mod">
          <ac:chgData name="Rachel Owen" userId="6c12c0a3-2525-4066-8047-0fb9dd12e67f" providerId="ADAL" clId="{4FBAE01E-CDF9-4498-AE2F-05D3304EA595}" dt="2025-03-07T15:50:15.520" v="15" actId="14100"/>
          <ac:picMkLst>
            <pc:docMk/>
            <pc:sldMk cId="659535357" sldId="257"/>
            <ac:picMk id="8" creationId="{A47BA6A2-A99B-A682-DF86-D265BD009602}"/>
          </ac:picMkLst>
        </pc:picChg>
      </pc:sldChg>
      <pc:sldChg chg="addSp delSp modSp add mod delDesignElem">
        <pc:chgData name="Rachel Owen" userId="6c12c0a3-2525-4066-8047-0fb9dd12e67f" providerId="ADAL" clId="{4FBAE01E-CDF9-4498-AE2F-05D3304EA595}" dt="2025-03-07T15:58:17.580" v="134"/>
        <pc:sldMkLst>
          <pc:docMk/>
          <pc:sldMk cId="2733521288" sldId="258"/>
        </pc:sldMkLst>
        <pc:spChg chg="mod">
          <ac:chgData name="Rachel Owen" userId="6c12c0a3-2525-4066-8047-0fb9dd12e67f" providerId="ADAL" clId="{4FBAE01E-CDF9-4498-AE2F-05D3304EA595}" dt="2025-03-07T15:57:42.470" v="125" actId="207"/>
          <ac:spMkLst>
            <pc:docMk/>
            <pc:sldMk cId="2733521288" sldId="258"/>
            <ac:spMk id="2" creationId="{AFE55CFF-30D4-C578-B53C-E660B8F7E112}"/>
          </ac:spMkLst>
        </pc:spChg>
        <pc:spChg chg="mod">
          <ac:chgData name="Rachel Owen" userId="6c12c0a3-2525-4066-8047-0fb9dd12e67f" providerId="ADAL" clId="{4FBAE01E-CDF9-4498-AE2F-05D3304EA595}" dt="2025-03-07T15:57:51.385" v="129" actId="403"/>
          <ac:spMkLst>
            <pc:docMk/>
            <pc:sldMk cId="2733521288" sldId="258"/>
            <ac:spMk id="3" creationId="{CD7717D9-D99A-F8EF-E29C-1836558887C1}"/>
          </ac:spMkLst>
        </pc:spChg>
        <pc:spChg chg="mod">
          <ac:chgData name="Rachel Owen" userId="6c12c0a3-2525-4066-8047-0fb9dd12e67f" providerId="ADAL" clId="{4FBAE01E-CDF9-4498-AE2F-05D3304EA595}" dt="2025-03-07T15:58:17.580" v="134"/>
          <ac:spMkLst>
            <pc:docMk/>
            <pc:sldMk cId="2733521288" sldId="258"/>
            <ac:spMk id="8" creationId="{2857E076-4CFC-9D98-EF44-7736A1DE6E58}"/>
          </ac:spMkLst>
        </pc:spChg>
        <pc:picChg chg="add mod">
          <ac:chgData name="Rachel Owen" userId="6c12c0a3-2525-4066-8047-0fb9dd12e67f" providerId="ADAL" clId="{4FBAE01E-CDF9-4498-AE2F-05D3304EA595}" dt="2025-03-07T15:50:27.308" v="20"/>
          <ac:picMkLst>
            <pc:docMk/>
            <pc:sldMk cId="2733521288" sldId="258"/>
            <ac:picMk id="4" creationId="{94166C18-7E39-AB7E-B250-BB25C6E4CC1C}"/>
          </ac:picMkLst>
        </pc:picChg>
      </pc:sldChg>
      <pc:sldChg chg="addSp delSp modSp add mod chgLayout">
        <pc:chgData name="Rachel Owen" userId="6c12c0a3-2525-4066-8047-0fb9dd12e67f" providerId="ADAL" clId="{4FBAE01E-CDF9-4498-AE2F-05D3304EA595}" dt="2025-03-10T15:00:27.481" v="290" actId="14861"/>
        <pc:sldMkLst>
          <pc:docMk/>
          <pc:sldMk cId="2025208627" sldId="259"/>
        </pc:sldMkLst>
        <pc:spChg chg="mod ord">
          <ac:chgData name="Rachel Owen" userId="6c12c0a3-2525-4066-8047-0fb9dd12e67f" providerId="ADAL" clId="{4FBAE01E-CDF9-4498-AE2F-05D3304EA595}" dt="2025-03-07T16:04:14.004" v="138" actId="207"/>
          <ac:spMkLst>
            <pc:docMk/>
            <pc:sldMk cId="2025208627" sldId="259"/>
            <ac:spMk id="2" creationId="{3664D699-1B0E-E38E-9EDF-DD97E4D5834E}"/>
          </ac:spMkLst>
        </pc:spChg>
        <pc:spChg chg="mod">
          <ac:chgData name="Rachel Owen" userId="6c12c0a3-2525-4066-8047-0fb9dd12e67f" providerId="ADAL" clId="{4FBAE01E-CDF9-4498-AE2F-05D3304EA595}" dt="2025-03-10T15:00:27.481" v="290" actId="14861"/>
          <ac:spMkLst>
            <pc:docMk/>
            <pc:sldMk cId="2025208627" sldId="259"/>
            <ac:spMk id="6" creationId="{DC860EFD-769C-787D-D005-35038E0E443C}"/>
          </ac:spMkLst>
        </pc:spChg>
        <pc:graphicFrameChg chg="mod ord modGraphic">
          <ac:chgData name="Rachel Owen" userId="6c12c0a3-2525-4066-8047-0fb9dd12e67f" providerId="ADAL" clId="{4FBAE01E-CDF9-4498-AE2F-05D3304EA595}" dt="2025-03-07T16:13:23.794" v="175"/>
          <ac:graphicFrameMkLst>
            <pc:docMk/>
            <pc:sldMk cId="2025208627" sldId="259"/>
            <ac:graphicFrameMk id="8" creationId="{E48A7FA2-A215-48C9-8CAE-135CA8895AC5}"/>
          </ac:graphicFrameMkLst>
        </pc:graphicFrameChg>
        <pc:picChg chg="add mod">
          <ac:chgData name="Rachel Owen" userId="6c12c0a3-2525-4066-8047-0fb9dd12e67f" providerId="ADAL" clId="{4FBAE01E-CDF9-4498-AE2F-05D3304EA595}" dt="2025-03-07T15:50:31.898" v="23"/>
          <ac:picMkLst>
            <pc:docMk/>
            <pc:sldMk cId="2025208627" sldId="259"/>
            <ac:picMk id="4" creationId="{E4E5FAD6-AFB1-D862-E613-13975871C632}"/>
          </ac:picMkLst>
        </pc:picChg>
      </pc:sldChg>
      <pc:sldChg chg="addSp delSp modSp add mod modAnim delDesignElem chgLayout">
        <pc:chgData name="Rachel Owen" userId="6c12c0a3-2525-4066-8047-0fb9dd12e67f" providerId="ADAL" clId="{4FBAE01E-CDF9-4498-AE2F-05D3304EA595}" dt="2025-03-10T14:56:57.610" v="208"/>
        <pc:sldMkLst>
          <pc:docMk/>
          <pc:sldMk cId="4284339292" sldId="260"/>
        </pc:sldMkLst>
        <pc:spChg chg="mod ord">
          <ac:chgData name="Rachel Owen" userId="6c12c0a3-2525-4066-8047-0fb9dd12e67f" providerId="ADAL" clId="{4FBAE01E-CDF9-4498-AE2F-05D3304EA595}" dt="2025-03-10T14:53:51.074" v="183" actId="113"/>
          <ac:spMkLst>
            <pc:docMk/>
            <pc:sldMk cId="4284339292" sldId="260"/>
            <ac:spMk id="2" creationId="{98D93AEF-B05F-E479-AA0B-6C5393DE3771}"/>
          </ac:spMkLst>
        </pc:spChg>
        <pc:graphicFrameChg chg="mod ord">
          <ac:chgData name="Rachel Owen" userId="6c12c0a3-2525-4066-8047-0fb9dd12e67f" providerId="ADAL" clId="{4FBAE01E-CDF9-4498-AE2F-05D3304EA595}" dt="2025-03-10T14:54:41.033" v="189" actId="12100"/>
          <ac:graphicFrameMkLst>
            <pc:docMk/>
            <pc:sldMk cId="4284339292" sldId="260"/>
            <ac:graphicFrameMk id="6" creationId="{C3897017-2886-9DA6-CE6D-50F6DADE6EF3}"/>
          </ac:graphicFrameMkLst>
        </pc:graphicFrameChg>
        <pc:picChg chg="add mod">
          <ac:chgData name="Rachel Owen" userId="6c12c0a3-2525-4066-8047-0fb9dd12e67f" providerId="ADAL" clId="{4FBAE01E-CDF9-4498-AE2F-05D3304EA595}" dt="2025-03-07T15:50:57.274" v="42"/>
          <ac:picMkLst>
            <pc:docMk/>
            <pc:sldMk cId="4284339292" sldId="260"/>
            <ac:picMk id="5" creationId="{168D1919-BFB9-4E06-CEEB-23A1C5D3216D}"/>
          </ac:picMkLst>
        </pc:picChg>
        <pc:picChg chg="del">
          <ac:chgData name="Rachel Owen" userId="6c12c0a3-2525-4066-8047-0fb9dd12e67f" providerId="ADAL" clId="{4FBAE01E-CDF9-4498-AE2F-05D3304EA595}" dt="2025-03-10T14:54:03.981" v="186" actId="478"/>
          <ac:picMkLst>
            <pc:docMk/>
            <pc:sldMk cId="4284339292" sldId="260"/>
            <ac:picMk id="8" creationId="{F88358B3-196F-B339-0568-644CBDB279A1}"/>
          </ac:picMkLst>
        </pc:picChg>
      </pc:sldChg>
      <pc:sldChg chg="addSp delSp modSp add mod modAnim delDesignElem chgLayout">
        <pc:chgData name="Rachel Owen" userId="6c12c0a3-2525-4066-8047-0fb9dd12e67f" providerId="ADAL" clId="{4FBAE01E-CDF9-4498-AE2F-05D3304EA595}" dt="2025-03-10T14:56:48.452" v="206"/>
        <pc:sldMkLst>
          <pc:docMk/>
          <pc:sldMk cId="839789228" sldId="261"/>
        </pc:sldMkLst>
        <pc:spChg chg="mod ord">
          <ac:chgData name="Rachel Owen" userId="6c12c0a3-2525-4066-8047-0fb9dd12e67f" providerId="ADAL" clId="{4FBAE01E-CDF9-4498-AE2F-05D3304EA595}" dt="2025-03-10T14:56:04.904" v="201" actId="207"/>
          <ac:spMkLst>
            <pc:docMk/>
            <pc:sldMk cId="839789228" sldId="261"/>
            <ac:spMk id="2" creationId="{EB257503-1499-0ABC-3917-3B4E33A3BF00}"/>
          </ac:spMkLst>
        </pc:spChg>
        <pc:spChg chg="mod ord">
          <ac:chgData name="Rachel Owen" userId="6c12c0a3-2525-4066-8047-0fb9dd12e67f" providerId="ADAL" clId="{4FBAE01E-CDF9-4498-AE2F-05D3304EA595}" dt="2025-03-10T14:56:39.230" v="205" actId="403"/>
          <ac:spMkLst>
            <pc:docMk/>
            <pc:sldMk cId="839789228" sldId="261"/>
            <ac:spMk id="3" creationId="{23590DCA-1D65-D65C-4363-FB3D8A9D0B95}"/>
          </ac:spMkLst>
        </pc:spChg>
        <pc:picChg chg="add mod">
          <ac:chgData name="Rachel Owen" userId="6c12c0a3-2525-4066-8047-0fb9dd12e67f" providerId="ADAL" clId="{4FBAE01E-CDF9-4498-AE2F-05D3304EA595}" dt="2025-03-07T15:51:06.719" v="48"/>
          <ac:picMkLst>
            <pc:docMk/>
            <pc:sldMk cId="839789228" sldId="261"/>
            <ac:picMk id="4" creationId="{5F5FC9BA-7D50-D9F0-5729-228AE2A6BC49}"/>
          </ac:picMkLst>
        </pc:picChg>
      </pc:sldChg>
      <pc:sldChg chg="addSp delSp modSp add mod modAnim chgLayout">
        <pc:chgData name="Rachel Owen" userId="6c12c0a3-2525-4066-8047-0fb9dd12e67f" providerId="ADAL" clId="{4FBAE01E-CDF9-4498-AE2F-05D3304EA595}" dt="2025-03-10T15:00:08.263" v="289"/>
        <pc:sldMkLst>
          <pc:docMk/>
          <pc:sldMk cId="478285586" sldId="263"/>
        </pc:sldMkLst>
        <pc:spChg chg="mod ord">
          <ac:chgData name="Rachel Owen" userId="6c12c0a3-2525-4066-8047-0fb9dd12e67f" providerId="ADAL" clId="{4FBAE01E-CDF9-4498-AE2F-05D3304EA595}" dt="2025-03-10T14:57:40.272" v="254"/>
          <ac:spMkLst>
            <pc:docMk/>
            <pc:sldMk cId="478285586" sldId="263"/>
            <ac:spMk id="2" creationId="{C1FEEF0F-E37F-74C3-83F9-9FEA613A5105}"/>
          </ac:spMkLst>
        </pc:spChg>
        <pc:spChg chg="mod">
          <ac:chgData name="Rachel Owen" userId="6c12c0a3-2525-4066-8047-0fb9dd12e67f" providerId="ADAL" clId="{4FBAE01E-CDF9-4498-AE2F-05D3304EA595}" dt="2025-03-10T14:58:46.790" v="269" actId="403"/>
          <ac:spMkLst>
            <pc:docMk/>
            <pc:sldMk cId="478285586" sldId="263"/>
            <ac:spMk id="3" creationId="{3524256D-C244-720F-DC63-B2D9A741FF34}"/>
          </ac:spMkLst>
        </pc:spChg>
        <pc:graphicFrameChg chg="mod ord modGraphic">
          <ac:chgData name="Rachel Owen" userId="6c12c0a3-2525-4066-8047-0fb9dd12e67f" providerId="ADAL" clId="{4FBAE01E-CDF9-4498-AE2F-05D3304EA595}" dt="2025-03-10T15:00:00.594" v="288" actId="1076"/>
          <ac:graphicFrameMkLst>
            <pc:docMk/>
            <pc:sldMk cId="478285586" sldId="263"/>
            <ac:graphicFrameMk id="6" creationId="{B79BBD72-B020-7376-9E18-2A226861D6C6}"/>
          </ac:graphicFrameMkLst>
        </pc:graphicFrameChg>
        <pc:picChg chg="add mod">
          <ac:chgData name="Rachel Owen" userId="6c12c0a3-2525-4066-8047-0fb9dd12e67f" providerId="ADAL" clId="{4FBAE01E-CDF9-4498-AE2F-05D3304EA595}" dt="2025-03-07T15:51:12.018" v="50"/>
          <ac:picMkLst>
            <pc:docMk/>
            <pc:sldMk cId="478285586" sldId="263"/>
            <ac:picMk id="4" creationId="{32622AF2-5508-849B-A284-71C44B717F70}"/>
          </ac:picMkLst>
        </pc:picChg>
      </pc:sldChg>
      <pc:sldChg chg="addSp delSp modSp add mod">
        <pc:chgData name="Rachel Owen" userId="6c12c0a3-2525-4066-8047-0fb9dd12e67f" providerId="ADAL" clId="{4FBAE01E-CDF9-4498-AE2F-05D3304EA595}" dt="2025-03-07T16:22:51.685" v="178" actId="113"/>
        <pc:sldMkLst>
          <pc:docMk/>
          <pc:sldMk cId="3298771951" sldId="264"/>
        </pc:sldMkLst>
        <pc:spChg chg="mod">
          <ac:chgData name="Rachel Owen" userId="6c12c0a3-2525-4066-8047-0fb9dd12e67f" providerId="ADAL" clId="{4FBAE01E-CDF9-4498-AE2F-05D3304EA595}" dt="2025-03-07T16:22:51.685" v="178" actId="113"/>
          <ac:spMkLst>
            <pc:docMk/>
            <pc:sldMk cId="3298771951" sldId="264"/>
            <ac:spMk id="2" creationId="{E33E2674-6357-9C66-A502-197CDB6C3016}"/>
          </ac:spMkLst>
        </pc:spChg>
        <pc:spChg chg="mod">
          <ac:chgData name="Rachel Owen" userId="6c12c0a3-2525-4066-8047-0fb9dd12e67f" providerId="ADAL" clId="{4FBAE01E-CDF9-4498-AE2F-05D3304EA595}" dt="2025-03-07T15:50:50.799" v="39" actId="1035"/>
          <ac:spMkLst>
            <pc:docMk/>
            <pc:sldMk cId="3298771951" sldId="264"/>
            <ac:spMk id="6" creationId="{1189D599-70B4-C9D6-1C91-7C01D07A78A7}"/>
          </ac:spMkLst>
        </pc:spChg>
        <pc:spChg chg="mod">
          <ac:chgData name="Rachel Owen" userId="6c12c0a3-2525-4066-8047-0fb9dd12e67f" providerId="ADAL" clId="{4FBAE01E-CDF9-4498-AE2F-05D3304EA595}" dt="2025-03-07T15:50:50.799" v="39" actId="1035"/>
          <ac:spMkLst>
            <pc:docMk/>
            <pc:sldMk cId="3298771951" sldId="264"/>
            <ac:spMk id="7" creationId="{F56037BA-DE39-8F3B-AD88-80080A56E69B}"/>
          </ac:spMkLst>
        </pc:spChg>
        <pc:spChg chg="mod">
          <ac:chgData name="Rachel Owen" userId="6c12c0a3-2525-4066-8047-0fb9dd12e67f" providerId="ADAL" clId="{4FBAE01E-CDF9-4498-AE2F-05D3304EA595}" dt="2025-03-07T15:50:50.799" v="39" actId="1035"/>
          <ac:spMkLst>
            <pc:docMk/>
            <pc:sldMk cId="3298771951" sldId="264"/>
            <ac:spMk id="8" creationId="{FBC93D86-F1CF-0619-00CF-DBF62A862952}"/>
          </ac:spMkLst>
        </pc:spChg>
        <pc:spChg chg="mod">
          <ac:chgData name="Rachel Owen" userId="6c12c0a3-2525-4066-8047-0fb9dd12e67f" providerId="ADAL" clId="{4FBAE01E-CDF9-4498-AE2F-05D3304EA595}" dt="2025-03-07T15:50:50.799" v="39" actId="1035"/>
          <ac:spMkLst>
            <pc:docMk/>
            <pc:sldMk cId="3298771951" sldId="264"/>
            <ac:spMk id="9" creationId="{611D3B3F-560F-5487-F55E-DFDA42851B9A}"/>
          </ac:spMkLst>
        </pc:spChg>
        <pc:spChg chg="mod">
          <ac:chgData name="Rachel Owen" userId="6c12c0a3-2525-4066-8047-0fb9dd12e67f" providerId="ADAL" clId="{4FBAE01E-CDF9-4498-AE2F-05D3304EA595}" dt="2025-03-07T15:50:50.799" v="39" actId="1035"/>
          <ac:spMkLst>
            <pc:docMk/>
            <pc:sldMk cId="3298771951" sldId="264"/>
            <ac:spMk id="10" creationId="{F8FCD22C-BE14-1BC5-3D87-F24406DF7D89}"/>
          </ac:spMkLst>
        </pc:spChg>
        <pc:picChg chg="mod">
          <ac:chgData name="Rachel Owen" userId="6c12c0a3-2525-4066-8047-0fb9dd12e67f" providerId="ADAL" clId="{4FBAE01E-CDF9-4498-AE2F-05D3304EA595}" dt="2025-03-07T15:50:50.799" v="39" actId="1035"/>
          <ac:picMkLst>
            <pc:docMk/>
            <pc:sldMk cId="3298771951" sldId="264"/>
            <ac:picMk id="5" creationId="{CC96663C-6C7F-AFCE-AB0E-D09BC9CD29A2}"/>
          </ac:picMkLst>
        </pc:picChg>
        <pc:picChg chg="add mod">
          <ac:chgData name="Rachel Owen" userId="6c12c0a3-2525-4066-8047-0fb9dd12e67f" providerId="ADAL" clId="{4FBAE01E-CDF9-4498-AE2F-05D3304EA595}" dt="2025-03-07T15:50:38.830" v="26"/>
          <ac:picMkLst>
            <pc:docMk/>
            <pc:sldMk cId="3298771951" sldId="264"/>
            <ac:picMk id="11" creationId="{994BCD09-AA23-AE80-0583-93163CA0CA5A}"/>
          </ac:picMkLst>
        </pc:picChg>
      </pc:sldChg>
      <pc:sldChg chg="addSp delSp modSp add del mod delDesignElem">
        <pc:chgData name="Rachel Owen" userId="6c12c0a3-2525-4066-8047-0fb9dd12e67f" providerId="ADAL" clId="{4FBAE01E-CDF9-4498-AE2F-05D3304EA595}" dt="2025-03-10T14:55:28.496" v="190" actId="47"/>
        <pc:sldMkLst>
          <pc:docMk/>
          <pc:sldMk cId="2942067237" sldId="266"/>
        </pc:sldMkLst>
      </pc:sldChg>
      <pc:sldChg chg="del">
        <pc:chgData name="Rachel Owen" userId="6c12c0a3-2525-4066-8047-0fb9dd12e67f" providerId="ADAL" clId="{4FBAE01E-CDF9-4498-AE2F-05D3304EA595}" dt="2025-03-07T15:48:45.812" v="8" actId="47"/>
        <pc:sldMkLst>
          <pc:docMk/>
          <pc:sldMk cId="0" sldId="281"/>
        </pc:sldMkLst>
      </pc:sldChg>
      <pc:sldChg chg="del">
        <pc:chgData name="Rachel Owen" userId="6c12c0a3-2525-4066-8047-0fb9dd12e67f" providerId="ADAL" clId="{4FBAE01E-CDF9-4498-AE2F-05D3304EA595}" dt="2025-03-07T15:48:45.812" v="8" actId="47"/>
        <pc:sldMkLst>
          <pc:docMk/>
          <pc:sldMk cId="0" sldId="282"/>
        </pc:sldMkLst>
      </pc:sldChg>
      <pc:sldChg chg="del">
        <pc:chgData name="Rachel Owen" userId="6c12c0a3-2525-4066-8047-0fb9dd12e67f" providerId="ADAL" clId="{4FBAE01E-CDF9-4498-AE2F-05D3304EA595}" dt="2025-03-07T15:48:45.812" v="8" actId="47"/>
        <pc:sldMkLst>
          <pc:docMk/>
          <pc:sldMk cId="0" sldId="288"/>
        </pc:sldMkLst>
      </pc:sldChg>
      <pc:sldChg chg="del">
        <pc:chgData name="Rachel Owen" userId="6c12c0a3-2525-4066-8047-0fb9dd12e67f" providerId="ADAL" clId="{4FBAE01E-CDF9-4498-AE2F-05D3304EA595}" dt="2025-03-07T15:48:45.812" v="8" actId="47"/>
        <pc:sldMkLst>
          <pc:docMk/>
          <pc:sldMk cId="0" sldId="289"/>
        </pc:sldMkLst>
      </pc:sldChg>
      <pc:sldChg chg="del">
        <pc:chgData name="Rachel Owen" userId="6c12c0a3-2525-4066-8047-0fb9dd12e67f" providerId="ADAL" clId="{4FBAE01E-CDF9-4498-AE2F-05D3304EA595}" dt="2025-03-07T15:48:45.812" v="8" actId="47"/>
        <pc:sldMkLst>
          <pc:docMk/>
          <pc:sldMk cId="0" sldId="292"/>
        </pc:sldMkLst>
      </pc:sldChg>
      <pc:sldChg chg="del">
        <pc:chgData name="Rachel Owen" userId="6c12c0a3-2525-4066-8047-0fb9dd12e67f" providerId="ADAL" clId="{4FBAE01E-CDF9-4498-AE2F-05D3304EA595}" dt="2025-03-07T15:48:30.742" v="0" actId="47"/>
        <pc:sldMkLst>
          <pc:docMk/>
          <pc:sldMk cId="0" sldId="29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CC48A-3A80-4B0E-A04C-6D08B9E3744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CBCCC56-3B8F-4BAD-906F-B2DB6AC269D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1415B"/>
        </a:solidFill>
        <a:ln>
          <a:solidFill>
            <a:srgbClr val="01415B"/>
          </a:solidFill>
        </a:ln>
      </dgm:spPr>
      <dgm:t>
        <a:bodyPr/>
        <a:lstStyle/>
        <a:p>
          <a:r>
            <a:rPr lang="en-GB" sz="1600" dirty="0">
              <a:solidFill>
                <a:schemeClr val="bg1"/>
              </a:solidFill>
            </a:rPr>
            <a:t>The Khareef is a type of seasonal rainfall like a Monsoon. </a:t>
          </a:r>
          <a:endParaRPr lang="en-US" sz="1600" dirty="0">
            <a:solidFill>
              <a:schemeClr val="bg1"/>
            </a:solidFill>
          </a:endParaRPr>
        </a:p>
      </dgm:t>
    </dgm:pt>
    <dgm:pt modelId="{9FDF3E9B-962B-481C-8376-A517C27FBD70}" type="parTrans" cxnId="{598CD495-E2BC-4231-8BC8-B3AE0BA40DFB}">
      <dgm:prSet/>
      <dgm:spPr/>
      <dgm:t>
        <a:bodyPr/>
        <a:lstStyle/>
        <a:p>
          <a:endParaRPr lang="en-US"/>
        </a:p>
      </dgm:t>
    </dgm:pt>
    <dgm:pt modelId="{CF99AEFF-4F5B-44DE-ABE1-EE3519B3D06D}" type="sibTrans" cxnId="{598CD495-E2BC-4231-8BC8-B3AE0BA40DFB}">
      <dgm:prSet/>
      <dgm:spPr/>
      <dgm:t>
        <a:bodyPr/>
        <a:lstStyle/>
        <a:p>
          <a:endParaRPr lang="en-US"/>
        </a:p>
      </dgm:t>
    </dgm:pt>
    <dgm:pt modelId="{3E12DCD5-2AA7-4FE5-B2A9-AD38A35680E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1415B"/>
        </a:solidFill>
        <a:ln>
          <a:solidFill>
            <a:srgbClr val="01415B"/>
          </a:solidFill>
        </a:ln>
      </dgm:spPr>
      <dgm:t>
        <a:bodyPr/>
        <a:lstStyle/>
        <a:p>
          <a:r>
            <a:rPr lang="en-GB" sz="1600" dirty="0">
              <a:solidFill>
                <a:schemeClr val="bg1"/>
              </a:solidFill>
            </a:rPr>
            <a:t>The Khareef falls near Salalah in the south of Oman. </a:t>
          </a:r>
          <a:endParaRPr lang="en-US" sz="1600" dirty="0">
            <a:solidFill>
              <a:schemeClr val="bg1"/>
            </a:solidFill>
          </a:endParaRPr>
        </a:p>
      </dgm:t>
    </dgm:pt>
    <dgm:pt modelId="{18636879-3FEA-4240-954D-883244603D6A}" type="parTrans" cxnId="{0B90D13A-693A-4425-82DC-7480C3958D0A}">
      <dgm:prSet/>
      <dgm:spPr/>
      <dgm:t>
        <a:bodyPr/>
        <a:lstStyle/>
        <a:p>
          <a:endParaRPr lang="en-US"/>
        </a:p>
      </dgm:t>
    </dgm:pt>
    <dgm:pt modelId="{139685DE-8BF5-496E-BFE4-D244C0F181AE}" type="sibTrans" cxnId="{0B90D13A-693A-4425-82DC-7480C3958D0A}">
      <dgm:prSet/>
      <dgm:spPr/>
      <dgm:t>
        <a:bodyPr/>
        <a:lstStyle/>
        <a:p>
          <a:endParaRPr lang="en-US"/>
        </a:p>
      </dgm:t>
    </dgm:pt>
    <dgm:pt modelId="{566C828B-27FA-4EC6-A968-B220E857D79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1415B"/>
        </a:solidFill>
        <a:ln>
          <a:solidFill>
            <a:srgbClr val="01415B"/>
          </a:solidFill>
        </a:ln>
      </dgm:spPr>
      <dgm:t>
        <a:bodyPr/>
        <a:lstStyle/>
        <a:p>
          <a:r>
            <a:rPr lang="en-GB" sz="1600" dirty="0">
              <a:solidFill>
                <a:schemeClr val="bg1"/>
              </a:solidFill>
            </a:rPr>
            <a:t>The rains come from June to September every year. </a:t>
          </a:r>
          <a:endParaRPr lang="en-US" sz="1600" dirty="0">
            <a:solidFill>
              <a:schemeClr val="bg1"/>
            </a:solidFill>
          </a:endParaRPr>
        </a:p>
      </dgm:t>
    </dgm:pt>
    <dgm:pt modelId="{CE5FDD49-AB2E-4FD8-B3C5-C283FE5E196C}" type="parTrans" cxnId="{0386A212-2614-4AA3-A6A0-598A3CA57F2E}">
      <dgm:prSet/>
      <dgm:spPr/>
      <dgm:t>
        <a:bodyPr/>
        <a:lstStyle/>
        <a:p>
          <a:endParaRPr lang="en-US"/>
        </a:p>
      </dgm:t>
    </dgm:pt>
    <dgm:pt modelId="{95361B28-7956-4CF6-B993-BBC0B461C88C}" type="sibTrans" cxnId="{0386A212-2614-4AA3-A6A0-598A3CA57F2E}">
      <dgm:prSet/>
      <dgm:spPr/>
      <dgm:t>
        <a:bodyPr/>
        <a:lstStyle/>
        <a:p>
          <a:endParaRPr lang="en-US"/>
        </a:p>
      </dgm:t>
    </dgm:pt>
    <dgm:pt modelId="{2CC9E06B-BA50-4DAB-901E-85D63AF7D47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1415B"/>
        </a:solidFill>
        <a:ln>
          <a:solidFill>
            <a:srgbClr val="01415B"/>
          </a:solidFill>
        </a:ln>
      </dgm:spPr>
      <dgm:t>
        <a:bodyPr/>
        <a:lstStyle/>
        <a:p>
          <a:r>
            <a:rPr lang="en-GB" sz="1600" dirty="0">
              <a:solidFill>
                <a:schemeClr val="bg1"/>
              </a:solidFill>
            </a:rPr>
            <a:t>The Khareef brings heavy rain that feeds into river valleys creating seasonal rivers called Wadis. The Wādī Darbāt is one of those. </a:t>
          </a:r>
          <a:endParaRPr lang="en-US" sz="1600" dirty="0">
            <a:solidFill>
              <a:schemeClr val="bg1"/>
            </a:solidFill>
          </a:endParaRPr>
        </a:p>
      </dgm:t>
    </dgm:pt>
    <dgm:pt modelId="{2CBA3AFF-0237-4DB6-B209-429F36679776}" type="parTrans" cxnId="{165F5572-B3A8-45F5-B277-25161B43C977}">
      <dgm:prSet/>
      <dgm:spPr/>
      <dgm:t>
        <a:bodyPr/>
        <a:lstStyle/>
        <a:p>
          <a:endParaRPr lang="en-US"/>
        </a:p>
      </dgm:t>
    </dgm:pt>
    <dgm:pt modelId="{0F621B23-58CD-4125-AE81-04C56BC7BC7C}" type="sibTrans" cxnId="{165F5572-B3A8-45F5-B277-25161B43C977}">
      <dgm:prSet/>
      <dgm:spPr/>
      <dgm:t>
        <a:bodyPr/>
        <a:lstStyle/>
        <a:p>
          <a:endParaRPr lang="en-US"/>
        </a:p>
      </dgm:t>
    </dgm:pt>
    <dgm:pt modelId="{697C76EE-26C2-4DDA-BEF5-6B528D85370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1415B"/>
        </a:solidFill>
        <a:ln>
          <a:solidFill>
            <a:srgbClr val="01415B"/>
          </a:solidFill>
        </a:ln>
      </dgm:spPr>
      <dgm:t>
        <a:bodyPr/>
        <a:lstStyle/>
        <a:p>
          <a:r>
            <a:rPr lang="en-GB" sz="1600" dirty="0">
              <a:solidFill>
                <a:schemeClr val="bg1"/>
              </a:solidFill>
            </a:rPr>
            <a:t>It also brings life to the landscape turning it from yellow to green. </a:t>
          </a:r>
          <a:endParaRPr lang="en-US" sz="1600" dirty="0">
            <a:solidFill>
              <a:schemeClr val="bg1"/>
            </a:solidFill>
          </a:endParaRPr>
        </a:p>
      </dgm:t>
    </dgm:pt>
    <dgm:pt modelId="{BD438171-B79D-4815-B7E8-37C8DE12AE5E}" type="parTrans" cxnId="{1B74DF68-77B0-4932-B9AC-F31661E9FBE9}">
      <dgm:prSet/>
      <dgm:spPr/>
      <dgm:t>
        <a:bodyPr/>
        <a:lstStyle/>
        <a:p>
          <a:endParaRPr lang="en-US"/>
        </a:p>
      </dgm:t>
    </dgm:pt>
    <dgm:pt modelId="{4CA677BB-F379-40DA-AD0C-973B76E816AA}" type="sibTrans" cxnId="{1B74DF68-77B0-4932-B9AC-F31661E9FBE9}">
      <dgm:prSet/>
      <dgm:spPr/>
      <dgm:t>
        <a:bodyPr/>
        <a:lstStyle/>
        <a:p>
          <a:endParaRPr lang="en-US"/>
        </a:p>
      </dgm:t>
    </dgm:pt>
    <dgm:pt modelId="{DD278D8F-17C9-47EB-9F86-7A26E62991A8}" type="pres">
      <dgm:prSet presAssocID="{510CC48A-3A80-4B0E-A04C-6D08B9E37443}" presName="Name0" presStyleCnt="0">
        <dgm:presLayoutVars>
          <dgm:dir/>
          <dgm:resizeHandles val="exact"/>
        </dgm:presLayoutVars>
      </dgm:prSet>
      <dgm:spPr/>
    </dgm:pt>
    <dgm:pt modelId="{BC5D2BC4-6444-4D98-8A2B-28E9D837764A}" type="pres">
      <dgm:prSet presAssocID="{CCBCCC56-3B8F-4BAD-906F-B2DB6AC269D6}" presName="node" presStyleLbl="node1" presStyleIdx="0" presStyleCnt="5">
        <dgm:presLayoutVars>
          <dgm:bulletEnabled val="1"/>
        </dgm:presLayoutVars>
      </dgm:prSet>
      <dgm:spPr/>
    </dgm:pt>
    <dgm:pt modelId="{7B97AEFD-7535-4643-9FD4-BFFCEF079B99}" type="pres">
      <dgm:prSet presAssocID="{CF99AEFF-4F5B-44DE-ABE1-EE3519B3D06D}" presName="sibTrans" presStyleLbl="sibTrans1D1" presStyleIdx="0" presStyleCnt="4"/>
      <dgm:spPr/>
    </dgm:pt>
    <dgm:pt modelId="{6A04480C-778B-4A75-95C3-78E16286EEE3}" type="pres">
      <dgm:prSet presAssocID="{CF99AEFF-4F5B-44DE-ABE1-EE3519B3D06D}" presName="connectorText" presStyleLbl="sibTrans1D1" presStyleIdx="0" presStyleCnt="4"/>
      <dgm:spPr/>
    </dgm:pt>
    <dgm:pt modelId="{4E6FAD57-6164-4059-B559-16931C308985}" type="pres">
      <dgm:prSet presAssocID="{3E12DCD5-2AA7-4FE5-B2A9-AD38A35680E8}" presName="node" presStyleLbl="node1" presStyleIdx="1" presStyleCnt="5">
        <dgm:presLayoutVars>
          <dgm:bulletEnabled val="1"/>
        </dgm:presLayoutVars>
      </dgm:prSet>
      <dgm:spPr/>
    </dgm:pt>
    <dgm:pt modelId="{AB33386A-D15C-4B4A-8978-374C7057BC60}" type="pres">
      <dgm:prSet presAssocID="{139685DE-8BF5-496E-BFE4-D244C0F181AE}" presName="sibTrans" presStyleLbl="sibTrans1D1" presStyleIdx="1" presStyleCnt="4"/>
      <dgm:spPr/>
    </dgm:pt>
    <dgm:pt modelId="{664DD111-8378-4E09-B5DA-7AD0E45AB8E0}" type="pres">
      <dgm:prSet presAssocID="{139685DE-8BF5-496E-BFE4-D244C0F181AE}" presName="connectorText" presStyleLbl="sibTrans1D1" presStyleIdx="1" presStyleCnt="4"/>
      <dgm:spPr/>
    </dgm:pt>
    <dgm:pt modelId="{446E672A-40D7-46BC-AB7A-A087A695F93B}" type="pres">
      <dgm:prSet presAssocID="{566C828B-27FA-4EC6-A968-B220E857D79A}" presName="node" presStyleLbl="node1" presStyleIdx="2" presStyleCnt="5">
        <dgm:presLayoutVars>
          <dgm:bulletEnabled val="1"/>
        </dgm:presLayoutVars>
      </dgm:prSet>
      <dgm:spPr/>
    </dgm:pt>
    <dgm:pt modelId="{E7A4EFE6-06C1-4D29-858C-1CF79BD55662}" type="pres">
      <dgm:prSet presAssocID="{95361B28-7956-4CF6-B993-BBC0B461C88C}" presName="sibTrans" presStyleLbl="sibTrans1D1" presStyleIdx="2" presStyleCnt="4"/>
      <dgm:spPr/>
    </dgm:pt>
    <dgm:pt modelId="{7DA5C09A-9A97-45A9-8BB2-2E91FE5B98E1}" type="pres">
      <dgm:prSet presAssocID="{95361B28-7956-4CF6-B993-BBC0B461C88C}" presName="connectorText" presStyleLbl="sibTrans1D1" presStyleIdx="2" presStyleCnt="4"/>
      <dgm:spPr/>
    </dgm:pt>
    <dgm:pt modelId="{9AA14EDB-418F-4707-90B1-0F37CD5DCC45}" type="pres">
      <dgm:prSet presAssocID="{2CC9E06B-BA50-4DAB-901E-85D63AF7D471}" presName="node" presStyleLbl="node1" presStyleIdx="3" presStyleCnt="5" custScaleX="110524">
        <dgm:presLayoutVars>
          <dgm:bulletEnabled val="1"/>
        </dgm:presLayoutVars>
      </dgm:prSet>
      <dgm:spPr/>
    </dgm:pt>
    <dgm:pt modelId="{E9DDCCAD-CB59-460D-844C-DD2B419F0C2E}" type="pres">
      <dgm:prSet presAssocID="{0F621B23-58CD-4125-AE81-04C56BC7BC7C}" presName="sibTrans" presStyleLbl="sibTrans1D1" presStyleIdx="3" presStyleCnt="4"/>
      <dgm:spPr/>
    </dgm:pt>
    <dgm:pt modelId="{E476666D-5BE9-4A7D-9DFC-807A7C99AD34}" type="pres">
      <dgm:prSet presAssocID="{0F621B23-58CD-4125-AE81-04C56BC7BC7C}" presName="connectorText" presStyleLbl="sibTrans1D1" presStyleIdx="3" presStyleCnt="4"/>
      <dgm:spPr/>
    </dgm:pt>
    <dgm:pt modelId="{4993CCDA-9196-4EB9-9BDA-D814EACE57A9}" type="pres">
      <dgm:prSet presAssocID="{697C76EE-26C2-4DDA-BEF5-6B528D853707}" presName="node" presStyleLbl="node1" presStyleIdx="4" presStyleCnt="5">
        <dgm:presLayoutVars>
          <dgm:bulletEnabled val="1"/>
        </dgm:presLayoutVars>
      </dgm:prSet>
      <dgm:spPr/>
    </dgm:pt>
  </dgm:ptLst>
  <dgm:cxnLst>
    <dgm:cxn modelId="{0386A212-2614-4AA3-A6A0-598A3CA57F2E}" srcId="{510CC48A-3A80-4B0E-A04C-6D08B9E37443}" destId="{566C828B-27FA-4EC6-A968-B220E857D79A}" srcOrd="2" destOrd="0" parTransId="{CE5FDD49-AB2E-4FD8-B3C5-C283FE5E196C}" sibTransId="{95361B28-7956-4CF6-B993-BBC0B461C88C}"/>
    <dgm:cxn modelId="{BEE76322-FEE7-45E8-855E-4D6A4B2A563C}" type="presOf" srcId="{0F621B23-58CD-4125-AE81-04C56BC7BC7C}" destId="{E476666D-5BE9-4A7D-9DFC-807A7C99AD34}" srcOrd="1" destOrd="0" presId="urn:microsoft.com/office/officeart/2016/7/layout/RepeatingBendingProcessNew"/>
    <dgm:cxn modelId="{95F64D38-8810-4514-948B-E34DA1D31E5E}" type="presOf" srcId="{95361B28-7956-4CF6-B993-BBC0B461C88C}" destId="{E7A4EFE6-06C1-4D29-858C-1CF79BD55662}" srcOrd="0" destOrd="0" presId="urn:microsoft.com/office/officeart/2016/7/layout/RepeatingBendingProcessNew"/>
    <dgm:cxn modelId="{0B90D13A-693A-4425-82DC-7480C3958D0A}" srcId="{510CC48A-3A80-4B0E-A04C-6D08B9E37443}" destId="{3E12DCD5-2AA7-4FE5-B2A9-AD38A35680E8}" srcOrd="1" destOrd="0" parTransId="{18636879-3FEA-4240-954D-883244603D6A}" sibTransId="{139685DE-8BF5-496E-BFE4-D244C0F181AE}"/>
    <dgm:cxn modelId="{4BF5145B-D3AA-4F5D-B3FD-37590D6B317B}" type="presOf" srcId="{139685DE-8BF5-496E-BFE4-D244C0F181AE}" destId="{AB33386A-D15C-4B4A-8978-374C7057BC60}" srcOrd="0" destOrd="0" presId="urn:microsoft.com/office/officeart/2016/7/layout/RepeatingBendingProcessNew"/>
    <dgm:cxn modelId="{63817F5B-D0F6-4A2B-9C7A-BE6ECA123F36}" type="presOf" srcId="{0F621B23-58CD-4125-AE81-04C56BC7BC7C}" destId="{E9DDCCAD-CB59-460D-844C-DD2B419F0C2E}" srcOrd="0" destOrd="0" presId="urn:microsoft.com/office/officeart/2016/7/layout/RepeatingBendingProcessNew"/>
    <dgm:cxn modelId="{24E8515F-F5CD-45FF-9AB4-5479B6BEF6EA}" type="presOf" srcId="{566C828B-27FA-4EC6-A968-B220E857D79A}" destId="{446E672A-40D7-46BC-AB7A-A087A695F93B}" srcOrd="0" destOrd="0" presId="urn:microsoft.com/office/officeart/2016/7/layout/RepeatingBendingProcessNew"/>
    <dgm:cxn modelId="{1B74DF68-77B0-4932-B9AC-F31661E9FBE9}" srcId="{510CC48A-3A80-4B0E-A04C-6D08B9E37443}" destId="{697C76EE-26C2-4DDA-BEF5-6B528D853707}" srcOrd="4" destOrd="0" parTransId="{BD438171-B79D-4815-B7E8-37C8DE12AE5E}" sibTransId="{4CA677BB-F379-40DA-AD0C-973B76E816AA}"/>
    <dgm:cxn modelId="{EEB00B69-A08B-4EAB-A0AA-9583D001026D}" type="presOf" srcId="{2CC9E06B-BA50-4DAB-901E-85D63AF7D471}" destId="{9AA14EDB-418F-4707-90B1-0F37CD5DCC45}" srcOrd="0" destOrd="0" presId="urn:microsoft.com/office/officeart/2016/7/layout/RepeatingBendingProcessNew"/>
    <dgm:cxn modelId="{CB0F8C4E-F5E9-4AA4-8984-687410A5C49E}" type="presOf" srcId="{139685DE-8BF5-496E-BFE4-D244C0F181AE}" destId="{664DD111-8378-4E09-B5DA-7AD0E45AB8E0}" srcOrd="1" destOrd="0" presId="urn:microsoft.com/office/officeart/2016/7/layout/RepeatingBendingProcessNew"/>
    <dgm:cxn modelId="{165F5572-B3A8-45F5-B277-25161B43C977}" srcId="{510CC48A-3A80-4B0E-A04C-6D08B9E37443}" destId="{2CC9E06B-BA50-4DAB-901E-85D63AF7D471}" srcOrd="3" destOrd="0" parTransId="{2CBA3AFF-0237-4DB6-B209-429F36679776}" sibTransId="{0F621B23-58CD-4125-AE81-04C56BC7BC7C}"/>
    <dgm:cxn modelId="{FF37F88B-B52B-4F26-B301-DDE8450251DD}" type="presOf" srcId="{510CC48A-3A80-4B0E-A04C-6D08B9E37443}" destId="{DD278D8F-17C9-47EB-9F86-7A26E62991A8}" srcOrd="0" destOrd="0" presId="urn:microsoft.com/office/officeart/2016/7/layout/RepeatingBendingProcessNew"/>
    <dgm:cxn modelId="{598CD495-E2BC-4231-8BC8-B3AE0BA40DFB}" srcId="{510CC48A-3A80-4B0E-A04C-6D08B9E37443}" destId="{CCBCCC56-3B8F-4BAD-906F-B2DB6AC269D6}" srcOrd="0" destOrd="0" parTransId="{9FDF3E9B-962B-481C-8376-A517C27FBD70}" sibTransId="{CF99AEFF-4F5B-44DE-ABE1-EE3519B3D06D}"/>
    <dgm:cxn modelId="{2A8062A5-0BBA-47BB-A363-7A8D0046BE0B}" type="presOf" srcId="{697C76EE-26C2-4DDA-BEF5-6B528D853707}" destId="{4993CCDA-9196-4EB9-9BDA-D814EACE57A9}" srcOrd="0" destOrd="0" presId="urn:microsoft.com/office/officeart/2016/7/layout/RepeatingBendingProcessNew"/>
    <dgm:cxn modelId="{B7F2DEB5-CF61-4346-B1D3-BC18C888CDC2}" type="presOf" srcId="{CF99AEFF-4F5B-44DE-ABE1-EE3519B3D06D}" destId="{6A04480C-778B-4A75-95C3-78E16286EEE3}" srcOrd="1" destOrd="0" presId="urn:microsoft.com/office/officeart/2016/7/layout/RepeatingBendingProcessNew"/>
    <dgm:cxn modelId="{28353BB6-D0B4-4F1F-9A88-41BA512390BA}" type="presOf" srcId="{CCBCCC56-3B8F-4BAD-906F-B2DB6AC269D6}" destId="{BC5D2BC4-6444-4D98-8A2B-28E9D837764A}" srcOrd="0" destOrd="0" presId="urn:microsoft.com/office/officeart/2016/7/layout/RepeatingBendingProcessNew"/>
    <dgm:cxn modelId="{CCEE0BC2-59FF-4F02-A625-0F17269FE27C}" type="presOf" srcId="{3E12DCD5-2AA7-4FE5-B2A9-AD38A35680E8}" destId="{4E6FAD57-6164-4059-B559-16931C308985}" srcOrd="0" destOrd="0" presId="urn:microsoft.com/office/officeart/2016/7/layout/RepeatingBendingProcessNew"/>
    <dgm:cxn modelId="{9DEFD6E8-43E1-4E4C-8C39-EEF882615CC7}" type="presOf" srcId="{95361B28-7956-4CF6-B993-BBC0B461C88C}" destId="{7DA5C09A-9A97-45A9-8BB2-2E91FE5B98E1}" srcOrd="1" destOrd="0" presId="urn:microsoft.com/office/officeart/2016/7/layout/RepeatingBendingProcessNew"/>
    <dgm:cxn modelId="{87CA2FEE-0DC9-4000-A713-7F83E6677459}" type="presOf" srcId="{CF99AEFF-4F5B-44DE-ABE1-EE3519B3D06D}" destId="{7B97AEFD-7535-4643-9FD4-BFFCEF079B99}" srcOrd="0" destOrd="0" presId="urn:microsoft.com/office/officeart/2016/7/layout/RepeatingBendingProcessNew"/>
    <dgm:cxn modelId="{774DBF04-52C0-4CDD-AD29-564D0653785F}" type="presParOf" srcId="{DD278D8F-17C9-47EB-9F86-7A26E62991A8}" destId="{BC5D2BC4-6444-4D98-8A2B-28E9D837764A}" srcOrd="0" destOrd="0" presId="urn:microsoft.com/office/officeart/2016/7/layout/RepeatingBendingProcessNew"/>
    <dgm:cxn modelId="{DBD8E2D2-36BC-4AC2-9B83-58C33C5A1D47}" type="presParOf" srcId="{DD278D8F-17C9-47EB-9F86-7A26E62991A8}" destId="{7B97AEFD-7535-4643-9FD4-BFFCEF079B99}" srcOrd="1" destOrd="0" presId="urn:microsoft.com/office/officeart/2016/7/layout/RepeatingBendingProcessNew"/>
    <dgm:cxn modelId="{DDCEE43C-4435-4D8C-9291-40771F1AC8BC}" type="presParOf" srcId="{7B97AEFD-7535-4643-9FD4-BFFCEF079B99}" destId="{6A04480C-778B-4A75-95C3-78E16286EEE3}" srcOrd="0" destOrd="0" presId="urn:microsoft.com/office/officeart/2016/7/layout/RepeatingBendingProcessNew"/>
    <dgm:cxn modelId="{77A6F4D3-B131-4F07-B1D5-6EA9BA05529E}" type="presParOf" srcId="{DD278D8F-17C9-47EB-9F86-7A26E62991A8}" destId="{4E6FAD57-6164-4059-B559-16931C308985}" srcOrd="2" destOrd="0" presId="urn:microsoft.com/office/officeart/2016/7/layout/RepeatingBendingProcessNew"/>
    <dgm:cxn modelId="{399E55EF-6151-4BDB-8AC8-388B48C5CD31}" type="presParOf" srcId="{DD278D8F-17C9-47EB-9F86-7A26E62991A8}" destId="{AB33386A-D15C-4B4A-8978-374C7057BC60}" srcOrd="3" destOrd="0" presId="urn:microsoft.com/office/officeart/2016/7/layout/RepeatingBendingProcessNew"/>
    <dgm:cxn modelId="{70890C15-5A72-4F11-B31D-6F6C8F7A100F}" type="presParOf" srcId="{AB33386A-D15C-4B4A-8978-374C7057BC60}" destId="{664DD111-8378-4E09-B5DA-7AD0E45AB8E0}" srcOrd="0" destOrd="0" presId="urn:microsoft.com/office/officeart/2016/7/layout/RepeatingBendingProcessNew"/>
    <dgm:cxn modelId="{D667E8EF-CAC0-413E-B6F3-E6958ADC6B03}" type="presParOf" srcId="{DD278D8F-17C9-47EB-9F86-7A26E62991A8}" destId="{446E672A-40D7-46BC-AB7A-A087A695F93B}" srcOrd="4" destOrd="0" presId="urn:microsoft.com/office/officeart/2016/7/layout/RepeatingBendingProcessNew"/>
    <dgm:cxn modelId="{4B93CFF8-78CA-43BB-BC30-566AD33DB4A4}" type="presParOf" srcId="{DD278D8F-17C9-47EB-9F86-7A26E62991A8}" destId="{E7A4EFE6-06C1-4D29-858C-1CF79BD55662}" srcOrd="5" destOrd="0" presId="urn:microsoft.com/office/officeart/2016/7/layout/RepeatingBendingProcessNew"/>
    <dgm:cxn modelId="{8117C64D-0932-44BC-ABC3-AAE28D59CE84}" type="presParOf" srcId="{E7A4EFE6-06C1-4D29-858C-1CF79BD55662}" destId="{7DA5C09A-9A97-45A9-8BB2-2E91FE5B98E1}" srcOrd="0" destOrd="0" presId="urn:microsoft.com/office/officeart/2016/7/layout/RepeatingBendingProcessNew"/>
    <dgm:cxn modelId="{3A550C8D-B906-4FDB-BC82-44032D02AF86}" type="presParOf" srcId="{DD278D8F-17C9-47EB-9F86-7A26E62991A8}" destId="{9AA14EDB-418F-4707-90B1-0F37CD5DCC45}" srcOrd="6" destOrd="0" presId="urn:microsoft.com/office/officeart/2016/7/layout/RepeatingBendingProcessNew"/>
    <dgm:cxn modelId="{8D691BBE-C5CC-4B73-9A05-F2CF4E91CBB9}" type="presParOf" srcId="{DD278D8F-17C9-47EB-9F86-7A26E62991A8}" destId="{E9DDCCAD-CB59-460D-844C-DD2B419F0C2E}" srcOrd="7" destOrd="0" presId="urn:microsoft.com/office/officeart/2016/7/layout/RepeatingBendingProcessNew"/>
    <dgm:cxn modelId="{DACEA216-24AB-41C3-9807-28ED078EB47B}" type="presParOf" srcId="{E9DDCCAD-CB59-460D-844C-DD2B419F0C2E}" destId="{E476666D-5BE9-4A7D-9DFC-807A7C99AD34}" srcOrd="0" destOrd="0" presId="urn:microsoft.com/office/officeart/2016/7/layout/RepeatingBendingProcessNew"/>
    <dgm:cxn modelId="{631612A3-AA8A-4786-8F52-138C079BF814}" type="presParOf" srcId="{DD278D8F-17C9-47EB-9F86-7A26E62991A8}" destId="{4993CCDA-9196-4EB9-9BDA-D814EACE57A9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006C58-5E5F-4E88-BBB3-A17A1E00CFBC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8EB9577-3291-401F-947D-E2E57850613B}">
      <dgm:prSet/>
      <dgm:spPr/>
      <dgm:t>
        <a:bodyPr/>
        <a:lstStyle/>
        <a:p>
          <a:r>
            <a:rPr lang="en-GB" dirty="0"/>
            <a:t>One of the landforms which is brought to life during the Khareef is the waterfalls at Wādī Darbāt.</a:t>
          </a:r>
          <a:endParaRPr lang="en-US" dirty="0"/>
        </a:p>
      </dgm:t>
    </dgm:pt>
    <dgm:pt modelId="{35BE6512-1CC3-442F-8C72-EE6FCAADEF87}" type="parTrans" cxnId="{F9BA7F5C-EB61-4A9B-B2AF-E9E2E8D0D982}">
      <dgm:prSet/>
      <dgm:spPr/>
      <dgm:t>
        <a:bodyPr/>
        <a:lstStyle/>
        <a:p>
          <a:endParaRPr lang="en-US"/>
        </a:p>
      </dgm:t>
    </dgm:pt>
    <dgm:pt modelId="{054970D4-435B-465A-8714-B5214BCC73EB}" type="sibTrans" cxnId="{F9BA7F5C-EB61-4A9B-B2AF-E9E2E8D0D982}">
      <dgm:prSet/>
      <dgm:spPr/>
      <dgm:t>
        <a:bodyPr/>
        <a:lstStyle/>
        <a:p>
          <a:endParaRPr lang="en-US"/>
        </a:p>
      </dgm:t>
    </dgm:pt>
    <dgm:pt modelId="{91F8A578-C07D-4580-95D8-B602AD568BD4}">
      <dgm:prSet/>
      <dgm:spPr/>
      <dgm:t>
        <a:bodyPr/>
        <a:lstStyle/>
        <a:p>
          <a:r>
            <a:rPr lang="en-GB"/>
            <a:t>You are going to work in teams to recreate a waterfall in a model. </a:t>
          </a:r>
          <a:endParaRPr lang="en-US"/>
        </a:p>
      </dgm:t>
    </dgm:pt>
    <dgm:pt modelId="{280E4B13-8B7E-4506-9A6B-4652BA5ABD73}" type="parTrans" cxnId="{4B2FABC6-7B5D-4170-9458-9660BD7D7F62}">
      <dgm:prSet/>
      <dgm:spPr/>
      <dgm:t>
        <a:bodyPr/>
        <a:lstStyle/>
        <a:p>
          <a:endParaRPr lang="en-US"/>
        </a:p>
      </dgm:t>
    </dgm:pt>
    <dgm:pt modelId="{549AEDB6-2632-4F9D-987C-B81656F9ADCA}" type="sibTrans" cxnId="{4B2FABC6-7B5D-4170-9458-9660BD7D7F62}">
      <dgm:prSet/>
      <dgm:spPr/>
      <dgm:t>
        <a:bodyPr/>
        <a:lstStyle/>
        <a:p>
          <a:endParaRPr lang="en-US"/>
        </a:p>
      </dgm:t>
    </dgm:pt>
    <dgm:pt modelId="{E2C70678-968D-44AE-8495-23A1BA97FACE}">
      <dgm:prSet/>
      <dgm:spPr/>
      <dgm:t>
        <a:bodyPr/>
        <a:lstStyle/>
        <a:p>
          <a:r>
            <a:rPr lang="en-GB" dirty="0"/>
            <a:t>To do this, you will need to follow the instructions on the next slide.  </a:t>
          </a:r>
          <a:endParaRPr lang="en-US" dirty="0"/>
        </a:p>
      </dgm:t>
    </dgm:pt>
    <dgm:pt modelId="{ACEB404D-A84E-4294-936E-935B7075EE07}" type="parTrans" cxnId="{61FEBD59-474B-45EC-B566-476FBFEB2959}">
      <dgm:prSet/>
      <dgm:spPr/>
      <dgm:t>
        <a:bodyPr/>
        <a:lstStyle/>
        <a:p>
          <a:endParaRPr lang="en-US"/>
        </a:p>
      </dgm:t>
    </dgm:pt>
    <dgm:pt modelId="{0F02FEB3-DDB0-4D8E-9D5A-61E44F69548D}" type="sibTrans" cxnId="{61FEBD59-474B-45EC-B566-476FBFEB2959}">
      <dgm:prSet/>
      <dgm:spPr/>
      <dgm:t>
        <a:bodyPr/>
        <a:lstStyle/>
        <a:p>
          <a:endParaRPr lang="en-US"/>
        </a:p>
      </dgm:t>
    </dgm:pt>
    <dgm:pt modelId="{DF93D739-5A21-4D87-8AC1-5D581E675F9D}" type="pres">
      <dgm:prSet presAssocID="{D1006C58-5E5F-4E88-BBB3-A17A1E00CFBC}" presName="vert0" presStyleCnt="0">
        <dgm:presLayoutVars>
          <dgm:dir/>
          <dgm:animOne val="branch"/>
          <dgm:animLvl val="lvl"/>
        </dgm:presLayoutVars>
      </dgm:prSet>
      <dgm:spPr/>
    </dgm:pt>
    <dgm:pt modelId="{87FA1BF4-173B-4718-8717-D463F7DF874F}" type="pres">
      <dgm:prSet presAssocID="{98EB9577-3291-401F-947D-E2E57850613B}" presName="thickLine" presStyleLbl="alignNode1" presStyleIdx="0" presStyleCnt="3"/>
      <dgm:spPr/>
    </dgm:pt>
    <dgm:pt modelId="{9D0FE2CF-F7A0-44C7-A225-2D5AC351E14D}" type="pres">
      <dgm:prSet presAssocID="{98EB9577-3291-401F-947D-E2E57850613B}" presName="horz1" presStyleCnt="0"/>
      <dgm:spPr/>
    </dgm:pt>
    <dgm:pt modelId="{47171879-F01A-4FF9-9A55-E48805826A51}" type="pres">
      <dgm:prSet presAssocID="{98EB9577-3291-401F-947D-E2E57850613B}" presName="tx1" presStyleLbl="revTx" presStyleIdx="0" presStyleCnt="3"/>
      <dgm:spPr/>
    </dgm:pt>
    <dgm:pt modelId="{0B4D591F-2B99-41C0-A3D6-8E1F757E90AB}" type="pres">
      <dgm:prSet presAssocID="{98EB9577-3291-401F-947D-E2E57850613B}" presName="vert1" presStyleCnt="0"/>
      <dgm:spPr/>
    </dgm:pt>
    <dgm:pt modelId="{5098B016-8C3F-4029-97D6-4D6BB94DD988}" type="pres">
      <dgm:prSet presAssocID="{91F8A578-C07D-4580-95D8-B602AD568BD4}" presName="thickLine" presStyleLbl="alignNode1" presStyleIdx="1" presStyleCnt="3"/>
      <dgm:spPr/>
    </dgm:pt>
    <dgm:pt modelId="{4CFA3708-7DEE-40E2-9C90-9C3A5A2BFA1B}" type="pres">
      <dgm:prSet presAssocID="{91F8A578-C07D-4580-95D8-B602AD568BD4}" presName="horz1" presStyleCnt="0"/>
      <dgm:spPr/>
    </dgm:pt>
    <dgm:pt modelId="{0F14EF17-58ED-46AF-8E90-0FAC4101D5B4}" type="pres">
      <dgm:prSet presAssocID="{91F8A578-C07D-4580-95D8-B602AD568BD4}" presName="tx1" presStyleLbl="revTx" presStyleIdx="1" presStyleCnt="3"/>
      <dgm:spPr/>
    </dgm:pt>
    <dgm:pt modelId="{6C206F2E-27E5-4540-88D0-E7245505FBD7}" type="pres">
      <dgm:prSet presAssocID="{91F8A578-C07D-4580-95D8-B602AD568BD4}" presName="vert1" presStyleCnt="0"/>
      <dgm:spPr/>
    </dgm:pt>
    <dgm:pt modelId="{0256908A-4B8F-41E8-B7C5-D95E9C4AC5DF}" type="pres">
      <dgm:prSet presAssocID="{E2C70678-968D-44AE-8495-23A1BA97FACE}" presName="thickLine" presStyleLbl="alignNode1" presStyleIdx="2" presStyleCnt="3"/>
      <dgm:spPr/>
    </dgm:pt>
    <dgm:pt modelId="{A153BD5C-38FC-478E-9588-018FF6BDA00F}" type="pres">
      <dgm:prSet presAssocID="{E2C70678-968D-44AE-8495-23A1BA97FACE}" presName="horz1" presStyleCnt="0"/>
      <dgm:spPr/>
    </dgm:pt>
    <dgm:pt modelId="{DC12ED98-ED2C-4529-B2CB-7451290D8CCA}" type="pres">
      <dgm:prSet presAssocID="{E2C70678-968D-44AE-8495-23A1BA97FACE}" presName="tx1" presStyleLbl="revTx" presStyleIdx="2" presStyleCnt="3"/>
      <dgm:spPr/>
    </dgm:pt>
    <dgm:pt modelId="{B88B5BB7-D6AE-40ED-9135-B652C0A710A9}" type="pres">
      <dgm:prSet presAssocID="{E2C70678-968D-44AE-8495-23A1BA97FACE}" presName="vert1" presStyleCnt="0"/>
      <dgm:spPr/>
    </dgm:pt>
  </dgm:ptLst>
  <dgm:cxnLst>
    <dgm:cxn modelId="{F9BA7F5C-EB61-4A9B-B2AF-E9E2E8D0D982}" srcId="{D1006C58-5E5F-4E88-BBB3-A17A1E00CFBC}" destId="{98EB9577-3291-401F-947D-E2E57850613B}" srcOrd="0" destOrd="0" parTransId="{35BE6512-1CC3-442F-8C72-EE6FCAADEF87}" sibTransId="{054970D4-435B-465A-8714-B5214BCC73EB}"/>
    <dgm:cxn modelId="{A5841049-757A-4040-9AE7-708313F764CB}" type="presOf" srcId="{E2C70678-968D-44AE-8495-23A1BA97FACE}" destId="{DC12ED98-ED2C-4529-B2CB-7451290D8CCA}" srcOrd="0" destOrd="0" presId="urn:microsoft.com/office/officeart/2008/layout/LinedList"/>
    <dgm:cxn modelId="{61FEBD59-474B-45EC-B566-476FBFEB2959}" srcId="{D1006C58-5E5F-4E88-BBB3-A17A1E00CFBC}" destId="{E2C70678-968D-44AE-8495-23A1BA97FACE}" srcOrd="2" destOrd="0" parTransId="{ACEB404D-A84E-4294-936E-935B7075EE07}" sibTransId="{0F02FEB3-DDB0-4D8E-9D5A-61E44F69548D}"/>
    <dgm:cxn modelId="{12CEC387-6123-40B8-BC5F-510642F56895}" type="presOf" srcId="{D1006C58-5E5F-4E88-BBB3-A17A1E00CFBC}" destId="{DF93D739-5A21-4D87-8AC1-5D581E675F9D}" srcOrd="0" destOrd="0" presId="urn:microsoft.com/office/officeart/2008/layout/LinedList"/>
    <dgm:cxn modelId="{61258EAE-568B-49B4-BDBC-5A1A3F833D25}" type="presOf" srcId="{91F8A578-C07D-4580-95D8-B602AD568BD4}" destId="{0F14EF17-58ED-46AF-8E90-0FAC4101D5B4}" srcOrd="0" destOrd="0" presId="urn:microsoft.com/office/officeart/2008/layout/LinedList"/>
    <dgm:cxn modelId="{9E662BBA-6F56-4A1B-886F-2F4F5DF109EA}" type="presOf" srcId="{98EB9577-3291-401F-947D-E2E57850613B}" destId="{47171879-F01A-4FF9-9A55-E48805826A51}" srcOrd="0" destOrd="0" presId="urn:microsoft.com/office/officeart/2008/layout/LinedList"/>
    <dgm:cxn modelId="{4B2FABC6-7B5D-4170-9458-9660BD7D7F62}" srcId="{D1006C58-5E5F-4E88-BBB3-A17A1E00CFBC}" destId="{91F8A578-C07D-4580-95D8-B602AD568BD4}" srcOrd="1" destOrd="0" parTransId="{280E4B13-8B7E-4506-9A6B-4652BA5ABD73}" sibTransId="{549AEDB6-2632-4F9D-987C-B81656F9ADCA}"/>
    <dgm:cxn modelId="{28AE4DE6-2FF9-4CE9-94B5-B42A3441569D}" type="presParOf" srcId="{DF93D739-5A21-4D87-8AC1-5D581E675F9D}" destId="{87FA1BF4-173B-4718-8717-D463F7DF874F}" srcOrd="0" destOrd="0" presId="urn:microsoft.com/office/officeart/2008/layout/LinedList"/>
    <dgm:cxn modelId="{DD90CF4B-D176-4173-9723-DF5A1D02DEF0}" type="presParOf" srcId="{DF93D739-5A21-4D87-8AC1-5D581E675F9D}" destId="{9D0FE2CF-F7A0-44C7-A225-2D5AC351E14D}" srcOrd="1" destOrd="0" presId="urn:microsoft.com/office/officeart/2008/layout/LinedList"/>
    <dgm:cxn modelId="{AA5413E6-8EF7-40AD-8633-150ACDAD5EAB}" type="presParOf" srcId="{9D0FE2CF-F7A0-44C7-A225-2D5AC351E14D}" destId="{47171879-F01A-4FF9-9A55-E48805826A51}" srcOrd="0" destOrd="0" presId="urn:microsoft.com/office/officeart/2008/layout/LinedList"/>
    <dgm:cxn modelId="{6F7D89A0-7131-41C5-A08F-35507182B77E}" type="presParOf" srcId="{9D0FE2CF-F7A0-44C7-A225-2D5AC351E14D}" destId="{0B4D591F-2B99-41C0-A3D6-8E1F757E90AB}" srcOrd="1" destOrd="0" presId="urn:microsoft.com/office/officeart/2008/layout/LinedList"/>
    <dgm:cxn modelId="{143CC430-EAE0-4AFD-AC7D-A51FB4CD6C43}" type="presParOf" srcId="{DF93D739-5A21-4D87-8AC1-5D581E675F9D}" destId="{5098B016-8C3F-4029-97D6-4D6BB94DD988}" srcOrd="2" destOrd="0" presId="urn:microsoft.com/office/officeart/2008/layout/LinedList"/>
    <dgm:cxn modelId="{8819479F-ABFE-46A2-8FE4-7777016ABEBA}" type="presParOf" srcId="{DF93D739-5A21-4D87-8AC1-5D581E675F9D}" destId="{4CFA3708-7DEE-40E2-9C90-9C3A5A2BFA1B}" srcOrd="3" destOrd="0" presId="urn:microsoft.com/office/officeart/2008/layout/LinedList"/>
    <dgm:cxn modelId="{66F1473D-A2C2-4110-AB4B-3361674518C0}" type="presParOf" srcId="{4CFA3708-7DEE-40E2-9C90-9C3A5A2BFA1B}" destId="{0F14EF17-58ED-46AF-8E90-0FAC4101D5B4}" srcOrd="0" destOrd="0" presId="urn:microsoft.com/office/officeart/2008/layout/LinedList"/>
    <dgm:cxn modelId="{9A443191-7E39-456F-9FC0-21ECFD570DC2}" type="presParOf" srcId="{4CFA3708-7DEE-40E2-9C90-9C3A5A2BFA1B}" destId="{6C206F2E-27E5-4540-88D0-E7245505FBD7}" srcOrd="1" destOrd="0" presId="urn:microsoft.com/office/officeart/2008/layout/LinedList"/>
    <dgm:cxn modelId="{02EA431B-D793-43EE-A4E3-B291F15B0FBC}" type="presParOf" srcId="{DF93D739-5A21-4D87-8AC1-5D581E675F9D}" destId="{0256908A-4B8F-41E8-B7C5-D95E9C4AC5DF}" srcOrd="4" destOrd="0" presId="urn:microsoft.com/office/officeart/2008/layout/LinedList"/>
    <dgm:cxn modelId="{4B068798-E73B-42BD-B112-7A426A724EAE}" type="presParOf" srcId="{DF93D739-5A21-4D87-8AC1-5D581E675F9D}" destId="{A153BD5C-38FC-478E-9588-018FF6BDA00F}" srcOrd="5" destOrd="0" presId="urn:microsoft.com/office/officeart/2008/layout/LinedList"/>
    <dgm:cxn modelId="{2344A90E-75F2-48A2-817B-1522632857DC}" type="presParOf" srcId="{A153BD5C-38FC-478E-9588-018FF6BDA00F}" destId="{DC12ED98-ED2C-4529-B2CB-7451290D8CCA}" srcOrd="0" destOrd="0" presId="urn:microsoft.com/office/officeart/2008/layout/LinedList"/>
    <dgm:cxn modelId="{547DD7B7-0D6B-4E95-BB1D-2292FF74574D}" type="presParOf" srcId="{A153BD5C-38FC-478E-9588-018FF6BDA00F}" destId="{B88B5BB7-D6AE-40ED-9135-B652C0A710A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AD43EF-BE2D-4570-90DE-405C6EBA4C63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367E8AE-7FD6-40FB-B265-9B66C8BA3BD9}">
      <dgm:prSet custT="1"/>
      <dgm:spPr>
        <a:solidFill>
          <a:srgbClr val="FEFDF8">
            <a:alpha val="90000"/>
          </a:srgbClr>
        </a:solidFill>
      </dgm:spPr>
      <dgm:t>
        <a:bodyPr/>
        <a:lstStyle/>
        <a:p>
          <a:r>
            <a:rPr lang="en-GB" sz="2000" dirty="0"/>
            <a:t>Your model should look like a waterfall.</a:t>
          </a:r>
          <a:endParaRPr lang="en-US" sz="2000" dirty="0"/>
        </a:p>
      </dgm:t>
    </dgm:pt>
    <dgm:pt modelId="{996D586C-AFB1-402E-8C99-5086614C3C9C}" type="parTrans" cxnId="{F5BD45BF-6851-4EE8-A64C-FE9DCBC25DBB}">
      <dgm:prSet/>
      <dgm:spPr/>
      <dgm:t>
        <a:bodyPr/>
        <a:lstStyle/>
        <a:p>
          <a:endParaRPr lang="en-US"/>
        </a:p>
      </dgm:t>
    </dgm:pt>
    <dgm:pt modelId="{8B08BE77-D926-4F39-A3F5-D12750CCD404}" type="sibTrans" cxnId="{F5BD45BF-6851-4EE8-A64C-FE9DCBC25DBB}">
      <dgm:prSet/>
      <dgm:spPr/>
      <dgm:t>
        <a:bodyPr/>
        <a:lstStyle/>
        <a:p>
          <a:endParaRPr lang="en-US"/>
        </a:p>
      </dgm:t>
    </dgm:pt>
    <dgm:pt modelId="{15BC129F-BD0A-4100-A1F2-E7CCB192CA51}">
      <dgm:prSet custT="1"/>
      <dgm:spPr>
        <a:solidFill>
          <a:srgbClr val="FEFDF8">
            <a:alpha val="90000"/>
          </a:srgbClr>
        </a:solidFill>
      </dgm:spPr>
      <dgm:t>
        <a:bodyPr/>
        <a:lstStyle/>
        <a:p>
          <a:r>
            <a:rPr lang="en-GB" sz="2000" dirty="0"/>
            <a:t>It should have the key features (bolded ones) in the model. </a:t>
          </a:r>
          <a:endParaRPr lang="en-US" sz="2000" dirty="0"/>
        </a:p>
      </dgm:t>
    </dgm:pt>
    <dgm:pt modelId="{2D86E581-A2FC-4813-ACEE-BC59E7CAB65E}" type="parTrans" cxnId="{1FCCAC44-CB9F-4930-BBC7-E1823D01E7B7}">
      <dgm:prSet/>
      <dgm:spPr/>
      <dgm:t>
        <a:bodyPr/>
        <a:lstStyle/>
        <a:p>
          <a:endParaRPr lang="en-US"/>
        </a:p>
      </dgm:t>
    </dgm:pt>
    <dgm:pt modelId="{5A2A1274-973F-4498-B8B4-C8C24929229F}" type="sibTrans" cxnId="{1FCCAC44-CB9F-4930-BBC7-E1823D01E7B7}">
      <dgm:prSet/>
      <dgm:spPr/>
      <dgm:t>
        <a:bodyPr/>
        <a:lstStyle/>
        <a:p>
          <a:endParaRPr lang="en-US"/>
        </a:p>
      </dgm:t>
    </dgm:pt>
    <dgm:pt modelId="{BF06E230-23DD-47F7-A96A-BD053BE0F65A}">
      <dgm:prSet custT="1"/>
      <dgm:spPr>
        <a:solidFill>
          <a:srgbClr val="FEFDF8">
            <a:alpha val="90000"/>
          </a:srgbClr>
        </a:solidFill>
      </dgm:spPr>
      <dgm:t>
        <a:bodyPr/>
        <a:lstStyle/>
        <a:p>
          <a:r>
            <a:rPr lang="en-GB" sz="2000" dirty="0"/>
            <a:t>We should be able to see a sequence showing its formation. </a:t>
          </a:r>
          <a:endParaRPr lang="en-US" sz="2000" dirty="0"/>
        </a:p>
      </dgm:t>
    </dgm:pt>
    <dgm:pt modelId="{385E25AE-42EF-4259-AB86-16A857F640BD}" type="parTrans" cxnId="{4914712A-2CAE-418D-9A78-C54A850246D1}">
      <dgm:prSet/>
      <dgm:spPr/>
      <dgm:t>
        <a:bodyPr/>
        <a:lstStyle/>
        <a:p>
          <a:endParaRPr lang="en-US"/>
        </a:p>
      </dgm:t>
    </dgm:pt>
    <dgm:pt modelId="{30BFBACF-D497-4674-B571-D99BAFFD6096}" type="sibTrans" cxnId="{4914712A-2CAE-418D-9A78-C54A850246D1}">
      <dgm:prSet/>
      <dgm:spPr/>
      <dgm:t>
        <a:bodyPr/>
        <a:lstStyle/>
        <a:p>
          <a:endParaRPr lang="en-US"/>
        </a:p>
      </dgm:t>
    </dgm:pt>
    <dgm:pt modelId="{85DA2F55-563A-4479-8C96-5218EBED3D05}" type="pres">
      <dgm:prSet presAssocID="{B9AD43EF-BE2D-4570-90DE-405C6EBA4C6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A1C53C-0BDE-4B18-BFFD-C21D590A9657}" type="pres">
      <dgm:prSet presAssocID="{4367E8AE-7FD6-40FB-B265-9B66C8BA3BD9}" presName="hierRoot1" presStyleCnt="0"/>
      <dgm:spPr/>
    </dgm:pt>
    <dgm:pt modelId="{3ED6CC4F-277A-4603-897E-D78C423DEC77}" type="pres">
      <dgm:prSet presAssocID="{4367E8AE-7FD6-40FB-B265-9B66C8BA3BD9}" presName="composite" presStyleCnt="0"/>
      <dgm:spPr/>
    </dgm:pt>
    <dgm:pt modelId="{1670A151-B829-4D7B-BEDE-E58ED02082C2}" type="pres">
      <dgm:prSet presAssocID="{4367E8AE-7FD6-40FB-B265-9B66C8BA3BD9}" presName="background" presStyleLbl="node0" presStyleIdx="0" presStyleCnt="3"/>
      <dgm:spPr>
        <a:solidFill>
          <a:srgbClr val="F54C00"/>
        </a:solidFill>
        <a:ln>
          <a:noFill/>
        </a:ln>
      </dgm:spPr>
    </dgm:pt>
    <dgm:pt modelId="{E462522F-7151-490F-8679-6878EE42ED6D}" type="pres">
      <dgm:prSet presAssocID="{4367E8AE-7FD6-40FB-B265-9B66C8BA3BD9}" presName="text" presStyleLbl="fgAcc0" presStyleIdx="0" presStyleCnt="3">
        <dgm:presLayoutVars>
          <dgm:chPref val="3"/>
        </dgm:presLayoutVars>
      </dgm:prSet>
      <dgm:spPr/>
    </dgm:pt>
    <dgm:pt modelId="{955B4C50-A514-488D-A2BD-D4B715CDAD87}" type="pres">
      <dgm:prSet presAssocID="{4367E8AE-7FD6-40FB-B265-9B66C8BA3BD9}" presName="hierChild2" presStyleCnt="0"/>
      <dgm:spPr/>
    </dgm:pt>
    <dgm:pt modelId="{2797EF59-21F9-4F46-B5A9-879B90550FD5}" type="pres">
      <dgm:prSet presAssocID="{15BC129F-BD0A-4100-A1F2-E7CCB192CA51}" presName="hierRoot1" presStyleCnt="0"/>
      <dgm:spPr/>
    </dgm:pt>
    <dgm:pt modelId="{8B663FB5-F47C-4677-851D-6E46DB8D711A}" type="pres">
      <dgm:prSet presAssocID="{15BC129F-BD0A-4100-A1F2-E7CCB192CA51}" presName="composite" presStyleCnt="0"/>
      <dgm:spPr/>
    </dgm:pt>
    <dgm:pt modelId="{E8D67921-44CB-4778-9453-9D4731BEB41D}" type="pres">
      <dgm:prSet presAssocID="{15BC129F-BD0A-4100-A1F2-E7CCB192CA51}" presName="background" presStyleLbl="node0" presStyleIdx="1" presStyleCnt="3"/>
      <dgm:spPr>
        <a:solidFill>
          <a:srgbClr val="F54C00"/>
        </a:solidFill>
        <a:ln>
          <a:noFill/>
        </a:ln>
      </dgm:spPr>
    </dgm:pt>
    <dgm:pt modelId="{23934EC9-7A02-4B82-BACE-B47D5101D53E}" type="pres">
      <dgm:prSet presAssocID="{15BC129F-BD0A-4100-A1F2-E7CCB192CA51}" presName="text" presStyleLbl="fgAcc0" presStyleIdx="1" presStyleCnt="3">
        <dgm:presLayoutVars>
          <dgm:chPref val="3"/>
        </dgm:presLayoutVars>
      </dgm:prSet>
      <dgm:spPr/>
    </dgm:pt>
    <dgm:pt modelId="{0956C34A-7179-40B7-8781-143504E363B8}" type="pres">
      <dgm:prSet presAssocID="{15BC129F-BD0A-4100-A1F2-E7CCB192CA51}" presName="hierChild2" presStyleCnt="0"/>
      <dgm:spPr/>
    </dgm:pt>
    <dgm:pt modelId="{0079F43B-8FEC-4C7A-A9DD-16975E2F36EC}" type="pres">
      <dgm:prSet presAssocID="{BF06E230-23DD-47F7-A96A-BD053BE0F65A}" presName="hierRoot1" presStyleCnt="0"/>
      <dgm:spPr/>
    </dgm:pt>
    <dgm:pt modelId="{7AAB988C-A20A-4418-8712-054154026701}" type="pres">
      <dgm:prSet presAssocID="{BF06E230-23DD-47F7-A96A-BD053BE0F65A}" presName="composite" presStyleCnt="0"/>
      <dgm:spPr/>
    </dgm:pt>
    <dgm:pt modelId="{BEEFF0C7-9AD4-4C79-9AD9-7F318F90BD0D}" type="pres">
      <dgm:prSet presAssocID="{BF06E230-23DD-47F7-A96A-BD053BE0F65A}" presName="background" presStyleLbl="node0" presStyleIdx="2" presStyleCnt="3"/>
      <dgm:spPr>
        <a:solidFill>
          <a:srgbClr val="F54C00"/>
        </a:solidFill>
        <a:ln>
          <a:noFill/>
        </a:ln>
      </dgm:spPr>
    </dgm:pt>
    <dgm:pt modelId="{7965DCDC-FFE9-4AFA-8715-0238205E6F0C}" type="pres">
      <dgm:prSet presAssocID="{BF06E230-23DD-47F7-A96A-BD053BE0F65A}" presName="text" presStyleLbl="fgAcc0" presStyleIdx="2" presStyleCnt="3">
        <dgm:presLayoutVars>
          <dgm:chPref val="3"/>
        </dgm:presLayoutVars>
      </dgm:prSet>
      <dgm:spPr/>
    </dgm:pt>
    <dgm:pt modelId="{11BCFC86-DBF5-41B8-AB8D-EE9C0B03A81D}" type="pres">
      <dgm:prSet presAssocID="{BF06E230-23DD-47F7-A96A-BD053BE0F65A}" presName="hierChild2" presStyleCnt="0"/>
      <dgm:spPr/>
    </dgm:pt>
  </dgm:ptLst>
  <dgm:cxnLst>
    <dgm:cxn modelId="{048FF30A-F2BA-462F-99D2-3920C424AEE0}" type="presOf" srcId="{15BC129F-BD0A-4100-A1F2-E7CCB192CA51}" destId="{23934EC9-7A02-4B82-BACE-B47D5101D53E}" srcOrd="0" destOrd="0" presId="urn:microsoft.com/office/officeart/2005/8/layout/hierarchy1"/>
    <dgm:cxn modelId="{F8037F1E-81FD-4AA6-B4AF-B7C44DE77175}" type="presOf" srcId="{B9AD43EF-BE2D-4570-90DE-405C6EBA4C63}" destId="{85DA2F55-563A-4479-8C96-5218EBED3D05}" srcOrd="0" destOrd="0" presId="urn:microsoft.com/office/officeart/2005/8/layout/hierarchy1"/>
    <dgm:cxn modelId="{4914712A-2CAE-418D-9A78-C54A850246D1}" srcId="{B9AD43EF-BE2D-4570-90DE-405C6EBA4C63}" destId="{BF06E230-23DD-47F7-A96A-BD053BE0F65A}" srcOrd="2" destOrd="0" parTransId="{385E25AE-42EF-4259-AB86-16A857F640BD}" sibTransId="{30BFBACF-D497-4674-B571-D99BAFFD6096}"/>
    <dgm:cxn modelId="{1FCCAC44-CB9F-4930-BBC7-E1823D01E7B7}" srcId="{B9AD43EF-BE2D-4570-90DE-405C6EBA4C63}" destId="{15BC129F-BD0A-4100-A1F2-E7CCB192CA51}" srcOrd="1" destOrd="0" parTransId="{2D86E581-A2FC-4813-ACEE-BC59E7CAB65E}" sibTransId="{5A2A1274-973F-4498-B8B4-C8C24929229F}"/>
    <dgm:cxn modelId="{3EC73D6C-78E6-4ACD-BD8C-001A2F67318E}" type="presOf" srcId="{4367E8AE-7FD6-40FB-B265-9B66C8BA3BD9}" destId="{E462522F-7151-490F-8679-6878EE42ED6D}" srcOrd="0" destOrd="0" presId="urn:microsoft.com/office/officeart/2005/8/layout/hierarchy1"/>
    <dgm:cxn modelId="{F5BD45BF-6851-4EE8-A64C-FE9DCBC25DBB}" srcId="{B9AD43EF-BE2D-4570-90DE-405C6EBA4C63}" destId="{4367E8AE-7FD6-40FB-B265-9B66C8BA3BD9}" srcOrd="0" destOrd="0" parTransId="{996D586C-AFB1-402E-8C99-5086614C3C9C}" sibTransId="{8B08BE77-D926-4F39-A3F5-D12750CCD404}"/>
    <dgm:cxn modelId="{EB57FAE7-1967-4338-8CCC-7564AF68EB28}" type="presOf" srcId="{BF06E230-23DD-47F7-A96A-BD053BE0F65A}" destId="{7965DCDC-FFE9-4AFA-8715-0238205E6F0C}" srcOrd="0" destOrd="0" presId="urn:microsoft.com/office/officeart/2005/8/layout/hierarchy1"/>
    <dgm:cxn modelId="{D194A7A8-E277-4898-981F-313570156D04}" type="presParOf" srcId="{85DA2F55-563A-4479-8C96-5218EBED3D05}" destId="{6EA1C53C-0BDE-4B18-BFFD-C21D590A9657}" srcOrd="0" destOrd="0" presId="urn:microsoft.com/office/officeart/2005/8/layout/hierarchy1"/>
    <dgm:cxn modelId="{DD5EF65D-4CE8-4070-B403-86DBF928010B}" type="presParOf" srcId="{6EA1C53C-0BDE-4B18-BFFD-C21D590A9657}" destId="{3ED6CC4F-277A-4603-897E-D78C423DEC77}" srcOrd="0" destOrd="0" presId="urn:microsoft.com/office/officeart/2005/8/layout/hierarchy1"/>
    <dgm:cxn modelId="{6EE7784A-E045-46CD-9C0E-8314E9643770}" type="presParOf" srcId="{3ED6CC4F-277A-4603-897E-D78C423DEC77}" destId="{1670A151-B829-4D7B-BEDE-E58ED02082C2}" srcOrd="0" destOrd="0" presId="urn:microsoft.com/office/officeart/2005/8/layout/hierarchy1"/>
    <dgm:cxn modelId="{73967CD6-AD1B-413E-912D-029EDACEE1CB}" type="presParOf" srcId="{3ED6CC4F-277A-4603-897E-D78C423DEC77}" destId="{E462522F-7151-490F-8679-6878EE42ED6D}" srcOrd="1" destOrd="0" presId="urn:microsoft.com/office/officeart/2005/8/layout/hierarchy1"/>
    <dgm:cxn modelId="{00EFD735-BB43-4EE4-A8F6-E5F4B8693A6C}" type="presParOf" srcId="{6EA1C53C-0BDE-4B18-BFFD-C21D590A9657}" destId="{955B4C50-A514-488D-A2BD-D4B715CDAD87}" srcOrd="1" destOrd="0" presId="urn:microsoft.com/office/officeart/2005/8/layout/hierarchy1"/>
    <dgm:cxn modelId="{FB5D6F1D-07A2-4E94-93E9-EE781F244DF0}" type="presParOf" srcId="{85DA2F55-563A-4479-8C96-5218EBED3D05}" destId="{2797EF59-21F9-4F46-B5A9-879B90550FD5}" srcOrd="1" destOrd="0" presId="urn:microsoft.com/office/officeart/2005/8/layout/hierarchy1"/>
    <dgm:cxn modelId="{DADDB80A-34BD-461A-9EEF-94C267E55E12}" type="presParOf" srcId="{2797EF59-21F9-4F46-B5A9-879B90550FD5}" destId="{8B663FB5-F47C-4677-851D-6E46DB8D711A}" srcOrd="0" destOrd="0" presId="urn:microsoft.com/office/officeart/2005/8/layout/hierarchy1"/>
    <dgm:cxn modelId="{96C901F5-B269-4F7E-8F6D-A5CD807455EF}" type="presParOf" srcId="{8B663FB5-F47C-4677-851D-6E46DB8D711A}" destId="{E8D67921-44CB-4778-9453-9D4731BEB41D}" srcOrd="0" destOrd="0" presId="urn:microsoft.com/office/officeart/2005/8/layout/hierarchy1"/>
    <dgm:cxn modelId="{BA287BA2-D5DD-49AB-B2AC-D98754373D98}" type="presParOf" srcId="{8B663FB5-F47C-4677-851D-6E46DB8D711A}" destId="{23934EC9-7A02-4B82-BACE-B47D5101D53E}" srcOrd="1" destOrd="0" presId="urn:microsoft.com/office/officeart/2005/8/layout/hierarchy1"/>
    <dgm:cxn modelId="{470DF238-79B1-4AA2-A313-9A1C14100E22}" type="presParOf" srcId="{2797EF59-21F9-4F46-B5A9-879B90550FD5}" destId="{0956C34A-7179-40B7-8781-143504E363B8}" srcOrd="1" destOrd="0" presId="urn:microsoft.com/office/officeart/2005/8/layout/hierarchy1"/>
    <dgm:cxn modelId="{33C5C044-A4F5-4F25-8F0E-B60ADA6A34BD}" type="presParOf" srcId="{85DA2F55-563A-4479-8C96-5218EBED3D05}" destId="{0079F43B-8FEC-4C7A-A9DD-16975E2F36EC}" srcOrd="2" destOrd="0" presId="urn:microsoft.com/office/officeart/2005/8/layout/hierarchy1"/>
    <dgm:cxn modelId="{82A5E840-1EB0-487A-84E4-27191ABC048E}" type="presParOf" srcId="{0079F43B-8FEC-4C7A-A9DD-16975E2F36EC}" destId="{7AAB988C-A20A-4418-8712-054154026701}" srcOrd="0" destOrd="0" presId="urn:microsoft.com/office/officeart/2005/8/layout/hierarchy1"/>
    <dgm:cxn modelId="{82CF5A33-7AC9-442A-B9FB-B5F45E00BB4A}" type="presParOf" srcId="{7AAB988C-A20A-4418-8712-054154026701}" destId="{BEEFF0C7-9AD4-4C79-9AD9-7F318F90BD0D}" srcOrd="0" destOrd="0" presId="urn:microsoft.com/office/officeart/2005/8/layout/hierarchy1"/>
    <dgm:cxn modelId="{29C25BB8-1E5A-4A22-BA78-A917D60DDF3E}" type="presParOf" srcId="{7AAB988C-A20A-4418-8712-054154026701}" destId="{7965DCDC-FFE9-4AFA-8715-0238205E6F0C}" srcOrd="1" destOrd="0" presId="urn:microsoft.com/office/officeart/2005/8/layout/hierarchy1"/>
    <dgm:cxn modelId="{CA455B22-6DE7-4E8B-9BAE-361692CCE0EF}" type="presParOf" srcId="{0079F43B-8FEC-4C7A-A9DD-16975E2F36EC}" destId="{11BCFC86-DBF5-41B8-AB8D-EE9C0B03A8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7AEFD-7535-4643-9FD4-BFFCEF079B99}">
      <dsp:nvSpPr>
        <dsp:cNvPr id="0" name=""/>
        <dsp:cNvSpPr/>
      </dsp:nvSpPr>
      <dsp:spPr>
        <a:xfrm>
          <a:off x="2332788" y="897833"/>
          <a:ext cx="504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4029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1437" y="940878"/>
        <a:ext cx="26731" cy="5351"/>
      </dsp:txXfrm>
    </dsp:sp>
    <dsp:sp modelId="{BC5D2BC4-6444-4D98-8A2B-28E9D837764A}">
      <dsp:nvSpPr>
        <dsp:cNvPr id="0" name=""/>
        <dsp:cNvSpPr/>
      </dsp:nvSpPr>
      <dsp:spPr>
        <a:xfrm>
          <a:off x="10111" y="246210"/>
          <a:ext cx="2324476" cy="1394685"/>
        </a:xfrm>
        <a:prstGeom prst="rect">
          <a:avLst/>
        </a:prstGeom>
        <a:solidFill>
          <a:srgbClr val="01415B"/>
        </a:solidFill>
        <a:ln w="9525" cap="flat" cmpd="sng" algn="ctr">
          <a:solidFill>
            <a:srgbClr val="01415B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901" tIns="119559" rIns="113901" bIns="11955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The Khareef is a type of seasonal rainfall like a Monsoon.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0111" y="246210"/>
        <a:ext cx="2324476" cy="1394685"/>
      </dsp:txXfrm>
    </dsp:sp>
    <dsp:sp modelId="{AB33386A-D15C-4B4A-8978-374C7057BC60}">
      <dsp:nvSpPr>
        <dsp:cNvPr id="0" name=""/>
        <dsp:cNvSpPr/>
      </dsp:nvSpPr>
      <dsp:spPr>
        <a:xfrm>
          <a:off x="5191894" y="897833"/>
          <a:ext cx="504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4029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30543" y="940878"/>
        <a:ext cx="26731" cy="5351"/>
      </dsp:txXfrm>
    </dsp:sp>
    <dsp:sp modelId="{4E6FAD57-6164-4059-B559-16931C308985}">
      <dsp:nvSpPr>
        <dsp:cNvPr id="0" name=""/>
        <dsp:cNvSpPr/>
      </dsp:nvSpPr>
      <dsp:spPr>
        <a:xfrm>
          <a:off x="2869217" y="246210"/>
          <a:ext cx="2324476" cy="1394685"/>
        </a:xfrm>
        <a:prstGeom prst="rect">
          <a:avLst/>
        </a:prstGeom>
        <a:solidFill>
          <a:srgbClr val="01415B"/>
        </a:solidFill>
        <a:ln w="9525" cap="flat" cmpd="sng" algn="ctr">
          <a:solidFill>
            <a:srgbClr val="01415B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901" tIns="119559" rIns="113901" bIns="11955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The Khareef falls near Salalah in the south of Oman.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869217" y="246210"/>
        <a:ext cx="2324476" cy="1394685"/>
      </dsp:txXfrm>
    </dsp:sp>
    <dsp:sp modelId="{E7A4EFE6-06C1-4D29-858C-1CF79BD55662}">
      <dsp:nvSpPr>
        <dsp:cNvPr id="0" name=""/>
        <dsp:cNvSpPr/>
      </dsp:nvSpPr>
      <dsp:spPr>
        <a:xfrm>
          <a:off x="1294664" y="1639096"/>
          <a:ext cx="5595897" cy="504029"/>
        </a:xfrm>
        <a:custGeom>
          <a:avLst/>
          <a:gdLst/>
          <a:ahLst/>
          <a:cxnLst/>
          <a:rect l="0" t="0" r="0" b="0"/>
          <a:pathLst>
            <a:path>
              <a:moveTo>
                <a:pt x="5595897" y="0"/>
              </a:moveTo>
              <a:lnTo>
                <a:pt x="5595897" y="269114"/>
              </a:lnTo>
              <a:lnTo>
                <a:pt x="0" y="269114"/>
              </a:lnTo>
              <a:lnTo>
                <a:pt x="0" y="504029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2078" y="1888435"/>
        <a:ext cx="281068" cy="5351"/>
      </dsp:txXfrm>
    </dsp:sp>
    <dsp:sp modelId="{446E672A-40D7-46BC-AB7A-A087A695F93B}">
      <dsp:nvSpPr>
        <dsp:cNvPr id="0" name=""/>
        <dsp:cNvSpPr/>
      </dsp:nvSpPr>
      <dsp:spPr>
        <a:xfrm>
          <a:off x="5728323" y="246210"/>
          <a:ext cx="2324476" cy="1394685"/>
        </a:xfrm>
        <a:prstGeom prst="rect">
          <a:avLst/>
        </a:prstGeom>
        <a:solidFill>
          <a:srgbClr val="01415B"/>
        </a:solidFill>
        <a:ln w="9525" cap="flat" cmpd="sng" algn="ctr">
          <a:solidFill>
            <a:srgbClr val="01415B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901" tIns="119559" rIns="113901" bIns="11955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The rains come from June to September every year.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5728323" y="246210"/>
        <a:ext cx="2324476" cy="1394685"/>
      </dsp:txXfrm>
    </dsp:sp>
    <dsp:sp modelId="{E9DDCCAD-CB59-460D-844C-DD2B419F0C2E}">
      <dsp:nvSpPr>
        <dsp:cNvPr id="0" name=""/>
        <dsp:cNvSpPr/>
      </dsp:nvSpPr>
      <dsp:spPr>
        <a:xfrm>
          <a:off x="2577416" y="2827149"/>
          <a:ext cx="5040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4029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16065" y="2870193"/>
        <a:ext cx="26731" cy="5351"/>
      </dsp:txXfrm>
    </dsp:sp>
    <dsp:sp modelId="{9AA14EDB-418F-4707-90B1-0F37CD5DCC45}">
      <dsp:nvSpPr>
        <dsp:cNvPr id="0" name=""/>
        <dsp:cNvSpPr/>
      </dsp:nvSpPr>
      <dsp:spPr>
        <a:xfrm>
          <a:off x="10111" y="2175526"/>
          <a:ext cx="2569104" cy="1394685"/>
        </a:xfrm>
        <a:prstGeom prst="rect">
          <a:avLst/>
        </a:prstGeom>
        <a:solidFill>
          <a:srgbClr val="01415B"/>
        </a:solidFill>
        <a:ln w="9525" cap="flat" cmpd="sng" algn="ctr">
          <a:solidFill>
            <a:srgbClr val="01415B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901" tIns="119559" rIns="113901" bIns="11955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The Khareef brings heavy rain that feeds into river valleys creating seasonal rivers called Wadis. The Wādī Darbāt is one of those.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0111" y="2175526"/>
        <a:ext cx="2569104" cy="1394685"/>
      </dsp:txXfrm>
    </dsp:sp>
    <dsp:sp modelId="{4993CCDA-9196-4EB9-9BDA-D814EACE57A9}">
      <dsp:nvSpPr>
        <dsp:cNvPr id="0" name=""/>
        <dsp:cNvSpPr/>
      </dsp:nvSpPr>
      <dsp:spPr>
        <a:xfrm>
          <a:off x="3113845" y="2175526"/>
          <a:ext cx="2324476" cy="1394685"/>
        </a:xfrm>
        <a:prstGeom prst="rect">
          <a:avLst/>
        </a:prstGeom>
        <a:solidFill>
          <a:srgbClr val="01415B"/>
        </a:solidFill>
        <a:ln w="9525" cap="flat" cmpd="sng" algn="ctr">
          <a:solidFill>
            <a:srgbClr val="01415B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901" tIns="119559" rIns="113901" bIns="11955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It also brings life to the landscape turning it from yellow to green.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3113845" y="2175526"/>
        <a:ext cx="2324476" cy="1394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A1BF4-173B-4718-8717-D463F7DF874F}">
      <dsp:nvSpPr>
        <dsp:cNvPr id="0" name=""/>
        <dsp:cNvSpPr/>
      </dsp:nvSpPr>
      <dsp:spPr>
        <a:xfrm>
          <a:off x="0" y="1340"/>
          <a:ext cx="813690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171879-F01A-4FF9-9A55-E48805826A51}">
      <dsp:nvSpPr>
        <dsp:cNvPr id="0" name=""/>
        <dsp:cNvSpPr/>
      </dsp:nvSpPr>
      <dsp:spPr>
        <a:xfrm>
          <a:off x="0" y="1340"/>
          <a:ext cx="8136904" cy="91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One of the landforms which is brought to life during the Khareef is the waterfalls at Wādī Darbāt.</a:t>
          </a:r>
          <a:endParaRPr lang="en-US" sz="2600" kern="1200" dirty="0"/>
        </a:p>
      </dsp:txBody>
      <dsp:txXfrm>
        <a:off x="0" y="1340"/>
        <a:ext cx="8136904" cy="914087"/>
      </dsp:txXfrm>
    </dsp:sp>
    <dsp:sp modelId="{5098B016-8C3F-4029-97D6-4D6BB94DD988}">
      <dsp:nvSpPr>
        <dsp:cNvPr id="0" name=""/>
        <dsp:cNvSpPr/>
      </dsp:nvSpPr>
      <dsp:spPr>
        <a:xfrm>
          <a:off x="0" y="915427"/>
          <a:ext cx="813690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14EF17-58ED-46AF-8E90-0FAC4101D5B4}">
      <dsp:nvSpPr>
        <dsp:cNvPr id="0" name=""/>
        <dsp:cNvSpPr/>
      </dsp:nvSpPr>
      <dsp:spPr>
        <a:xfrm>
          <a:off x="0" y="915427"/>
          <a:ext cx="8136904" cy="91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You are going to work in teams to recreate a waterfall in a model. </a:t>
          </a:r>
          <a:endParaRPr lang="en-US" sz="2600" kern="1200"/>
        </a:p>
      </dsp:txBody>
      <dsp:txXfrm>
        <a:off x="0" y="915427"/>
        <a:ext cx="8136904" cy="914087"/>
      </dsp:txXfrm>
    </dsp:sp>
    <dsp:sp modelId="{0256908A-4B8F-41E8-B7C5-D95E9C4AC5DF}">
      <dsp:nvSpPr>
        <dsp:cNvPr id="0" name=""/>
        <dsp:cNvSpPr/>
      </dsp:nvSpPr>
      <dsp:spPr>
        <a:xfrm>
          <a:off x="0" y="1829514"/>
          <a:ext cx="813690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12ED98-ED2C-4529-B2CB-7451290D8CCA}">
      <dsp:nvSpPr>
        <dsp:cNvPr id="0" name=""/>
        <dsp:cNvSpPr/>
      </dsp:nvSpPr>
      <dsp:spPr>
        <a:xfrm>
          <a:off x="0" y="1829514"/>
          <a:ext cx="8136904" cy="91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To do this, you will need to follow the instructions on the next slide.  </a:t>
          </a:r>
          <a:endParaRPr lang="en-US" sz="2600" kern="1200" dirty="0"/>
        </a:p>
      </dsp:txBody>
      <dsp:txXfrm>
        <a:off x="0" y="1829514"/>
        <a:ext cx="8136904" cy="914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0A151-B829-4D7B-BEDE-E58ED02082C2}">
      <dsp:nvSpPr>
        <dsp:cNvPr id="0" name=""/>
        <dsp:cNvSpPr/>
      </dsp:nvSpPr>
      <dsp:spPr>
        <a:xfrm>
          <a:off x="0" y="1325527"/>
          <a:ext cx="2254655" cy="1431706"/>
        </a:xfrm>
        <a:prstGeom prst="roundRect">
          <a:avLst>
            <a:gd name="adj" fmla="val 10000"/>
          </a:avLst>
        </a:prstGeom>
        <a:solidFill>
          <a:srgbClr val="F54C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2522F-7151-490F-8679-6878EE42ED6D}">
      <dsp:nvSpPr>
        <dsp:cNvPr id="0" name=""/>
        <dsp:cNvSpPr/>
      </dsp:nvSpPr>
      <dsp:spPr>
        <a:xfrm>
          <a:off x="250517" y="1563519"/>
          <a:ext cx="2254655" cy="1431706"/>
        </a:xfrm>
        <a:prstGeom prst="roundRect">
          <a:avLst>
            <a:gd name="adj" fmla="val 10000"/>
          </a:avLst>
        </a:prstGeom>
        <a:solidFill>
          <a:srgbClr val="FEFDF8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Your model should look like a waterfall.</a:t>
          </a:r>
          <a:endParaRPr lang="en-US" sz="2000" kern="1200" dirty="0"/>
        </a:p>
      </dsp:txBody>
      <dsp:txXfrm>
        <a:off x="292450" y="1605452"/>
        <a:ext cx="2170789" cy="1347840"/>
      </dsp:txXfrm>
    </dsp:sp>
    <dsp:sp modelId="{E8D67921-44CB-4778-9453-9D4731BEB41D}">
      <dsp:nvSpPr>
        <dsp:cNvPr id="0" name=""/>
        <dsp:cNvSpPr/>
      </dsp:nvSpPr>
      <dsp:spPr>
        <a:xfrm>
          <a:off x="2755689" y="1325527"/>
          <a:ext cx="2254655" cy="1431706"/>
        </a:xfrm>
        <a:prstGeom prst="roundRect">
          <a:avLst>
            <a:gd name="adj" fmla="val 10000"/>
          </a:avLst>
        </a:prstGeom>
        <a:solidFill>
          <a:srgbClr val="F54C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34EC9-7A02-4B82-BACE-B47D5101D53E}">
      <dsp:nvSpPr>
        <dsp:cNvPr id="0" name=""/>
        <dsp:cNvSpPr/>
      </dsp:nvSpPr>
      <dsp:spPr>
        <a:xfrm>
          <a:off x="3006206" y="1563519"/>
          <a:ext cx="2254655" cy="1431706"/>
        </a:xfrm>
        <a:prstGeom prst="roundRect">
          <a:avLst>
            <a:gd name="adj" fmla="val 10000"/>
          </a:avLst>
        </a:prstGeom>
        <a:solidFill>
          <a:srgbClr val="FEFDF8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It should have the key features (bolded ones) in the model. </a:t>
          </a:r>
          <a:endParaRPr lang="en-US" sz="2000" kern="1200" dirty="0"/>
        </a:p>
      </dsp:txBody>
      <dsp:txXfrm>
        <a:off x="3048139" y="1605452"/>
        <a:ext cx="2170789" cy="1347840"/>
      </dsp:txXfrm>
    </dsp:sp>
    <dsp:sp modelId="{BEEFF0C7-9AD4-4C79-9AD9-7F318F90BD0D}">
      <dsp:nvSpPr>
        <dsp:cNvPr id="0" name=""/>
        <dsp:cNvSpPr/>
      </dsp:nvSpPr>
      <dsp:spPr>
        <a:xfrm>
          <a:off x="5511379" y="1325527"/>
          <a:ext cx="2254655" cy="1431706"/>
        </a:xfrm>
        <a:prstGeom prst="roundRect">
          <a:avLst>
            <a:gd name="adj" fmla="val 10000"/>
          </a:avLst>
        </a:prstGeom>
        <a:solidFill>
          <a:srgbClr val="F54C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5DCDC-FFE9-4AFA-8715-0238205E6F0C}">
      <dsp:nvSpPr>
        <dsp:cNvPr id="0" name=""/>
        <dsp:cNvSpPr/>
      </dsp:nvSpPr>
      <dsp:spPr>
        <a:xfrm>
          <a:off x="5761896" y="1563519"/>
          <a:ext cx="2254655" cy="1431706"/>
        </a:xfrm>
        <a:prstGeom prst="roundRect">
          <a:avLst>
            <a:gd name="adj" fmla="val 10000"/>
          </a:avLst>
        </a:prstGeom>
        <a:solidFill>
          <a:srgbClr val="FEFDF8">
            <a:alpha val="90000"/>
          </a:srgb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We should be able to see a sequence showing its formation. </a:t>
          </a:r>
          <a:endParaRPr lang="en-US" sz="2000" kern="1200" dirty="0"/>
        </a:p>
      </dsp:txBody>
      <dsp:txXfrm>
        <a:off x="5803829" y="1605452"/>
        <a:ext cx="2170789" cy="1347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4AFB2-5F07-C4A3-92E5-750B7381A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644" y="1700808"/>
            <a:ext cx="6400713" cy="360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DCF05-2C2B-61EE-2D6F-791480279192}"/>
              </a:ext>
            </a:extLst>
          </p:cNvPr>
          <p:cNvSpPr txBox="1"/>
          <p:nvPr/>
        </p:nvSpPr>
        <p:spPr>
          <a:xfrm>
            <a:off x="1935057" y="220663"/>
            <a:ext cx="4221119" cy="1015663"/>
          </a:xfrm>
          <a:custGeom>
            <a:avLst/>
            <a:gdLst>
              <a:gd name="connsiteX0" fmla="*/ 0 w 4221119"/>
              <a:gd name="connsiteY0" fmla="*/ 0 h 1015663"/>
              <a:gd name="connsiteX1" fmla="*/ 645228 w 4221119"/>
              <a:gd name="connsiteY1" fmla="*/ 0 h 1015663"/>
              <a:gd name="connsiteX2" fmla="*/ 1121612 w 4221119"/>
              <a:gd name="connsiteY2" fmla="*/ 0 h 1015663"/>
              <a:gd name="connsiteX3" fmla="*/ 1597995 w 4221119"/>
              <a:gd name="connsiteY3" fmla="*/ 0 h 1015663"/>
              <a:gd name="connsiteX4" fmla="*/ 2201012 w 4221119"/>
              <a:gd name="connsiteY4" fmla="*/ 0 h 1015663"/>
              <a:gd name="connsiteX5" fmla="*/ 2846240 w 4221119"/>
              <a:gd name="connsiteY5" fmla="*/ 0 h 1015663"/>
              <a:gd name="connsiteX6" fmla="*/ 3449257 w 4221119"/>
              <a:gd name="connsiteY6" fmla="*/ 0 h 1015663"/>
              <a:gd name="connsiteX7" fmla="*/ 4221119 w 4221119"/>
              <a:gd name="connsiteY7" fmla="*/ 0 h 1015663"/>
              <a:gd name="connsiteX8" fmla="*/ 4221119 w 4221119"/>
              <a:gd name="connsiteY8" fmla="*/ 497675 h 1015663"/>
              <a:gd name="connsiteX9" fmla="*/ 4221119 w 4221119"/>
              <a:gd name="connsiteY9" fmla="*/ 1015663 h 1015663"/>
              <a:gd name="connsiteX10" fmla="*/ 3660313 w 4221119"/>
              <a:gd name="connsiteY10" fmla="*/ 1015663 h 1015663"/>
              <a:gd name="connsiteX11" fmla="*/ 3099507 w 4221119"/>
              <a:gd name="connsiteY11" fmla="*/ 1015663 h 1015663"/>
              <a:gd name="connsiteX12" fmla="*/ 2496490 w 4221119"/>
              <a:gd name="connsiteY12" fmla="*/ 1015663 h 1015663"/>
              <a:gd name="connsiteX13" fmla="*/ 1851262 w 4221119"/>
              <a:gd name="connsiteY13" fmla="*/ 1015663 h 1015663"/>
              <a:gd name="connsiteX14" fmla="*/ 1206034 w 4221119"/>
              <a:gd name="connsiteY14" fmla="*/ 1015663 h 1015663"/>
              <a:gd name="connsiteX15" fmla="*/ 687439 w 4221119"/>
              <a:gd name="connsiteY15" fmla="*/ 1015663 h 1015663"/>
              <a:gd name="connsiteX16" fmla="*/ 0 w 4221119"/>
              <a:gd name="connsiteY16" fmla="*/ 1015663 h 1015663"/>
              <a:gd name="connsiteX17" fmla="*/ 0 w 4221119"/>
              <a:gd name="connsiteY17" fmla="*/ 517988 h 1015663"/>
              <a:gd name="connsiteX18" fmla="*/ 0 w 4221119"/>
              <a:gd name="connsiteY18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21119" h="1015663" extrusionOk="0">
                <a:moveTo>
                  <a:pt x="0" y="0"/>
                </a:moveTo>
                <a:cubicBezTo>
                  <a:pt x="258025" y="27671"/>
                  <a:pt x="450638" y="-14590"/>
                  <a:pt x="645228" y="0"/>
                </a:cubicBezTo>
                <a:cubicBezTo>
                  <a:pt x="839818" y="14590"/>
                  <a:pt x="921131" y="22704"/>
                  <a:pt x="1121612" y="0"/>
                </a:cubicBezTo>
                <a:cubicBezTo>
                  <a:pt x="1322093" y="-22704"/>
                  <a:pt x="1367681" y="22532"/>
                  <a:pt x="1597995" y="0"/>
                </a:cubicBezTo>
                <a:cubicBezTo>
                  <a:pt x="1828309" y="-22532"/>
                  <a:pt x="1945063" y="20107"/>
                  <a:pt x="2201012" y="0"/>
                </a:cubicBezTo>
                <a:cubicBezTo>
                  <a:pt x="2456961" y="-20107"/>
                  <a:pt x="2646868" y="6114"/>
                  <a:pt x="2846240" y="0"/>
                </a:cubicBezTo>
                <a:cubicBezTo>
                  <a:pt x="3045612" y="-6114"/>
                  <a:pt x="3219888" y="3758"/>
                  <a:pt x="3449257" y="0"/>
                </a:cubicBezTo>
                <a:cubicBezTo>
                  <a:pt x="3678626" y="-3758"/>
                  <a:pt x="3996584" y="-18385"/>
                  <a:pt x="4221119" y="0"/>
                </a:cubicBezTo>
                <a:cubicBezTo>
                  <a:pt x="4199893" y="222295"/>
                  <a:pt x="4220436" y="378890"/>
                  <a:pt x="4221119" y="497675"/>
                </a:cubicBezTo>
                <a:cubicBezTo>
                  <a:pt x="4221802" y="616460"/>
                  <a:pt x="4198818" y="852473"/>
                  <a:pt x="4221119" y="1015663"/>
                </a:cubicBezTo>
                <a:cubicBezTo>
                  <a:pt x="4001947" y="1016274"/>
                  <a:pt x="3870254" y="1043449"/>
                  <a:pt x="3660313" y="1015663"/>
                </a:cubicBezTo>
                <a:cubicBezTo>
                  <a:pt x="3450372" y="987877"/>
                  <a:pt x="3285126" y="1012567"/>
                  <a:pt x="3099507" y="1015663"/>
                </a:cubicBezTo>
                <a:cubicBezTo>
                  <a:pt x="2913888" y="1018759"/>
                  <a:pt x="2750691" y="1001305"/>
                  <a:pt x="2496490" y="1015663"/>
                </a:cubicBezTo>
                <a:cubicBezTo>
                  <a:pt x="2242289" y="1030021"/>
                  <a:pt x="2110111" y="995390"/>
                  <a:pt x="1851262" y="1015663"/>
                </a:cubicBezTo>
                <a:cubicBezTo>
                  <a:pt x="1592413" y="1035936"/>
                  <a:pt x="1443419" y="1012496"/>
                  <a:pt x="1206034" y="1015663"/>
                </a:cubicBezTo>
                <a:cubicBezTo>
                  <a:pt x="968649" y="1018830"/>
                  <a:pt x="794556" y="1018731"/>
                  <a:pt x="687439" y="1015663"/>
                </a:cubicBezTo>
                <a:cubicBezTo>
                  <a:pt x="580323" y="1012595"/>
                  <a:pt x="311303" y="1001522"/>
                  <a:pt x="0" y="1015663"/>
                </a:cubicBezTo>
                <a:cubicBezTo>
                  <a:pt x="-11902" y="900552"/>
                  <a:pt x="-23161" y="711606"/>
                  <a:pt x="0" y="517988"/>
                </a:cubicBezTo>
                <a:cubicBezTo>
                  <a:pt x="23161" y="324371"/>
                  <a:pt x="25288" y="16532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54C00"/>
            </a:solidFill>
            <a:extLst>
              <a:ext uri="{C807C97D-BFC1-408E-A445-0C87EB9F89A2}">
                <ask:lineSketchStyleProps xmlns:ask="http://schemas.microsoft.com/office/drawing/2018/sketchyshapes" sd="157753654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If we were on a fieldtrip and looking at this place, what might you feel about it?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19A24-DE1B-1363-BFC8-D4718556181A}"/>
              </a:ext>
            </a:extLst>
          </p:cNvPr>
          <p:cNvSpPr txBox="1"/>
          <p:nvPr/>
        </p:nvSpPr>
        <p:spPr>
          <a:xfrm>
            <a:off x="4932040" y="5588789"/>
            <a:ext cx="3661131" cy="1015663"/>
          </a:xfrm>
          <a:custGeom>
            <a:avLst/>
            <a:gdLst>
              <a:gd name="connsiteX0" fmla="*/ 0 w 3661131"/>
              <a:gd name="connsiteY0" fmla="*/ 0 h 1015663"/>
              <a:gd name="connsiteX1" fmla="*/ 683411 w 3661131"/>
              <a:gd name="connsiteY1" fmla="*/ 0 h 1015663"/>
              <a:gd name="connsiteX2" fmla="*/ 1220377 w 3661131"/>
              <a:gd name="connsiteY2" fmla="*/ 0 h 1015663"/>
              <a:gd name="connsiteX3" fmla="*/ 1867177 w 3661131"/>
              <a:gd name="connsiteY3" fmla="*/ 0 h 1015663"/>
              <a:gd name="connsiteX4" fmla="*/ 2550588 w 3661131"/>
              <a:gd name="connsiteY4" fmla="*/ 0 h 1015663"/>
              <a:gd name="connsiteX5" fmla="*/ 3087554 w 3661131"/>
              <a:gd name="connsiteY5" fmla="*/ 0 h 1015663"/>
              <a:gd name="connsiteX6" fmla="*/ 3661131 w 3661131"/>
              <a:gd name="connsiteY6" fmla="*/ 0 h 1015663"/>
              <a:gd name="connsiteX7" fmla="*/ 3661131 w 3661131"/>
              <a:gd name="connsiteY7" fmla="*/ 528145 h 1015663"/>
              <a:gd name="connsiteX8" fmla="*/ 3661131 w 3661131"/>
              <a:gd name="connsiteY8" fmla="*/ 1015663 h 1015663"/>
              <a:gd name="connsiteX9" fmla="*/ 3050943 w 3661131"/>
              <a:gd name="connsiteY9" fmla="*/ 1015663 h 1015663"/>
              <a:gd name="connsiteX10" fmla="*/ 2440754 w 3661131"/>
              <a:gd name="connsiteY10" fmla="*/ 1015663 h 1015663"/>
              <a:gd name="connsiteX11" fmla="*/ 1940399 w 3661131"/>
              <a:gd name="connsiteY11" fmla="*/ 1015663 h 1015663"/>
              <a:gd name="connsiteX12" fmla="*/ 1256988 w 3661131"/>
              <a:gd name="connsiteY12" fmla="*/ 1015663 h 1015663"/>
              <a:gd name="connsiteX13" fmla="*/ 610189 w 3661131"/>
              <a:gd name="connsiteY13" fmla="*/ 1015663 h 1015663"/>
              <a:gd name="connsiteX14" fmla="*/ 0 w 3661131"/>
              <a:gd name="connsiteY14" fmla="*/ 1015663 h 1015663"/>
              <a:gd name="connsiteX15" fmla="*/ 0 w 3661131"/>
              <a:gd name="connsiteY15" fmla="*/ 487518 h 1015663"/>
              <a:gd name="connsiteX16" fmla="*/ 0 w 3661131"/>
              <a:gd name="connsiteY16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61131" h="1015663" extrusionOk="0">
                <a:moveTo>
                  <a:pt x="0" y="0"/>
                </a:moveTo>
                <a:cubicBezTo>
                  <a:pt x="341584" y="28974"/>
                  <a:pt x="458442" y="15329"/>
                  <a:pt x="683411" y="0"/>
                </a:cubicBezTo>
                <a:cubicBezTo>
                  <a:pt x="908380" y="-15329"/>
                  <a:pt x="982221" y="-11329"/>
                  <a:pt x="1220377" y="0"/>
                </a:cubicBezTo>
                <a:cubicBezTo>
                  <a:pt x="1458533" y="11329"/>
                  <a:pt x="1577598" y="22844"/>
                  <a:pt x="1867177" y="0"/>
                </a:cubicBezTo>
                <a:cubicBezTo>
                  <a:pt x="2156756" y="-22844"/>
                  <a:pt x="2288640" y="12048"/>
                  <a:pt x="2550588" y="0"/>
                </a:cubicBezTo>
                <a:cubicBezTo>
                  <a:pt x="2812536" y="-12048"/>
                  <a:pt x="2858553" y="18924"/>
                  <a:pt x="3087554" y="0"/>
                </a:cubicBezTo>
                <a:cubicBezTo>
                  <a:pt x="3316555" y="-18924"/>
                  <a:pt x="3523843" y="9090"/>
                  <a:pt x="3661131" y="0"/>
                </a:cubicBezTo>
                <a:cubicBezTo>
                  <a:pt x="3656765" y="245753"/>
                  <a:pt x="3683827" y="296533"/>
                  <a:pt x="3661131" y="528145"/>
                </a:cubicBezTo>
                <a:cubicBezTo>
                  <a:pt x="3638435" y="759758"/>
                  <a:pt x="3658742" y="881325"/>
                  <a:pt x="3661131" y="1015663"/>
                </a:cubicBezTo>
                <a:cubicBezTo>
                  <a:pt x="3459574" y="1005052"/>
                  <a:pt x="3299951" y="1000713"/>
                  <a:pt x="3050943" y="1015663"/>
                </a:cubicBezTo>
                <a:cubicBezTo>
                  <a:pt x="2801935" y="1030613"/>
                  <a:pt x="2714528" y="986056"/>
                  <a:pt x="2440754" y="1015663"/>
                </a:cubicBezTo>
                <a:cubicBezTo>
                  <a:pt x="2166980" y="1045270"/>
                  <a:pt x="2166761" y="1029807"/>
                  <a:pt x="1940399" y="1015663"/>
                </a:cubicBezTo>
                <a:cubicBezTo>
                  <a:pt x="1714038" y="1001519"/>
                  <a:pt x="1528418" y="1040763"/>
                  <a:pt x="1256988" y="1015663"/>
                </a:cubicBezTo>
                <a:cubicBezTo>
                  <a:pt x="985558" y="990563"/>
                  <a:pt x="905706" y="1046119"/>
                  <a:pt x="610189" y="1015663"/>
                </a:cubicBezTo>
                <a:cubicBezTo>
                  <a:pt x="314672" y="985207"/>
                  <a:pt x="293446" y="1003348"/>
                  <a:pt x="0" y="1015663"/>
                </a:cubicBezTo>
                <a:cubicBezTo>
                  <a:pt x="-15044" y="887665"/>
                  <a:pt x="-19816" y="637791"/>
                  <a:pt x="0" y="487518"/>
                </a:cubicBezTo>
                <a:cubicBezTo>
                  <a:pt x="19816" y="337245"/>
                  <a:pt x="-20211" y="21230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54C00"/>
            </a:solidFill>
            <a:extLst>
              <a:ext uri="{C807C97D-BFC1-408E-A445-0C87EB9F89A2}">
                <ask:lineSketchStyleProps xmlns:ask="http://schemas.microsoft.com/office/drawing/2018/sketchyshapes" sd="44938551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What can you remember from last lesson which might link to this picture?</a:t>
            </a:r>
          </a:p>
        </p:txBody>
      </p:sp>
      <p:pic>
        <p:nvPicPr>
          <p:cNvPr id="8" name="Picture 7" descr="A close up of a logo&#10;&#10;AI-generated content may be incorrect.">
            <a:extLst>
              <a:ext uri="{FF2B5EF4-FFF2-40B4-BE49-F238E27FC236}">
                <a16:creationId xmlns:a16="http://schemas.microsoft.com/office/drawing/2014/main" id="{A47BA6A2-A99B-A682-DF86-D265BD009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5" y="5589239"/>
            <a:ext cx="2201517" cy="11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3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A3C9EA-2BAA-DA69-2F06-451342DB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Meander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37C6C-9E69-668A-A551-436EB9BD209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A bend (or several bends – like a snake) in a river created by a combination of erosion and deposition. </a:t>
            </a:r>
          </a:p>
        </p:txBody>
      </p:sp>
      <p:pic>
        <p:nvPicPr>
          <p:cNvPr id="8" name="Picture 7" descr="A river running through a canyon&#10;&#10;AI-generated content may be incorrect.">
            <a:extLst>
              <a:ext uri="{FF2B5EF4-FFF2-40B4-BE49-F238E27FC236}">
                <a16:creationId xmlns:a16="http://schemas.microsoft.com/office/drawing/2014/main" id="{4EEB3ECF-A290-1EEA-907D-FB8A04C9B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09" y="1844824"/>
            <a:ext cx="3131232" cy="4174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102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EFE073-4A8F-CD47-E8A5-5C2B2A4D5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Confluence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B43B55-E31F-87B4-5EC5-56A915A483A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7545" y="1844824"/>
            <a:ext cx="2520280" cy="1656184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The place where two rivers meet.</a:t>
            </a:r>
          </a:p>
        </p:txBody>
      </p:sp>
      <p:pic>
        <p:nvPicPr>
          <p:cNvPr id="8" name="Picture 7" descr="A river running through a valley with buildings&#10;&#10;AI-generated content may be incorrect.">
            <a:extLst>
              <a:ext uri="{FF2B5EF4-FFF2-40B4-BE49-F238E27FC236}">
                <a16:creationId xmlns:a16="http://schemas.microsoft.com/office/drawing/2014/main" id="{48F98F58-C0F6-3836-E44B-4F73CE6CB6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03" b="3"/>
          <a:stretch/>
        </p:blipFill>
        <p:spPr>
          <a:xfrm>
            <a:off x="2987825" y="1711391"/>
            <a:ext cx="5148461" cy="4934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127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DB7B77-EFF6-3708-5563-437CDD60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Valley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A07117-2B2B-C271-1E36-BE495113C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1844825"/>
            <a:ext cx="3240360" cy="4174976"/>
          </a:xfrm>
        </p:spPr>
        <p:txBody>
          <a:bodyPr wrap="square" anchor="t">
            <a:normAutofit/>
          </a:bodyPr>
          <a:lstStyle/>
          <a:p>
            <a:r>
              <a:rPr lang="en-GB" sz="2400" dirty="0"/>
              <a:t>Hills either side of the river channel. For rivers, they are usually ‘V’ shaped and have hills which look like they overlap called interlocking spurs. </a:t>
            </a:r>
          </a:p>
        </p:txBody>
      </p:sp>
      <p:pic>
        <p:nvPicPr>
          <p:cNvPr id="8" name="Picture 7" descr="A river running through a forest&#10;&#10;AI-generated content may be incorrect.">
            <a:extLst>
              <a:ext uri="{FF2B5EF4-FFF2-40B4-BE49-F238E27FC236}">
                <a16:creationId xmlns:a16="http://schemas.microsoft.com/office/drawing/2014/main" id="{7F74A70B-87F6-1C68-A317-BD3A08F62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70" y="1844825"/>
            <a:ext cx="3240360" cy="4532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5416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698861-F7C9-C870-94D8-87CD6B85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Mouth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3B17AE-C170-0E88-2DC8-A0B17F50C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920" y="1844825"/>
            <a:ext cx="2996952" cy="2880319"/>
          </a:xfrm>
        </p:spPr>
        <p:txBody>
          <a:bodyPr wrap="square" anchor="t">
            <a:noAutofit/>
          </a:bodyPr>
          <a:lstStyle/>
          <a:p>
            <a:r>
              <a:rPr lang="en-GB" sz="2400" dirty="0"/>
              <a:t>The place in which the river water exits into a lake, sea or ocean. This is usually the flattest part of the river. </a:t>
            </a:r>
          </a:p>
        </p:txBody>
      </p:sp>
      <p:pic>
        <p:nvPicPr>
          <p:cNvPr id="8" name="Picture 7" descr="A river with boats in it">
            <a:extLst>
              <a:ext uri="{FF2B5EF4-FFF2-40B4-BE49-F238E27FC236}">
                <a16:creationId xmlns:a16="http://schemas.microsoft.com/office/drawing/2014/main" id="{CC531923-C98D-838E-55BE-59BBC2AAAD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9" r="23026" b="2"/>
          <a:stretch/>
        </p:blipFill>
        <p:spPr>
          <a:xfrm>
            <a:off x="4188507" y="1844825"/>
            <a:ext cx="4320480" cy="4736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674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584E-CF08-F687-1DC3-8C69474A69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Features of the Wādī Darbāt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05CEF-19F2-F431-80DE-6B823AF43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00419"/>
            <a:ext cx="6858000" cy="1826909"/>
          </a:xfrm>
        </p:spPr>
        <p:txBody>
          <a:bodyPr>
            <a:noAutofit/>
          </a:bodyPr>
          <a:lstStyle/>
          <a:p>
            <a:r>
              <a:rPr lang="en-GB" sz="2000" b="1" dirty="0"/>
              <a:t>Learning Goals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Locate key features of a river profile.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Show how waterfalls are formed.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Know how processes can affect the formation of a waterfall.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7061D-CAE9-D5F6-1F9F-C3B793FAB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11960" y="2322172"/>
            <a:ext cx="3834730" cy="386748"/>
          </a:xfrm>
        </p:spPr>
        <p:txBody>
          <a:bodyPr/>
          <a:lstStyle/>
          <a:p>
            <a:fld id="{1F8D548C-ABC9-4204-B508-DDEB26D88A47}" type="datetime2">
              <a:rPr lang="en-GB" sz="2000" smtClean="0"/>
              <a:t>Wednesday, 19 March 2025</a:t>
            </a:fld>
            <a:endParaRPr lang="en-GB" sz="2000" dirty="0"/>
          </a:p>
        </p:txBody>
      </p:sp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D6DB457D-3DA8-F8B5-65C2-F0FD10C44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5" y="5589239"/>
            <a:ext cx="2201517" cy="11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55CFF-30D4-C578-B53C-E660B8F7E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129363"/>
            <a:ext cx="5400600" cy="1569123"/>
          </a:xfrm>
          <a:solidFill>
            <a:srgbClr val="F54C00"/>
          </a:solidFill>
        </p:spPr>
        <p:txBody>
          <a:bodyPr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What does the Wādī Darbāt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717D9-D99A-F8EF-E29C-183655888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58" y="2003356"/>
            <a:ext cx="8022282" cy="1857691"/>
          </a:xfrm>
        </p:spPr>
        <p:txBody>
          <a:bodyPr>
            <a:noAutofit/>
          </a:bodyPr>
          <a:lstStyle/>
          <a:p>
            <a:r>
              <a:rPr lang="en-GB" sz="2400" dirty="0"/>
              <a:t>Can you describe the topography* of the Wādī Darbāt?</a:t>
            </a:r>
          </a:p>
          <a:p>
            <a:r>
              <a:rPr lang="en-GB" sz="2400" dirty="0"/>
              <a:t>Think-pair-share your ideas. You can use your own and the terms in the box below to help.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0A8835-7C5B-8F28-5367-0DC5C0712D6A}"/>
              </a:ext>
            </a:extLst>
          </p:cNvPr>
          <p:cNvSpPr txBox="1"/>
          <p:nvPr/>
        </p:nvSpPr>
        <p:spPr>
          <a:xfrm>
            <a:off x="4572001" y="5632912"/>
            <a:ext cx="402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*Topography – the shape of the land.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57E076-4CFC-9D98-EF44-7736A1DE6E58}"/>
              </a:ext>
            </a:extLst>
          </p:cNvPr>
          <p:cNvSpPr txBox="1"/>
          <p:nvPr/>
        </p:nvSpPr>
        <p:spPr>
          <a:xfrm>
            <a:off x="546824" y="4638038"/>
            <a:ext cx="7841600" cy="369332"/>
          </a:xfrm>
          <a:custGeom>
            <a:avLst/>
            <a:gdLst>
              <a:gd name="connsiteX0" fmla="*/ 0 w 7841600"/>
              <a:gd name="connsiteY0" fmla="*/ 0 h 369332"/>
              <a:gd name="connsiteX1" fmla="*/ 653467 w 7841600"/>
              <a:gd name="connsiteY1" fmla="*/ 0 h 369332"/>
              <a:gd name="connsiteX2" fmla="*/ 1228517 w 7841600"/>
              <a:gd name="connsiteY2" fmla="*/ 0 h 369332"/>
              <a:gd name="connsiteX3" fmla="*/ 1725152 w 7841600"/>
              <a:gd name="connsiteY3" fmla="*/ 0 h 369332"/>
              <a:gd name="connsiteX4" fmla="*/ 2300203 w 7841600"/>
              <a:gd name="connsiteY4" fmla="*/ 0 h 369332"/>
              <a:gd name="connsiteX5" fmla="*/ 3032085 w 7841600"/>
              <a:gd name="connsiteY5" fmla="*/ 0 h 369332"/>
              <a:gd name="connsiteX6" fmla="*/ 3685552 w 7841600"/>
              <a:gd name="connsiteY6" fmla="*/ 0 h 369332"/>
              <a:gd name="connsiteX7" fmla="*/ 4103771 w 7841600"/>
              <a:gd name="connsiteY7" fmla="*/ 0 h 369332"/>
              <a:gd name="connsiteX8" fmla="*/ 4757237 w 7841600"/>
              <a:gd name="connsiteY8" fmla="*/ 0 h 369332"/>
              <a:gd name="connsiteX9" fmla="*/ 5253872 w 7841600"/>
              <a:gd name="connsiteY9" fmla="*/ 0 h 369332"/>
              <a:gd name="connsiteX10" fmla="*/ 5985755 w 7841600"/>
              <a:gd name="connsiteY10" fmla="*/ 0 h 369332"/>
              <a:gd name="connsiteX11" fmla="*/ 6403973 w 7841600"/>
              <a:gd name="connsiteY11" fmla="*/ 0 h 369332"/>
              <a:gd name="connsiteX12" fmla="*/ 7135856 w 7841600"/>
              <a:gd name="connsiteY12" fmla="*/ 0 h 369332"/>
              <a:gd name="connsiteX13" fmla="*/ 7841600 w 7841600"/>
              <a:gd name="connsiteY13" fmla="*/ 0 h 369332"/>
              <a:gd name="connsiteX14" fmla="*/ 7841600 w 7841600"/>
              <a:gd name="connsiteY14" fmla="*/ 369332 h 369332"/>
              <a:gd name="connsiteX15" fmla="*/ 7109717 w 7841600"/>
              <a:gd name="connsiteY15" fmla="*/ 369332 h 369332"/>
              <a:gd name="connsiteX16" fmla="*/ 6299419 w 7841600"/>
              <a:gd name="connsiteY16" fmla="*/ 369332 h 369332"/>
              <a:gd name="connsiteX17" fmla="*/ 5645952 w 7841600"/>
              <a:gd name="connsiteY17" fmla="*/ 369332 h 369332"/>
              <a:gd name="connsiteX18" fmla="*/ 4835653 w 7841600"/>
              <a:gd name="connsiteY18" fmla="*/ 369332 h 369332"/>
              <a:gd name="connsiteX19" fmla="*/ 4417435 w 7841600"/>
              <a:gd name="connsiteY19" fmla="*/ 369332 h 369332"/>
              <a:gd name="connsiteX20" fmla="*/ 3999216 w 7841600"/>
              <a:gd name="connsiteY20" fmla="*/ 369332 h 369332"/>
              <a:gd name="connsiteX21" fmla="*/ 3502581 w 7841600"/>
              <a:gd name="connsiteY21" fmla="*/ 369332 h 369332"/>
              <a:gd name="connsiteX22" fmla="*/ 2927531 w 7841600"/>
              <a:gd name="connsiteY22" fmla="*/ 369332 h 369332"/>
              <a:gd name="connsiteX23" fmla="*/ 2117232 w 7841600"/>
              <a:gd name="connsiteY23" fmla="*/ 369332 h 369332"/>
              <a:gd name="connsiteX24" fmla="*/ 1463765 w 7841600"/>
              <a:gd name="connsiteY24" fmla="*/ 369332 h 369332"/>
              <a:gd name="connsiteX25" fmla="*/ 653467 w 7841600"/>
              <a:gd name="connsiteY25" fmla="*/ 369332 h 369332"/>
              <a:gd name="connsiteX26" fmla="*/ 0 w 7841600"/>
              <a:gd name="connsiteY26" fmla="*/ 369332 h 369332"/>
              <a:gd name="connsiteX27" fmla="*/ 0 w 7841600"/>
              <a:gd name="connsiteY27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841600" h="369332" extrusionOk="0">
                <a:moveTo>
                  <a:pt x="0" y="0"/>
                </a:moveTo>
                <a:cubicBezTo>
                  <a:pt x="262076" y="-13392"/>
                  <a:pt x="440503" y="-24756"/>
                  <a:pt x="653467" y="0"/>
                </a:cubicBezTo>
                <a:cubicBezTo>
                  <a:pt x="866431" y="24756"/>
                  <a:pt x="1059032" y="-6944"/>
                  <a:pt x="1228517" y="0"/>
                </a:cubicBezTo>
                <a:cubicBezTo>
                  <a:pt x="1398002" y="6944"/>
                  <a:pt x="1574883" y="-5980"/>
                  <a:pt x="1725152" y="0"/>
                </a:cubicBezTo>
                <a:cubicBezTo>
                  <a:pt x="1875422" y="5980"/>
                  <a:pt x="2140237" y="18756"/>
                  <a:pt x="2300203" y="0"/>
                </a:cubicBezTo>
                <a:cubicBezTo>
                  <a:pt x="2460169" y="-18756"/>
                  <a:pt x="2785233" y="-26391"/>
                  <a:pt x="3032085" y="0"/>
                </a:cubicBezTo>
                <a:cubicBezTo>
                  <a:pt x="3278937" y="26391"/>
                  <a:pt x="3434858" y="7621"/>
                  <a:pt x="3685552" y="0"/>
                </a:cubicBezTo>
                <a:cubicBezTo>
                  <a:pt x="3936246" y="-7621"/>
                  <a:pt x="3940377" y="8833"/>
                  <a:pt x="4103771" y="0"/>
                </a:cubicBezTo>
                <a:cubicBezTo>
                  <a:pt x="4267165" y="-8833"/>
                  <a:pt x="4575701" y="16635"/>
                  <a:pt x="4757237" y="0"/>
                </a:cubicBezTo>
                <a:cubicBezTo>
                  <a:pt x="4938773" y="-16635"/>
                  <a:pt x="5087595" y="11384"/>
                  <a:pt x="5253872" y="0"/>
                </a:cubicBezTo>
                <a:cubicBezTo>
                  <a:pt x="5420149" y="-11384"/>
                  <a:pt x="5781528" y="14440"/>
                  <a:pt x="5985755" y="0"/>
                </a:cubicBezTo>
                <a:cubicBezTo>
                  <a:pt x="6189982" y="-14440"/>
                  <a:pt x="6200975" y="-19458"/>
                  <a:pt x="6403973" y="0"/>
                </a:cubicBezTo>
                <a:cubicBezTo>
                  <a:pt x="6606971" y="19458"/>
                  <a:pt x="6938670" y="-5381"/>
                  <a:pt x="7135856" y="0"/>
                </a:cubicBezTo>
                <a:cubicBezTo>
                  <a:pt x="7333042" y="5381"/>
                  <a:pt x="7690847" y="10667"/>
                  <a:pt x="7841600" y="0"/>
                </a:cubicBezTo>
                <a:cubicBezTo>
                  <a:pt x="7827841" y="91707"/>
                  <a:pt x="7840623" y="208624"/>
                  <a:pt x="7841600" y="369332"/>
                </a:cubicBezTo>
                <a:cubicBezTo>
                  <a:pt x="7541578" y="342375"/>
                  <a:pt x="7433789" y="391141"/>
                  <a:pt x="7109717" y="369332"/>
                </a:cubicBezTo>
                <a:cubicBezTo>
                  <a:pt x="6785645" y="347523"/>
                  <a:pt x="6560702" y="391856"/>
                  <a:pt x="6299419" y="369332"/>
                </a:cubicBezTo>
                <a:cubicBezTo>
                  <a:pt x="6038136" y="346808"/>
                  <a:pt x="5780738" y="372070"/>
                  <a:pt x="5645952" y="369332"/>
                </a:cubicBezTo>
                <a:cubicBezTo>
                  <a:pt x="5511166" y="366594"/>
                  <a:pt x="5173510" y="396071"/>
                  <a:pt x="4835653" y="369332"/>
                </a:cubicBezTo>
                <a:cubicBezTo>
                  <a:pt x="4497796" y="342593"/>
                  <a:pt x="4518789" y="375642"/>
                  <a:pt x="4417435" y="369332"/>
                </a:cubicBezTo>
                <a:cubicBezTo>
                  <a:pt x="4316081" y="363022"/>
                  <a:pt x="4125273" y="380086"/>
                  <a:pt x="3999216" y="369332"/>
                </a:cubicBezTo>
                <a:cubicBezTo>
                  <a:pt x="3873159" y="358578"/>
                  <a:pt x="3646596" y="365573"/>
                  <a:pt x="3502581" y="369332"/>
                </a:cubicBezTo>
                <a:cubicBezTo>
                  <a:pt x="3358567" y="373091"/>
                  <a:pt x="3202337" y="369940"/>
                  <a:pt x="2927531" y="369332"/>
                </a:cubicBezTo>
                <a:cubicBezTo>
                  <a:pt x="2652725" y="368725"/>
                  <a:pt x="2411135" y="351501"/>
                  <a:pt x="2117232" y="369332"/>
                </a:cubicBezTo>
                <a:cubicBezTo>
                  <a:pt x="1823329" y="387163"/>
                  <a:pt x="1741949" y="382956"/>
                  <a:pt x="1463765" y="369332"/>
                </a:cubicBezTo>
                <a:cubicBezTo>
                  <a:pt x="1185581" y="355708"/>
                  <a:pt x="1048514" y="374820"/>
                  <a:pt x="653467" y="369332"/>
                </a:cubicBezTo>
                <a:cubicBezTo>
                  <a:pt x="258420" y="363844"/>
                  <a:pt x="260606" y="398772"/>
                  <a:pt x="0" y="369332"/>
                </a:cubicBezTo>
                <a:cubicBezTo>
                  <a:pt x="7894" y="238787"/>
                  <a:pt x="11521" y="11161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54C00"/>
            </a:solidFill>
            <a:extLst>
              <a:ext uri="{C807C97D-BFC1-408E-A445-0C87EB9F89A2}">
                <ask:lineSketchStyleProps xmlns:ask="http://schemas.microsoft.com/office/drawing/2018/sketchyshapes" sd="85200850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steep ~ gentle ~ valley ~ narrow ~ wide ~ gap ~ cut</a:t>
            </a:r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94166C18-7E39-AB7E-B250-BB25C6E4C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5" y="5589239"/>
            <a:ext cx="2201517" cy="11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2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4D699-1B0E-E38E-9EDF-DD97E4D5834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1415B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The Khareef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48A7FA2-A215-48C9-8CAE-135CA8895A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527348"/>
              </p:ext>
            </p:extLst>
          </p:nvPr>
        </p:nvGraphicFramePr>
        <p:xfrm>
          <a:off x="471488" y="1772816"/>
          <a:ext cx="8062912" cy="3816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C860EFD-769C-787D-D005-35038E0E443C}"/>
              </a:ext>
            </a:extLst>
          </p:cNvPr>
          <p:cNvSpPr txBox="1"/>
          <p:nvPr/>
        </p:nvSpPr>
        <p:spPr>
          <a:xfrm>
            <a:off x="6228184" y="4206567"/>
            <a:ext cx="2556164" cy="2246769"/>
          </a:xfrm>
          <a:custGeom>
            <a:avLst/>
            <a:gdLst>
              <a:gd name="connsiteX0" fmla="*/ 0 w 2556164"/>
              <a:gd name="connsiteY0" fmla="*/ 0 h 2246769"/>
              <a:gd name="connsiteX1" fmla="*/ 639041 w 2556164"/>
              <a:gd name="connsiteY1" fmla="*/ 0 h 2246769"/>
              <a:gd name="connsiteX2" fmla="*/ 1329205 w 2556164"/>
              <a:gd name="connsiteY2" fmla="*/ 0 h 2246769"/>
              <a:gd name="connsiteX3" fmla="*/ 2556164 w 2556164"/>
              <a:gd name="connsiteY3" fmla="*/ 0 h 2246769"/>
              <a:gd name="connsiteX4" fmla="*/ 2556164 w 2556164"/>
              <a:gd name="connsiteY4" fmla="*/ 516757 h 2246769"/>
              <a:gd name="connsiteX5" fmla="*/ 2556164 w 2556164"/>
              <a:gd name="connsiteY5" fmla="*/ 1078449 h 2246769"/>
              <a:gd name="connsiteX6" fmla="*/ 2556164 w 2556164"/>
              <a:gd name="connsiteY6" fmla="*/ 1640141 h 2246769"/>
              <a:gd name="connsiteX7" fmla="*/ 2556164 w 2556164"/>
              <a:gd name="connsiteY7" fmla="*/ 2246769 h 2246769"/>
              <a:gd name="connsiteX8" fmla="*/ 1942685 w 2556164"/>
              <a:gd name="connsiteY8" fmla="*/ 2246769 h 2246769"/>
              <a:gd name="connsiteX9" fmla="*/ 1303644 w 2556164"/>
              <a:gd name="connsiteY9" fmla="*/ 2246769 h 2246769"/>
              <a:gd name="connsiteX10" fmla="*/ 715726 w 2556164"/>
              <a:gd name="connsiteY10" fmla="*/ 2246769 h 2246769"/>
              <a:gd name="connsiteX11" fmla="*/ 0 w 2556164"/>
              <a:gd name="connsiteY11" fmla="*/ 2246769 h 2246769"/>
              <a:gd name="connsiteX12" fmla="*/ 0 w 2556164"/>
              <a:gd name="connsiteY12" fmla="*/ 1662609 h 2246769"/>
              <a:gd name="connsiteX13" fmla="*/ 0 w 2556164"/>
              <a:gd name="connsiteY13" fmla="*/ 1055981 h 2246769"/>
              <a:gd name="connsiteX14" fmla="*/ 0 w 2556164"/>
              <a:gd name="connsiteY14" fmla="*/ 494289 h 2246769"/>
              <a:gd name="connsiteX15" fmla="*/ 0 w 2556164"/>
              <a:gd name="connsiteY15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56164" h="2246769" fill="none" extrusionOk="0">
                <a:moveTo>
                  <a:pt x="0" y="0"/>
                </a:moveTo>
                <a:cubicBezTo>
                  <a:pt x="301608" y="27120"/>
                  <a:pt x="478126" y="-7799"/>
                  <a:pt x="639041" y="0"/>
                </a:cubicBezTo>
                <a:cubicBezTo>
                  <a:pt x="799956" y="7799"/>
                  <a:pt x="1079441" y="-33627"/>
                  <a:pt x="1329205" y="0"/>
                </a:cubicBezTo>
                <a:cubicBezTo>
                  <a:pt x="1578969" y="33627"/>
                  <a:pt x="2131546" y="47569"/>
                  <a:pt x="2556164" y="0"/>
                </a:cubicBezTo>
                <a:cubicBezTo>
                  <a:pt x="2554992" y="199394"/>
                  <a:pt x="2538566" y="400150"/>
                  <a:pt x="2556164" y="516757"/>
                </a:cubicBezTo>
                <a:cubicBezTo>
                  <a:pt x="2573762" y="633364"/>
                  <a:pt x="2561005" y="961012"/>
                  <a:pt x="2556164" y="1078449"/>
                </a:cubicBezTo>
                <a:cubicBezTo>
                  <a:pt x="2551323" y="1195886"/>
                  <a:pt x="2562876" y="1426838"/>
                  <a:pt x="2556164" y="1640141"/>
                </a:cubicBezTo>
                <a:cubicBezTo>
                  <a:pt x="2549452" y="1853444"/>
                  <a:pt x="2543936" y="1973749"/>
                  <a:pt x="2556164" y="2246769"/>
                </a:cubicBezTo>
                <a:cubicBezTo>
                  <a:pt x="2327851" y="2221376"/>
                  <a:pt x="2078872" y="2249241"/>
                  <a:pt x="1942685" y="2246769"/>
                </a:cubicBezTo>
                <a:cubicBezTo>
                  <a:pt x="1806498" y="2244297"/>
                  <a:pt x="1475735" y="2259304"/>
                  <a:pt x="1303644" y="2246769"/>
                </a:cubicBezTo>
                <a:cubicBezTo>
                  <a:pt x="1131553" y="2234234"/>
                  <a:pt x="957668" y="2238278"/>
                  <a:pt x="715726" y="2246769"/>
                </a:cubicBezTo>
                <a:cubicBezTo>
                  <a:pt x="473784" y="2255260"/>
                  <a:pt x="221964" y="2233423"/>
                  <a:pt x="0" y="2246769"/>
                </a:cubicBezTo>
                <a:cubicBezTo>
                  <a:pt x="-11339" y="2092540"/>
                  <a:pt x="9678" y="1841156"/>
                  <a:pt x="0" y="1662609"/>
                </a:cubicBezTo>
                <a:cubicBezTo>
                  <a:pt x="-9678" y="1484062"/>
                  <a:pt x="-17282" y="1303070"/>
                  <a:pt x="0" y="1055981"/>
                </a:cubicBezTo>
                <a:cubicBezTo>
                  <a:pt x="17282" y="808892"/>
                  <a:pt x="24985" y="702662"/>
                  <a:pt x="0" y="494289"/>
                </a:cubicBezTo>
                <a:cubicBezTo>
                  <a:pt x="-24985" y="285916"/>
                  <a:pt x="-2240" y="245841"/>
                  <a:pt x="0" y="0"/>
                </a:cubicBezTo>
                <a:close/>
              </a:path>
              <a:path w="2556164" h="2246769" stroke="0" extrusionOk="0">
                <a:moveTo>
                  <a:pt x="0" y="0"/>
                </a:moveTo>
                <a:cubicBezTo>
                  <a:pt x="136763" y="-1547"/>
                  <a:pt x="460122" y="-6041"/>
                  <a:pt x="587918" y="0"/>
                </a:cubicBezTo>
                <a:cubicBezTo>
                  <a:pt x="715714" y="6041"/>
                  <a:pt x="1039169" y="-19509"/>
                  <a:pt x="1226959" y="0"/>
                </a:cubicBezTo>
                <a:cubicBezTo>
                  <a:pt x="1414749" y="19509"/>
                  <a:pt x="1635543" y="4489"/>
                  <a:pt x="1866000" y="0"/>
                </a:cubicBezTo>
                <a:cubicBezTo>
                  <a:pt x="2096457" y="-4489"/>
                  <a:pt x="2233505" y="29825"/>
                  <a:pt x="2556164" y="0"/>
                </a:cubicBezTo>
                <a:cubicBezTo>
                  <a:pt x="2545399" y="203107"/>
                  <a:pt x="2572009" y="381882"/>
                  <a:pt x="2556164" y="516757"/>
                </a:cubicBezTo>
                <a:cubicBezTo>
                  <a:pt x="2540319" y="651632"/>
                  <a:pt x="2578310" y="789985"/>
                  <a:pt x="2556164" y="1033514"/>
                </a:cubicBezTo>
                <a:cubicBezTo>
                  <a:pt x="2534018" y="1277043"/>
                  <a:pt x="2528221" y="1412525"/>
                  <a:pt x="2556164" y="1617674"/>
                </a:cubicBezTo>
                <a:cubicBezTo>
                  <a:pt x="2584107" y="1822823"/>
                  <a:pt x="2546445" y="2058246"/>
                  <a:pt x="2556164" y="2246769"/>
                </a:cubicBezTo>
                <a:cubicBezTo>
                  <a:pt x="2340121" y="2215200"/>
                  <a:pt x="2075483" y="2226792"/>
                  <a:pt x="1891561" y="2246769"/>
                </a:cubicBezTo>
                <a:cubicBezTo>
                  <a:pt x="1707639" y="2266746"/>
                  <a:pt x="1556534" y="2236478"/>
                  <a:pt x="1252520" y="2246769"/>
                </a:cubicBezTo>
                <a:cubicBezTo>
                  <a:pt x="948506" y="2257060"/>
                  <a:pt x="821542" y="2254020"/>
                  <a:pt x="562356" y="2246769"/>
                </a:cubicBezTo>
                <a:cubicBezTo>
                  <a:pt x="303170" y="2239518"/>
                  <a:pt x="169928" y="2240380"/>
                  <a:pt x="0" y="2246769"/>
                </a:cubicBezTo>
                <a:cubicBezTo>
                  <a:pt x="-19668" y="2067319"/>
                  <a:pt x="-8936" y="1803914"/>
                  <a:pt x="0" y="1685077"/>
                </a:cubicBezTo>
                <a:cubicBezTo>
                  <a:pt x="8936" y="1566240"/>
                  <a:pt x="6328" y="1287044"/>
                  <a:pt x="0" y="1078449"/>
                </a:cubicBezTo>
                <a:cubicBezTo>
                  <a:pt x="-6328" y="869854"/>
                  <a:pt x="-25933" y="44265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1415B"/>
            </a:solidFill>
            <a:extLst>
              <a:ext uri="{C807C97D-BFC1-408E-A445-0C87EB9F89A2}">
                <ask:lineSketchStyleProps xmlns:ask="http://schemas.microsoft.com/office/drawing/2018/sketchyshapes" sd="23948043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r>
              <a:rPr lang="en-GB" sz="2000" dirty="0"/>
              <a:t>Label your own copy of the Wādī Darbāt with key features of a river. You can use the words around the room to help you. </a:t>
            </a:r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E4E5FAD6-AFB1-D862-E613-13975871C6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5" y="5589239"/>
            <a:ext cx="2201517" cy="11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0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2674-6357-9C66-A502-197CDB6C301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B70005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Check your labels</a:t>
            </a:r>
          </a:p>
        </p:txBody>
      </p:sp>
      <p:pic>
        <p:nvPicPr>
          <p:cNvPr id="5" name="Picture 4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CC96663C-6C7F-AFCE-AB0E-D09BC9CD2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6808971" cy="36631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89D599-70B4-C9D6-1C91-7C01D07A78A7}"/>
              </a:ext>
            </a:extLst>
          </p:cNvPr>
          <p:cNvSpPr txBox="1"/>
          <p:nvPr/>
        </p:nvSpPr>
        <p:spPr>
          <a:xfrm>
            <a:off x="7074573" y="210870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6037BA-DE39-8F3B-AD88-80080A56E69B}"/>
              </a:ext>
            </a:extLst>
          </p:cNvPr>
          <p:cNvSpPr txBox="1"/>
          <p:nvPr/>
        </p:nvSpPr>
        <p:spPr>
          <a:xfrm>
            <a:off x="1687724" y="514318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Mouth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93D86-F1CF-0619-00CF-DBF62A862952}"/>
              </a:ext>
            </a:extLst>
          </p:cNvPr>
          <p:cNvSpPr txBox="1"/>
          <p:nvPr/>
        </p:nvSpPr>
        <p:spPr>
          <a:xfrm>
            <a:off x="3798080" y="214235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Meander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1D3B3F-560F-5487-F55E-DFDA42851B9A}"/>
              </a:ext>
            </a:extLst>
          </p:cNvPr>
          <p:cNvSpPr txBox="1"/>
          <p:nvPr/>
        </p:nvSpPr>
        <p:spPr>
          <a:xfrm>
            <a:off x="3995847" y="378744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Confluence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FCD22C-BE14-1BC5-3D87-F24406DF7D89}"/>
              </a:ext>
            </a:extLst>
          </p:cNvPr>
          <p:cNvSpPr txBox="1"/>
          <p:nvPr/>
        </p:nvSpPr>
        <p:spPr>
          <a:xfrm>
            <a:off x="2069357" y="3925947"/>
            <a:ext cx="79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Valley</a:t>
            </a:r>
          </a:p>
        </p:txBody>
      </p:sp>
      <p:pic>
        <p:nvPicPr>
          <p:cNvPr id="11" name="Picture 10" descr="A close up of a logo&#10;&#10;AI-generated content may be incorrect.">
            <a:extLst>
              <a:ext uri="{FF2B5EF4-FFF2-40B4-BE49-F238E27FC236}">
                <a16:creationId xmlns:a16="http://schemas.microsoft.com/office/drawing/2014/main" id="{994BCD09-AA23-AE80-0583-93163CA0C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5" y="5589239"/>
            <a:ext cx="2201517" cy="11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7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93AEF-B05F-E479-AA0B-6C5393DE377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97E01"/>
          </a:solidFill>
        </p:spPr>
        <p:txBody>
          <a:bodyPr anchor="t">
            <a:normAutofit/>
          </a:bodyPr>
          <a:lstStyle/>
          <a:p>
            <a:r>
              <a:rPr lang="en-GB" sz="3000" b="1" dirty="0">
                <a:solidFill>
                  <a:schemeClr val="bg1"/>
                </a:solidFill>
              </a:rPr>
              <a:t>Make your own waterfall model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3897017-2886-9DA6-CE6D-50F6DADE6E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977827"/>
              </p:ext>
            </p:extLst>
          </p:nvPr>
        </p:nvGraphicFramePr>
        <p:xfrm>
          <a:off x="611560" y="2196227"/>
          <a:ext cx="8136904" cy="274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168D1919-BFB9-4E06-CEEB-23A1C5D32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5" y="5589239"/>
            <a:ext cx="2201517" cy="11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3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57503-1499-0ABC-3917-3B4E33A3BF0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40160"/>
          </a:solidFill>
        </p:spPr>
        <p:txBody>
          <a:bodyPr anchor="t">
            <a:normAutofit/>
          </a:bodyPr>
          <a:lstStyle/>
          <a:p>
            <a:r>
              <a:rPr lang="en-GB" sz="3000" b="1" dirty="0">
                <a:solidFill>
                  <a:schemeClr val="bg1"/>
                </a:solidFill>
              </a:rPr>
              <a:t>Waterfall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90DCA-1D65-D65C-4363-FB3D8A9D0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7" y="2060575"/>
            <a:ext cx="5013207" cy="4392761"/>
          </a:xfrm>
        </p:spPr>
        <p:txBody>
          <a:bodyPr anchor="t">
            <a:noAutofit/>
          </a:bodyPr>
          <a:lstStyle/>
          <a:p>
            <a:pPr>
              <a:buClr>
                <a:srgbClr val="740160"/>
              </a:buClr>
              <a:buFont typeface="Courier New" panose="02070309020205020404" pitchFamily="49" charset="0"/>
              <a:buChar char="o"/>
            </a:pPr>
            <a:r>
              <a:rPr lang="en-GB" sz="1800" dirty="0"/>
              <a:t>In your groups, number yourselves 1, 2 &amp; 3. </a:t>
            </a:r>
          </a:p>
          <a:p>
            <a:pPr>
              <a:buClr>
                <a:srgbClr val="740160"/>
              </a:buClr>
              <a:buFont typeface="Courier New" panose="02070309020205020404" pitchFamily="49" charset="0"/>
              <a:buChar char="o"/>
            </a:pPr>
            <a:r>
              <a:rPr lang="en-GB" sz="1800" dirty="0"/>
              <a:t>You will each get a chance to look at the image on the teacher’s desk.</a:t>
            </a:r>
          </a:p>
          <a:p>
            <a:pPr lvl="1">
              <a:buClr>
                <a:srgbClr val="740160"/>
              </a:buClr>
              <a:buFont typeface="Courier New" panose="02070309020205020404" pitchFamily="49" charset="0"/>
              <a:buChar char="o"/>
            </a:pPr>
            <a:r>
              <a:rPr lang="en-GB" sz="1800" dirty="0"/>
              <a:t>You will go in turn-all the 1s then 2s, then 3s.</a:t>
            </a:r>
          </a:p>
          <a:p>
            <a:pPr lvl="1">
              <a:buClr>
                <a:srgbClr val="740160"/>
              </a:buClr>
              <a:buFont typeface="Courier New" panose="02070309020205020404" pitchFamily="49" charset="0"/>
              <a:buChar char="o"/>
            </a:pPr>
            <a:r>
              <a:rPr lang="en-GB" sz="1800" dirty="0"/>
              <a:t>You will then get another chance to go up in those turns.   </a:t>
            </a:r>
          </a:p>
          <a:p>
            <a:pPr>
              <a:buClr>
                <a:srgbClr val="740160"/>
              </a:buClr>
              <a:buFont typeface="Courier New" panose="02070309020205020404" pitchFamily="49" charset="0"/>
              <a:buChar char="o"/>
            </a:pPr>
            <a:r>
              <a:rPr lang="en-GB" sz="1800" dirty="0"/>
              <a:t>You then need to go back to you your group and tell them what you saw. YOU CANNOT START MAKING IT YOURSELF. </a:t>
            </a:r>
          </a:p>
          <a:p>
            <a:pPr>
              <a:buClr>
                <a:srgbClr val="740160"/>
              </a:buClr>
              <a:buFont typeface="Courier New" panose="02070309020205020404" pitchFamily="49" charset="0"/>
              <a:buChar char="o"/>
            </a:pPr>
            <a:r>
              <a:rPr lang="en-GB" sz="1800" dirty="0"/>
              <a:t>Make model of a waterfall using this information. </a:t>
            </a:r>
          </a:p>
          <a:p>
            <a:pPr>
              <a:buClr>
                <a:srgbClr val="740160"/>
              </a:buClr>
              <a:buFont typeface="Courier New" panose="02070309020205020404" pitchFamily="49" charset="0"/>
              <a:buChar char="o"/>
            </a:pPr>
            <a:r>
              <a:rPr lang="en-GB" sz="1800" dirty="0"/>
              <a:t>There are images of the different waterfall features around the room to help you if you need it. </a:t>
            </a:r>
          </a:p>
        </p:txBody>
      </p:sp>
      <p:pic>
        <p:nvPicPr>
          <p:cNvPr id="6" name="Graphic 5" descr="Waterfall scene outline">
            <a:extLst>
              <a:ext uri="{FF2B5EF4-FFF2-40B4-BE49-F238E27FC236}">
                <a16:creationId xmlns:a16="http://schemas.microsoft.com/office/drawing/2014/main" id="{367DBF9B-5AF6-2067-8C36-8D1FCB9CA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098" y="1813553"/>
            <a:ext cx="2907124" cy="2907124"/>
          </a:xfrm>
          <a:prstGeom prst="rect">
            <a:avLst/>
          </a:prstGeom>
        </p:spPr>
      </p:pic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5F5FC9BA-7D50-D9F0-5729-228AE2A6BC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5" y="5589239"/>
            <a:ext cx="2201517" cy="11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8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70BBA-600C-8CD7-E2F2-AFEFDEF1B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EEF0F-E37F-74C3-83F9-9FEA613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54C00"/>
          </a:solidFill>
        </p:spPr>
        <p:txBody>
          <a:bodyPr anchor="t">
            <a:normAutofit/>
          </a:bodyPr>
          <a:lstStyle/>
          <a:p>
            <a:r>
              <a:rPr lang="en-GB" sz="3000" b="1" dirty="0">
                <a:solidFill>
                  <a:srgbClr val="FFFFFF"/>
                </a:solidFill>
              </a:rPr>
              <a:t>Waterfall – Success Criteria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79BBD72-B020-7376-9E18-2A226861D6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375872"/>
              </p:ext>
            </p:extLst>
          </p:nvPr>
        </p:nvGraphicFramePr>
        <p:xfrm>
          <a:off x="635732" y="2077112"/>
          <a:ext cx="8016552" cy="4320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524256D-C244-720F-DC63-B2D9A741FF34}"/>
              </a:ext>
            </a:extLst>
          </p:cNvPr>
          <p:cNvSpPr txBox="1"/>
          <p:nvPr/>
        </p:nvSpPr>
        <p:spPr>
          <a:xfrm>
            <a:off x="323528" y="2132856"/>
            <a:ext cx="4320480" cy="707886"/>
          </a:xfrm>
          <a:custGeom>
            <a:avLst/>
            <a:gdLst>
              <a:gd name="connsiteX0" fmla="*/ 0 w 4320480"/>
              <a:gd name="connsiteY0" fmla="*/ 0 h 707886"/>
              <a:gd name="connsiteX1" fmla="*/ 617211 w 4320480"/>
              <a:gd name="connsiteY1" fmla="*/ 0 h 707886"/>
              <a:gd name="connsiteX2" fmla="*/ 1277628 w 4320480"/>
              <a:gd name="connsiteY2" fmla="*/ 0 h 707886"/>
              <a:gd name="connsiteX3" fmla="*/ 1765225 w 4320480"/>
              <a:gd name="connsiteY3" fmla="*/ 0 h 707886"/>
              <a:gd name="connsiteX4" fmla="*/ 2382436 w 4320480"/>
              <a:gd name="connsiteY4" fmla="*/ 0 h 707886"/>
              <a:gd name="connsiteX5" fmla="*/ 3042852 w 4320480"/>
              <a:gd name="connsiteY5" fmla="*/ 0 h 707886"/>
              <a:gd name="connsiteX6" fmla="*/ 3530449 w 4320480"/>
              <a:gd name="connsiteY6" fmla="*/ 0 h 707886"/>
              <a:gd name="connsiteX7" fmla="*/ 4320480 w 4320480"/>
              <a:gd name="connsiteY7" fmla="*/ 0 h 707886"/>
              <a:gd name="connsiteX8" fmla="*/ 4320480 w 4320480"/>
              <a:gd name="connsiteY8" fmla="*/ 346864 h 707886"/>
              <a:gd name="connsiteX9" fmla="*/ 4320480 w 4320480"/>
              <a:gd name="connsiteY9" fmla="*/ 707886 h 707886"/>
              <a:gd name="connsiteX10" fmla="*/ 3660064 w 4320480"/>
              <a:gd name="connsiteY10" fmla="*/ 707886 h 707886"/>
              <a:gd name="connsiteX11" fmla="*/ 2956443 w 4320480"/>
              <a:gd name="connsiteY11" fmla="*/ 707886 h 707886"/>
              <a:gd name="connsiteX12" fmla="*/ 2468846 w 4320480"/>
              <a:gd name="connsiteY12" fmla="*/ 707886 h 707886"/>
              <a:gd name="connsiteX13" fmla="*/ 1894839 w 4320480"/>
              <a:gd name="connsiteY13" fmla="*/ 707886 h 707886"/>
              <a:gd name="connsiteX14" fmla="*/ 1364037 w 4320480"/>
              <a:gd name="connsiteY14" fmla="*/ 707886 h 707886"/>
              <a:gd name="connsiteX15" fmla="*/ 833235 w 4320480"/>
              <a:gd name="connsiteY15" fmla="*/ 707886 h 707886"/>
              <a:gd name="connsiteX16" fmla="*/ 0 w 4320480"/>
              <a:gd name="connsiteY16" fmla="*/ 707886 h 707886"/>
              <a:gd name="connsiteX17" fmla="*/ 0 w 4320480"/>
              <a:gd name="connsiteY17" fmla="*/ 353943 h 707886"/>
              <a:gd name="connsiteX18" fmla="*/ 0 w 4320480"/>
              <a:gd name="connsiteY18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0480" h="707886" extrusionOk="0">
                <a:moveTo>
                  <a:pt x="0" y="0"/>
                </a:moveTo>
                <a:cubicBezTo>
                  <a:pt x="158700" y="23055"/>
                  <a:pt x="400865" y="-6446"/>
                  <a:pt x="617211" y="0"/>
                </a:cubicBezTo>
                <a:cubicBezTo>
                  <a:pt x="833557" y="6446"/>
                  <a:pt x="1120387" y="-14824"/>
                  <a:pt x="1277628" y="0"/>
                </a:cubicBezTo>
                <a:cubicBezTo>
                  <a:pt x="1434869" y="14824"/>
                  <a:pt x="1526553" y="6466"/>
                  <a:pt x="1765225" y="0"/>
                </a:cubicBezTo>
                <a:cubicBezTo>
                  <a:pt x="2003897" y="-6466"/>
                  <a:pt x="2254360" y="18976"/>
                  <a:pt x="2382436" y="0"/>
                </a:cubicBezTo>
                <a:cubicBezTo>
                  <a:pt x="2510512" y="-18976"/>
                  <a:pt x="2735401" y="-3286"/>
                  <a:pt x="3042852" y="0"/>
                </a:cubicBezTo>
                <a:cubicBezTo>
                  <a:pt x="3350303" y="3286"/>
                  <a:pt x="3302301" y="23177"/>
                  <a:pt x="3530449" y="0"/>
                </a:cubicBezTo>
                <a:cubicBezTo>
                  <a:pt x="3758597" y="-23177"/>
                  <a:pt x="3960063" y="38081"/>
                  <a:pt x="4320480" y="0"/>
                </a:cubicBezTo>
                <a:cubicBezTo>
                  <a:pt x="4328704" y="73164"/>
                  <a:pt x="4308334" y="179506"/>
                  <a:pt x="4320480" y="346864"/>
                </a:cubicBezTo>
                <a:cubicBezTo>
                  <a:pt x="4332626" y="514222"/>
                  <a:pt x="4327146" y="617548"/>
                  <a:pt x="4320480" y="707886"/>
                </a:cubicBezTo>
                <a:cubicBezTo>
                  <a:pt x="4042731" y="686421"/>
                  <a:pt x="3826979" y="732543"/>
                  <a:pt x="3660064" y="707886"/>
                </a:cubicBezTo>
                <a:cubicBezTo>
                  <a:pt x="3493149" y="683229"/>
                  <a:pt x="3208030" y="717128"/>
                  <a:pt x="2956443" y="707886"/>
                </a:cubicBezTo>
                <a:cubicBezTo>
                  <a:pt x="2704856" y="698644"/>
                  <a:pt x="2663543" y="702696"/>
                  <a:pt x="2468846" y="707886"/>
                </a:cubicBezTo>
                <a:cubicBezTo>
                  <a:pt x="2274149" y="713076"/>
                  <a:pt x="2026839" y="714083"/>
                  <a:pt x="1894839" y="707886"/>
                </a:cubicBezTo>
                <a:cubicBezTo>
                  <a:pt x="1762839" y="701689"/>
                  <a:pt x="1556401" y="696797"/>
                  <a:pt x="1364037" y="707886"/>
                </a:cubicBezTo>
                <a:cubicBezTo>
                  <a:pt x="1171673" y="718975"/>
                  <a:pt x="1034265" y="710343"/>
                  <a:pt x="833235" y="707886"/>
                </a:cubicBezTo>
                <a:cubicBezTo>
                  <a:pt x="632205" y="705429"/>
                  <a:pt x="347637" y="677020"/>
                  <a:pt x="0" y="707886"/>
                </a:cubicBezTo>
                <a:cubicBezTo>
                  <a:pt x="15361" y="605958"/>
                  <a:pt x="-10414" y="521992"/>
                  <a:pt x="0" y="353943"/>
                </a:cubicBezTo>
                <a:cubicBezTo>
                  <a:pt x="10414" y="185894"/>
                  <a:pt x="12633" y="10223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54C00"/>
            </a:solidFill>
            <a:extLst>
              <a:ext uri="{C807C97D-BFC1-408E-A445-0C87EB9F89A2}">
                <ask:lineSketchStyleProps xmlns:ask="http://schemas.microsoft.com/office/drawing/2018/sketchyshapes" sd="395075623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r>
              <a:rPr lang="en-GB" sz="2000" dirty="0"/>
              <a:t>Did your model meet the success criteria?</a:t>
            </a:r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32622AF2-5508-849B-A284-71C44B717F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5" y="5589239"/>
            <a:ext cx="2201517" cy="11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8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F8249-0A2E-A787-27A0-779C334F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2638C-6E5E-D468-EFDF-5F747B857E5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The start of a river – usually in the upper hills of a river valley. </a:t>
            </a:r>
          </a:p>
        </p:txBody>
      </p:sp>
      <p:pic>
        <p:nvPicPr>
          <p:cNvPr id="5" name="Picture 4" descr="A large rock with white text on it&#10;&#10;AI-generated content may be incorrect.">
            <a:extLst>
              <a:ext uri="{FF2B5EF4-FFF2-40B4-BE49-F238E27FC236}">
                <a16:creationId xmlns:a16="http://schemas.microsoft.com/office/drawing/2014/main" id="{5D0DF1B0-286D-8539-A9CE-947AD27D0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09" y="1844824"/>
            <a:ext cx="3131232" cy="4174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6834503"/>
      </p:ext>
    </p:extLst>
  </p:cSld>
  <p:clrMapOvr>
    <a:masterClrMapping/>
  </p:clrMapOvr>
</p:sld>
</file>

<file path=ppt/theme/theme1.xml><?xml version="1.0" encoding="utf-8"?>
<a:theme xmlns:a="http://schemas.openxmlformats.org/drawingml/2006/main" name="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8B09AEAC5F5243A0949F91B324FB69" ma:contentTypeVersion="18" ma:contentTypeDescription="Create a new document." ma:contentTypeScope="" ma:versionID="80b6d4c330bd052135854d6547464b9e">
  <xsd:schema xmlns:xsd="http://www.w3.org/2001/XMLSchema" xmlns:xs="http://www.w3.org/2001/XMLSchema" xmlns:p="http://schemas.microsoft.com/office/2006/metadata/properties" xmlns:ns2="cd97f3f7-55af-4798-b3a1-fe70b13b3c36" xmlns:ns3="0515a49c-d695-4170-b908-46c0a4a404c6" targetNamespace="http://schemas.microsoft.com/office/2006/metadata/properties" ma:root="true" ma:fieldsID="612ded6ac3ecb0adab5874307195783d" ns2:_="" ns3:_="">
    <xsd:import namespace="cd97f3f7-55af-4798-b3a1-fe70b13b3c36"/>
    <xsd:import namespace="0515a49c-d695-4170-b908-46c0a4a404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7f3f7-55af-4798-b3a1-fe70b13b3c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8661125-99c8-487d-84bf-1ca27cde5d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5a49c-d695-4170-b908-46c0a4a404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ec90089-538b-4d2c-8a1d-ff12a2002a92}" ma:internalName="TaxCatchAll" ma:showField="CatchAllData" ma:web="0515a49c-d695-4170-b908-46c0a4a404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15a49c-d695-4170-b908-46c0a4a404c6" xsi:nil="true"/>
    <lcf76f155ced4ddcb4097134ff3c332f xmlns="cd97f3f7-55af-4798-b3a1-fe70b13b3c3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59D8D3-11D4-4D22-A938-C41BF69FD0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7f3f7-55af-4798-b3a1-fe70b13b3c36"/>
    <ds:schemaRef ds:uri="0515a49c-d695-4170-b908-46c0a4a404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D20903-DC9D-43E6-BCF7-2B94FC845333}">
  <ds:schemaRefs>
    <ds:schemaRef ds:uri="http://schemas.microsoft.com/office/2006/metadata/properties"/>
    <ds:schemaRef ds:uri="http://schemas.microsoft.com/office/infopath/2007/PartnerControls"/>
    <ds:schemaRef ds:uri="0515a49c-d695-4170-b908-46c0a4a404c6"/>
    <ds:schemaRef ds:uri="cd97f3f7-55af-4798-b3a1-fe70b13b3c36"/>
  </ds:schemaRefs>
</ds:datastoreItem>
</file>

<file path=customXml/itemProps3.xml><?xml version="1.0" encoding="utf-8"?>
<ds:datastoreItem xmlns:ds="http://schemas.openxmlformats.org/officeDocument/2006/customXml" ds:itemID="{97CB5070-F146-4A7B-AC75-1410A7E76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70</TotalTime>
  <Words>550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Courier New</vt:lpstr>
      <vt:lpstr>Helvetica</vt:lpstr>
      <vt:lpstr>Times New Roman</vt:lpstr>
      <vt:lpstr>Wingdings</vt:lpstr>
      <vt:lpstr>RGS-IBG master slide</vt:lpstr>
      <vt:lpstr>PowerPoint Presentation</vt:lpstr>
      <vt:lpstr>Features of the Wādī Darbāt </vt:lpstr>
      <vt:lpstr>What does the Wādī Darbāt look like? </vt:lpstr>
      <vt:lpstr>The Khareef</vt:lpstr>
      <vt:lpstr>Check your labels</vt:lpstr>
      <vt:lpstr>Make your own waterfall model</vt:lpstr>
      <vt:lpstr>Waterfall model</vt:lpstr>
      <vt:lpstr>Waterfall – Success Criteria</vt:lpstr>
      <vt:lpstr>Source</vt:lpstr>
      <vt:lpstr>Meander</vt:lpstr>
      <vt:lpstr>Confluence</vt:lpstr>
      <vt:lpstr>Valley</vt:lpstr>
      <vt:lpstr>Mouth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Rachel Owen</dc:creator>
  <cp:lastModifiedBy>Rachel Owen</cp:lastModifiedBy>
  <cp:revision>3</cp:revision>
  <dcterms:created xsi:type="dcterms:W3CDTF">2024-05-31T14:53:15Z</dcterms:created>
  <dcterms:modified xsi:type="dcterms:W3CDTF">2025-03-19T11:16:56Z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0x010100758B09AEAC5F5243A0949F91B324FB69</vt:lpwstr>
  </property>
  <property fmtid="{D5CDD505-2E9C-101B-9397-08002B2CF9AE}" pid="3" name="MediaServiceImageTags">
    <vt:lpwstr/>
  </property>
</Properties>
</file>