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13"/>
  </p:notesMasterIdLst>
  <p:sldIdLst>
    <p:sldId id="299" r:id="rId3"/>
    <p:sldId id="30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160"/>
    <a:srgbClr val="D65700"/>
    <a:srgbClr val="B70005"/>
    <a:srgbClr val="01415B"/>
    <a:srgbClr val="797E01"/>
    <a:srgbClr val="F54C00"/>
    <a:srgbClr val="D6621A"/>
    <a:srgbClr val="CE5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53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8BE61-D4D2-4F64-99D2-DCA106701858}" type="datetimeFigureOut">
              <a:rPr lang="en-GB" smtClean="0"/>
              <a:t>18/08/2025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71CDD-8832-499E-85EB-A614FE9B3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3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images:</a:t>
            </a:r>
            <a:r>
              <a:rPr lang="en-US" baseline="0" dirty="0"/>
              <a:t> File: </a:t>
            </a:r>
            <a:r>
              <a:rPr lang="en-US" baseline="0" dirty="0" err="1"/>
              <a:t>Blackpool</a:t>
            </a:r>
            <a:r>
              <a:rPr lang="en-US" baseline="0" dirty="0"/>
              <a:t> in England (special marker).</a:t>
            </a:r>
            <a:r>
              <a:rPr lang="en-US" baseline="0" dirty="0" err="1"/>
              <a:t>svg</a:t>
            </a:r>
            <a:r>
              <a:rPr lang="en-US" baseline="0" dirty="0"/>
              <a:t>. Accessible at: </a:t>
            </a:r>
            <a:endParaRPr lang="en-US" dirty="0"/>
          </a:p>
          <a:p>
            <a:r>
              <a:rPr lang="en-US" dirty="0"/>
              <a:t>https://upload.wikimedia.org/wikipedia/commons/thumb/8/85/Blackpool_in_England_(special_marker).svg/2000px-Blackpool_in_England_(special_marker).svg.png</a:t>
            </a:r>
          </a:p>
          <a:p>
            <a:endParaRPr lang="en-US" dirty="0"/>
          </a:p>
          <a:p>
            <a:r>
              <a:rPr lang="en-US" dirty="0"/>
              <a:t>Google</a:t>
            </a:r>
            <a:r>
              <a:rPr lang="en-US" baseline="0" dirty="0"/>
              <a:t> images: </a:t>
            </a:r>
            <a:r>
              <a:rPr lang="en-US" baseline="0" dirty="0" err="1"/>
              <a:t>Blackpool</a:t>
            </a:r>
            <a:r>
              <a:rPr lang="en-US" baseline="0" dirty="0"/>
              <a:t> Tower, de.wikimedia.org. Accessible at: https://upload.wikimedia.org/wikipedia/commons/5/50/Flickr_-_%E2%80%A6trialsanderrors_-_View_from_North_Pier,_Blackpool,_Lancashire,_England,_ca._1895.jpg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Flickr: </a:t>
            </a:r>
            <a:r>
              <a:rPr lang="en-US" dirty="0" err="1"/>
              <a:t>Blackpool</a:t>
            </a:r>
            <a:r>
              <a:rPr lang="en-US" dirty="0"/>
              <a:t>, Radarsmum67. Accessible at: https://www.flickr.com/photos/radarsmum67/12658136065/in/photolist-nrGiNm-ef2twD-naaxuo-gY6Ths-2thJit-npBqDQ-khyfRg-6KLepk-gY6Qjq-ebfWWX-djWgom-DZDrxa-ebnyoJ-bTa7be-ebSbnx-ebg42R-djWhpJ-9QXuop-2tn655-9R1gbW-9QXsw8-9QXppa-ebXQZb-awYwBp-ebnndJ-a4hXey-ebgeRP-9QXpbe-9QXp4n-bTacQV-4amwXS-9R1mou-a4f5Cz-kgcHeH-awYx7p-9QXuke-ax2dxS-qKSzCY-awYx16-ebSdJi-9QXsSt-awYwop-bTafaR-9QXpsp-awYwva-2thHfr-dm2xuo-dm1ZUk-a4hZU9-awYwK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6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</a:t>
            </a:r>
            <a:r>
              <a:rPr lang="en-US" baseline="0" dirty="0"/>
              <a:t> images: </a:t>
            </a:r>
            <a:r>
              <a:rPr lang="en-US" baseline="0" dirty="0" err="1"/>
              <a:t>Blackpool</a:t>
            </a:r>
            <a:r>
              <a:rPr lang="en-US" baseline="0" dirty="0"/>
              <a:t> Beach, on a sunny day in 1959, www.geograph.org.uk. Accessible at: http://s0.geograph.org.uk/geophotos/04/59/42/4594220_7ab3ff0d.jpg</a:t>
            </a:r>
          </a:p>
          <a:p>
            <a:endParaRPr lang="en-US" baseline="0" dirty="0"/>
          </a:p>
          <a:p>
            <a:r>
              <a:rPr lang="en-US" baseline="0" dirty="0"/>
              <a:t>Google images: Crowds on </a:t>
            </a:r>
            <a:r>
              <a:rPr lang="en-US" baseline="0" dirty="0" err="1"/>
              <a:t>Blackpool</a:t>
            </a:r>
            <a:r>
              <a:rPr lang="en-US" baseline="0" dirty="0"/>
              <a:t> Beach, David Dixon, www.geograph.org.uk. Accessible at: http://s0.geograph.org.uk/geophotos/03/08/82/3088282_695d023d.jpg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</a:t>
            </a:r>
            <a:r>
              <a:rPr lang="en-US" baseline="0" dirty="0"/>
              <a:t> images: </a:t>
            </a:r>
            <a:r>
              <a:rPr lang="en-US" baseline="0" dirty="0" err="1"/>
              <a:t>Blackpool</a:t>
            </a:r>
            <a:r>
              <a:rPr lang="en-US" baseline="0" dirty="0"/>
              <a:t> Tower, en.wikipedia.org. Accessible at: https://upload.wikimedia.org/wikipedia/commons/a/a8/Blackpool_010.jpg</a:t>
            </a:r>
          </a:p>
          <a:p>
            <a:endParaRPr lang="en-US" baseline="0" dirty="0"/>
          </a:p>
          <a:p>
            <a:r>
              <a:rPr lang="en-US" dirty="0"/>
              <a:t>Google images: File: Donkeys on the beach,</a:t>
            </a:r>
            <a:r>
              <a:rPr lang="en-US" baseline="0" dirty="0"/>
              <a:t> geograph.org.uk. Accessible at: https://upload.wikimedia.org/wikipedia/commons/f/fb/Donkeys_on_the_beach_-_geograph.org.uk_-_1702482.jpg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4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images:</a:t>
            </a:r>
            <a:r>
              <a:rPr lang="en-US" baseline="0" dirty="0"/>
              <a:t> Springfield, Birmingham, en.wikipedia.org. Accessible at: https://upload.wikimedia.org/wikipedia/commons/thumb/3/35/West_Midlands_UK_location_map.svg/2000px-West_Midlands_UK_location_map.svg.png</a:t>
            </a:r>
          </a:p>
          <a:p>
            <a:endParaRPr lang="en-US" baseline="0" dirty="0"/>
          </a:p>
          <a:p>
            <a:r>
              <a:rPr lang="en-US" dirty="0"/>
              <a:t>Google images:</a:t>
            </a:r>
            <a:r>
              <a:rPr lang="en-US" baseline="0" dirty="0"/>
              <a:t> Birmingham Town Hall, en.wikipedia.org. Accessible at: https://upload.wikimedia.org/wikipedia/commons/1/1a/Birmingham_Town_Hall_from_Chamberlain_Square.jpg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9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Flickr: Birmingham</a:t>
            </a:r>
            <a:r>
              <a:rPr lang="en-US" baseline="0" dirty="0"/>
              <a:t>, UK. Pickering &amp; Mayell LTD warehouse, </a:t>
            </a:r>
            <a:r>
              <a:rPr lang="en-US" baseline="0" dirty="0" err="1"/>
              <a:t>Jewellery</a:t>
            </a:r>
            <a:r>
              <a:rPr lang="en-US" baseline="0" dirty="0"/>
              <a:t> Quarter, </a:t>
            </a:r>
            <a:r>
              <a:rPr lang="en-US" baseline="0" dirty="0" err="1"/>
              <a:t>Klovovi</a:t>
            </a:r>
            <a:r>
              <a:rPr lang="en-US" baseline="0" dirty="0"/>
              <a:t>. Accessible at: https://www.flickr.com/photos/klovovi/7710432722/in/photolist-cKkZ2d-7s2L5y-5f2Zzf-4bV1DS-jZx9Bp-91gdyR-anZrjy-cULiWC-eueWEY-d5d4AL-oxuqjq-7mKnzm-8PgKiy-7nMWbf-7rtSKN-jJn2ZC-nTZZfN-guz8tX-cJZZ31-7gqoyB-h6sN9j-6x39FX-7RVgjD-beo4HH-oBbxp-k47vRL-ofce5H-d9ZJa-7mFvWH-75qDbw-bA52Vt-7AEhJg-6RRLvH-dMxYtM-7P2MGq-g3E5YK-96ToQw-7oJQkD-nDTsqe-7AJ1m9-9acZzF-6PmBRp-edfndd-6xmG7C-7ncq6F-e3CYpG-d856cG-7pJSGQ-8JxgZ6-9trfNj</a:t>
            </a:r>
          </a:p>
          <a:p>
            <a:endParaRPr lang="en-US" baseline="0" dirty="0"/>
          </a:p>
          <a:p>
            <a:r>
              <a:rPr lang="en-US" baseline="0" dirty="0"/>
              <a:t>Google images: </a:t>
            </a:r>
            <a:r>
              <a:rPr lang="en-US" baseline="0" dirty="0" err="1"/>
              <a:t>Longbridge</a:t>
            </a:r>
            <a:r>
              <a:rPr lang="en-US" baseline="0" dirty="0"/>
              <a:t>, en.wikipedia.org. Accessible at: https://upload.wikimedia.org/wikipedia/commons/c/c7/Longbridge_Technology_Park_-_Innovation_Centre.jpg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images: Birmingham</a:t>
            </a:r>
            <a:r>
              <a:rPr lang="en-US" baseline="0" dirty="0"/>
              <a:t> Snow Hill Station, down side view south, with express from Portsmouth, www.geograph.org.uk. Accessible at: http://s0.geograph.org.uk/geophotos/02/48/02/2480291_3f70fbb0.jpg</a:t>
            </a:r>
          </a:p>
          <a:p>
            <a:endParaRPr lang="en-US" baseline="0" dirty="0"/>
          </a:p>
          <a:p>
            <a:r>
              <a:rPr lang="en-US" dirty="0"/>
              <a:t>Google</a:t>
            </a:r>
            <a:r>
              <a:rPr lang="en-US" baseline="0" dirty="0"/>
              <a:t> images: Centro (Network West Midlands), en.wikipedia.org. Accessible at: https://upload.wikimedia.org/wikipedia/commons/f/f9/Midland_Metro_tram_no._20_on_display_at_St._Georges,_Bilston_Street,_Wolverhampton,_geograph-4028311-by-P-L-Chadwick.jpg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</a:t>
            </a:r>
            <a:r>
              <a:rPr lang="en-US" baseline="0" dirty="0"/>
              <a:t> images: File: Birmingham – </a:t>
            </a:r>
            <a:r>
              <a:rPr lang="en-US" baseline="0" dirty="0" err="1"/>
              <a:t>Ringbull</a:t>
            </a:r>
            <a:r>
              <a:rPr lang="en-US" baseline="0" dirty="0"/>
              <a:t> – Selfridges, commons.wikimedia.org. Accessible at: https://upload.wikimedia.org/wikipedia/commons/4/45/Birmingham_-_Ringbull_-_Selfridges_2.JPG</a:t>
            </a:r>
          </a:p>
          <a:p>
            <a:endParaRPr lang="en-US" baseline="0" dirty="0"/>
          </a:p>
          <a:p>
            <a:r>
              <a:rPr lang="en-US" baseline="0" dirty="0" err="1"/>
              <a:t>Pixabay</a:t>
            </a:r>
            <a:r>
              <a:rPr lang="en-US" baseline="0" dirty="0"/>
              <a:t>: The Cube Building Architecture Façade Design, </a:t>
            </a:r>
            <a:r>
              <a:rPr lang="en-US" baseline="0" dirty="0" err="1"/>
              <a:t>glidagida</a:t>
            </a:r>
            <a:r>
              <a:rPr lang="en-US" baseline="0" dirty="0"/>
              <a:t>. Accessible at: https://pixabay.com/en/the-cube-building-architecture-973839/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7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/>
              <a:t>United Kingdom:</a:t>
            </a:r>
            <a:br>
              <a:rPr lang="en-GB" altLang="en-US" b="1" dirty="0"/>
            </a:br>
            <a:r>
              <a:rPr lang="en-GB" altLang="en-US" sz="2800" b="1" dirty="0"/>
              <a:t>Comparing places</a:t>
            </a:r>
            <a:endParaRPr lang="en-US" altLang="en-US" sz="28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 dirty="0"/>
              <a:t> </a:t>
            </a:r>
            <a:endParaRPr lang="en-US" altLang="en-US" sz="2600" dirty="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99716"/>
            <a:ext cx="5501407" cy="1229083"/>
          </a:xfrm>
          <a:solidFill>
            <a:srgbClr val="B70005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Birmingham: Business</a:t>
            </a:r>
          </a:p>
        </p:txBody>
      </p:sp>
      <p:pic>
        <p:nvPicPr>
          <p:cNvPr id="7170" name="Picture 2" descr="https://upload.wikimedia.org/wikipedia/commons/4/45/Birmingham_-_Ringbull_-_Selfridg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7" y="2204864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Cube, Building, Architecture, Facade,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47" y="2248860"/>
            <a:ext cx="3312369" cy="444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2079" y="6690026"/>
            <a:ext cx="33843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The Cube Building Architecture Façade Design © </a:t>
            </a:r>
            <a:r>
              <a:rPr lang="en-US" sz="800" dirty="0" err="1"/>
              <a:t>glidagida</a:t>
            </a:r>
            <a:r>
              <a:rPr lang="en-US" sz="800" dirty="0"/>
              <a:t>, </a:t>
            </a:r>
            <a:r>
              <a:rPr lang="en-US" sz="800" dirty="0" err="1"/>
              <a:t>pixabay</a:t>
            </a:r>
            <a:endParaRPr lang="en-GB" sz="800" dirty="0"/>
          </a:p>
        </p:txBody>
      </p:sp>
      <p:sp>
        <p:nvSpPr>
          <p:cNvPr id="4" name="Rectangle 3"/>
          <p:cNvSpPr/>
          <p:nvPr/>
        </p:nvSpPr>
        <p:spPr>
          <a:xfrm>
            <a:off x="395536" y="1835532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Birmingham – </a:t>
            </a:r>
            <a:r>
              <a:rPr lang="en-US" dirty="0" err="1"/>
              <a:t>Ringbull</a:t>
            </a:r>
            <a:r>
              <a:rPr lang="en-US" dirty="0"/>
              <a:t> – Selfridges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94521" y="1885362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Cube Building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46830" y="5229200"/>
            <a:ext cx="1371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Wikipedia Commons</a:t>
            </a:r>
          </a:p>
        </p:txBody>
      </p:sp>
    </p:spTree>
    <p:extLst>
      <p:ext uri="{BB962C8B-B14F-4D97-AF65-F5344CB8AC3E}">
        <p14:creationId xmlns:p14="http://schemas.microsoft.com/office/powerpoint/2010/main" val="313182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404664"/>
            <a:ext cx="5471889" cy="1224136"/>
          </a:xfrm>
          <a:solidFill>
            <a:srgbClr val="740160"/>
          </a:solidFill>
        </p:spPr>
        <p:txBody>
          <a:bodyPr/>
          <a:lstStyle/>
          <a:p>
            <a:r>
              <a:rPr lang="en-GB" sz="3000" dirty="0">
                <a:solidFill>
                  <a:schemeClr val="bg1"/>
                </a:solidFill>
              </a:rPr>
              <a:t>Birmingham and Blackpool – </a:t>
            </a:r>
            <a:r>
              <a:rPr lang="en-GB" sz="3000" i="1" dirty="0">
                <a:solidFill>
                  <a:schemeClr val="bg1"/>
                </a:solidFill>
              </a:rPr>
              <a:t>where are they located?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7329" r="9953" b="-591"/>
          <a:stretch/>
        </p:blipFill>
        <p:spPr>
          <a:xfrm>
            <a:off x="2915816" y="1700807"/>
            <a:ext cx="2802607" cy="48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6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256584" cy="1152128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Blackpool</a:t>
            </a:r>
            <a:endParaRPr lang="en-US" cap="sm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ttps://upload.wikimedia.org/wikipedia/commons/5/50/Flickr_-_%E2%80%A6trialsanderrors_-_View_from_North_Pier,_Blackpool,_Lancashire,_England,_ca._1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5" y="2204864"/>
            <a:ext cx="3881030" cy="28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8/85/Blackpool_in_England_(special_marker).svg/2000px-Blackpool_in_England_(special_marker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7" y="1628800"/>
            <a:ext cx="37645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4515" y="6178489"/>
            <a:ext cx="1406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Wikipedia Commons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0312" y="5024632"/>
            <a:ext cx="1406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Wikipedia Commons</a:t>
            </a:r>
          </a:p>
        </p:txBody>
      </p:sp>
    </p:spTree>
    <p:extLst>
      <p:ext uri="{BB962C8B-B14F-4D97-AF65-F5344CB8AC3E}">
        <p14:creationId xmlns:p14="http://schemas.microsoft.com/office/powerpoint/2010/main" val="138540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99717"/>
            <a:ext cx="5472609" cy="1013060"/>
          </a:xfrm>
          <a:solidFill>
            <a:srgbClr val="01415B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Blackpool</a:t>
            </a:r>
            <a:r>
              <a:rPr lang="en-US" dirty="0">
                <a:solidFill>
                  <a:schemeClr val="bg1"/>
                </a:solidFill>
              </a:rPr>
              <a:t>: the seaside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56792"/>
            <a:ext cx="670560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1640" y="6585992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/>
              <a:t>Blackpool</a:t>
            </a:r>
            <a:r>
              <a:rPr lang="en-US" sz="800" dirty="0"/>
              <a:t> © Radarsmum67, Flickr: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2045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99716"/>
            <a:ext cx="5472609" cy="1157075"/>
          </a:xfrm>
          <a:solidFill>
            <a:srgbClr val="B70005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Blackpool</a:t>
            </a:r>
            <a:r>
              <a:rPr lang="en-US" cap="small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Tourism</a:t>
            </a:r>
          </a:p>
        </p:txBody>
      </p:sp>
      <p:pic>
        <p:nvPicPr>
          <p:cNvPr id="2052" name="Picture 4" descr="http://s0.geograph.org.uk/geophotos/03/08/82/3088282_695d02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31450"/>
            <a:ext cx="4495800" cy="337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0.geograph.org.uk/geophotos/04/59/42/4594220_7ab3ff0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883025" cy="219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6136" y="6439197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Crowds on </a:t>
            </a:r>
            <a:r>
              <a:rPr lang="en-US" sz="800" dirty="0" err="1"/>
              <a:t>Blackpool</a:t>
            </a:r>
            <a:r>
              <a:rPr lang="en-US" sz="800" dirty="0"/>
              <a:t> Beach © David Dixon Source: </a:t>
            </a:r>
            <a:r>
              <a:rPr lang="en-US" sz="800" dirty="0" err="1"/>
              <a:t>geograph</a:t>
            </a:r>
            <a:endParaRPr lang="en-GB" sz="800" dirty="0"/>
          </a:p>
          <a:p>
            <a:endParaRPr lang="en-GB" sz="800" dirty="0"/>
          </a:p>
        </p:txBody>
      </p:sp>
      <p:sp>
        <p:nvSpPr>
          <p:cNvPr id="4" name="Rectangle 3"/>
          <p:cNvSpPr/>
          <p:nvPr/>
        </p:nvSpPr>
        <p:spPr>
          <a:xfrm>
            <a:off x="1043608" y="4035093"/>
            <a:ext cx="32163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Blackpool</a:t>
            </a:r>
            <a:r>
              <a:rPr lang="en-US" sz="800" dirty="0"/>
              <a:t> Beach on a sunny day in 1959. Source: </a:t>
            </a:r>
            <a:r>
              <a:rPr lang="en-US" sz="800" dirty="0" err="1"/>
              <a:t>geograph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3194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99716"/>
            <a:ext cx="5472609" cy="1229083"/>
          </a:xfrm>
          <a:solidFill>
            <a:srgbClr val="797E01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Blackpool</a:t>
            </a:r>
            <a:r>
              <a:rPr lang="en-US" dirty="0">
                <a:solidFill>
                  <a:schemeClr val="bg1"/>
                </a:solidFill>
              </a:rPr>
              <a:t>: Services</a:t>
            </a:r>
          </a:p>
        </p:txBody>
      </p:sp>
      <p:pic>
        <p:nvPicPr>
          <p:cNvPr id="3074" name="Picture 2" descr="https://upload.wikimedia.org/wikipedia/commons/a/a8/Blackpool_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26574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f/fb/Donkeys_on_the_beach_-_geograph.org.uk_-_1702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4844"/>
            <a:ext cx="5487986" cy="35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27990" y="5467720"/>
            <a:ext cx="1406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Wikipedia Commons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0361" y="5432253"/>
            <a:ext cx="1406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Wikipedia Commons</a:t>
            </a:r>
          </a:p>
        </p:txBody>
      </p:sp>
    </p:spTree>
    <p:extLst>
      <p:ext uri="{BB962C8B-B14F-4D97-AF65-F5344CB8AC3E}">
        <p14:creationId xmlns:p14="http://schemas.microsoft.com/office/powerpoint/2010/main" val="116991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7" y="399716"/>
            <a:ext cx="5251779" cy="1157075"/>
          </a:xfrm>
          <a:solidFill>
            <a:srgbClr val="7401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Birmingham</a:t>
            </a:r>
            <a:endParaRPr lang="en-US" cap="small" dirty="0"/>
          </a:p>
        </p:txBody>
      </p:sp>
      <p:pic>
        <p:nvPicPr>
          <p:cNvPr id="4098" name="Picture 2" descr="https://upload.wikimedia.org/wikipedia/commons/thumb/3/35/West_Midlands_UK_location_map.svg/2000px-West_Midlands_UK_location_map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6" t="1459" r="1034" b="54375"/>
          <a:stretch/>
        </p:blipFill>
        <p:spPr bwMode="auto">
          <a:xfrm>
            <a:off x="395536" y="1700808"/>
            <a:ext cx="402566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1/1a/Birmingham_Town_Hall_from_Chamberlain_Squ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02284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9038" y="5383192"/>
            <a:ext cx="1371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Wikipedia Commons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22768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Birmingham Town Hall</a:t>
            </a:r>
          </a:p>
        </p:txBody>
      </p:sp>
    </p:spTree>
    <p:extLst>
      <p:ext uri="{BB962C8B-B14F-4D97-AF65-F5344CB8AC3E}">
        <p14:creationId xmlns:p14="http://schemas.microsoft.com/office/powerpoint/2010/main" val="177295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32656"/>
            <a:ext cx="5472609" cy="1296144"/>
          </a:xfrm>
          <a:solidFill>
            <a:srgbClr val="D657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Birmingham </a:t>
            </a:r>
            <a:r>
              <a:rPr lang="en-US" cap="small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Industry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606800" cy="2569845"/>
          </a:xfrm>
          <a:prstGeom prst="rect">
            <a:avLst/>
          </a:prstGeom>
        </p:spPr>
      </p:pic>
      <p:pic>
        <p:nvPicPr>
          <p:cNvPr id="6146" name="Picture 2" descr="https://upload.wikimedia.org/wikipedia/commons/c/c7/Longbridge_Technology_Park_-_Innovation_Cent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623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4496886"/>
            <a:ext cx="35283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Pickering &amp; Mayell LTD warehouse, © </a:t>
            </a:r>
            <a:r>
              <a:rPr lang="en-US" sz="800" dirty="0" err="1"/>
              <a:t>Jewellery</a:t>
            </a:r>
            <a:r>
              <a:rPr lang="en-US" sz="800" dirty="0"/>
              <a:t> Quarter, </a:t>
            </a:r>
            <a:r>
              <a:rPr lang="en-US" sz="800" dirty="0" err="1"/>
              <a:t>Klovovi</a:t>
            </a:r>
            <a:r>
              <a:rPr lang="en-US" sz="800" dirty="0"/>
              <a:t>, Flickr </a:t>
            </a:r>
            <a:endParaRPr lang="en-GB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6477000"/>
            <a:ext cx="1371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Wikipedia Commons</a:t>
            </a:r>
          </a:p>
        </p:txBody>
      </p:sp>
    </p:spTree>
    <p:extLst>
      <p:ext uri="{BB962C8B-B14F-4D97-AF65-F5344CB8AC3E}">
        <p14:creationId xmlns:p14="http://schemas.microsoft.com/office/powerpoint/2010/main" val="342497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99716"/>
            <a:ext cx="5472609" cy="1157075"/>
          </a:xfrm>
          <a:solidFill>
            <a:srgbClr val="01415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Birmingham: Transport</a:t>
            </a:r>
          </a:p>
        </p:txBody>
      </p:sp>
      <p:pic>
        <p:nvPicPr>
          <p:cNvPr id="5122" name="Picture 2" descr="http://s0.geograph.org.uk/geophotos/02/48/02/2480291_3f70fb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8727"/>
            <a:ext cx="5334000" cy="23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f/f9/Midland_Metro_tram_no._20_on_display_at_St._Georges,_Bilston_Street,_Wolverhampton,_geograph-4028311-by-P-L-Chadwi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424140" cy="26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29326" y="4053190"/>
            <a:ext cx="6222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/>
              <a:t>geograph</a:t>
            </a:r>
            <a:endParaRPr lang="en-GB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7772829" y="6629283"/>
            <a:ext cx="1371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Wikipedia Commons</a:t>
            </a:r>
          </a:p>
        </p:txBody>
      </p:sp>
    </p:spTree>
    <p:extLst>
      <p:ext uri="{BB962C8B-B14F-4D97-AF65-F5344CB8AC3E}">
        <p14:creationId xmlns:p14="http://schemas.microsoft.com/office/powerpoint/2010/main" val="1354899488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Powerpoint templat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5D383C8-F208-4189-91F7-BFBA03F84EE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124</TotalTime>
  <Words>776</Words>
  <Application>Microsoft Office PowerPoint</Application>
  <PresentationFormat>On-screen Show (4:3)</PresentationFormat>
  <Paragraphs>59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Times New Roman</vt:lpstr>
      <vt:lpstr>Wingdings</vt:lpstr>
      <vt:lpstr>RGS-IBG Powerpoint template</vt:lpstr>
      <vt:lpstr>United Kingdom: Comparing places</vt:lpstr>
      <vt:lpstr>Birmingham and Blackpool – where are they located?</vt:lpstr>
      <vt:lpstr>Blackpool</vt:lpstr>
      <vt:lpstr>Blackpool: the seaside</vt:lpstr>
      <vt:lpstr>Blackpool: Tourism</vt:lpstr>
      <vt:lpstr>Blackpool: Services</vt:lpstr>
      <vt:lpstr>Birmingham</vt:lpstr>
      <vt:lpstr>Birmingham : Industry</vt:lpstr>
      <vt:lpstr>Birmingham: Transport</vt:lpstr>
      <vt:lpstr>Birmingham: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Five: B&amp;B: Cities of Contrast</dc:title>
  <dc:creator>Laura Price</dc:creator>
  <cp:lastModifiedBy>Claire Brown</cp:lastModifiedBy>
  <cp:revision>8</cp:revision>
  <dcterms:created xsi:type="dcterms:W3CDTF">2016-03-24T16:37:34Z</dcterms:created>
  <dcterms:modified xsi:type="dcterms:W3CDTF">2025-08-18T12:55:07Z</dcterms:modified>
</cp:coreProperties>
</file>