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16" r:id="rId2"/>
    <p:sldId id="317" r:id="rId3"/>
    <p:sldId id="326" r:id="rId4"/>
    <p:sldId id="328" r:id="rId5"/>
    <p:sldId id="327" r:id="rId6"/>
    <p:sldId id="329" r:id="rId7"/>
    <p:sldId id="330" r:id="rId8"/>
    <p:sldId id="331" r:id="rId9"/>
    <p:sldId id="333" r:id="rId10"/>
    <p:sldId id="332" r:id="rId11"/>
    <p:sldId id="334" r:id="rId12"/>
    <p:sldId id="335" r:id="rId13"/>
    <p:sldId id="337" r:id="rId14"/>
    <p:sldId id="315" r:id="rId15"/>
    <p:sldId id="340" r:id="rId16"/>
    <p:sldId id="256" r:id="rId17"/>
    <p:sldId id="341" r:id="rId18"/>
    <p:sldId id="338" r:id="rId19"/>
    <p:sldId id="259" r:id="rId20"/>
    <p:sldId id="339" r:id="rId21"/>
    <p:sldId id="336" r:id="rId22"/>
    <p:sldId id="320" r:id="rId23"/>
    <p:sldId id="32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FE837A-2632-4419-AA59-368E4C96E961}" v="18" dt="2025-07-15T06:54:56.0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elia Welch" userId="130d13e9-5c63-4da6-8ad1-c32c12ed3a10" providerId="ADAL" clId="{A918838E-24B7-47E2-8939-798049C089AF}"/>
    <pc:docChg chg="undo redo custSel addSld delSld modSld sldOrd">
      <pc:chgData name="Emelia Welch" userId="130d13e9-5c63-4da6-8ad1-c32c12ed3a10" providerId="ADAL" clId="{A918838E-24B7-47E2-8939-798049C089AF}" dt="2025-07-10T12:08:11.363" v="7309" actId="1076"/>
      <pc:docMkLst>
        <pc:docMk/>
      </pc:docMkLst>
      <pc:sldChg chg="addSp delSp modSp add mod ord setBg">
        <pc:chgData name="Emelia Welch" userId="130d13e9-5c63-4da6-8ad1-c32c12ed3a10" providerId="ADAL" clId="{A918838E-24B7-47E2-8939-798049C089AF}" dt="2025-07-04T12:41:52.845" v="7300" actId="20577"/>
        <pc:sldMkLst>
          <pc:docMk/>
          <pc:sldMk cId="0" sldId="256"/>
        </pc:sldMkLst>
        <pc:spChg chg="mod">
          <ac:chgData name="Emelia Welch" userId="130d13e9-5c63-4da6-8ad1-c32c12ed3a10" providerId="ADAL" clId="{A918838E-24B7-47E2-8939-798049C089AF}" dt="2025-06-30T08:09:28.763" v="6627" actId="20577"/>
          <ac:spMkLst>
            <pc:docMk/>
            <pc:sldMk cId="0" sldId="256"/>
            <ac:spMk id="16" creationId="{00000000-0000-0000-0000-000000000000}"/>
          </ac:spMkLst>
        </pc:spChg>
        <pc:spChg chg="mod">
          <ac:chgData name="Emelia Welch" userId="130d13e9-5c63-4da6-8ad1-c32c12ed3a10" providerId="ADAL" clId="{A918838E-24B7-47E2-8939-798049C089AF}" dt="2025-06-30T08:12:26.823" v="6642" actId="12"/>
          <ac:spMkLst>
            <pc:docMk/>
            <pc:sldMk cId="0" sldId="256"/>
            <ac:spMk id="19" creationId="{00000000-0000-0000-0000-000000000000}"/>
          </ac:spMkLst>
        </pc:spChg>
        <pc:spChg chg="mod">
          <ac:chgData name="Emelia Welch" userId="130d13e9-5c63-4da6-8ad1-c32c12ed3a10" providerId="ADAL" clId="{A918838E-24B7-47E2-8939-798049C089AF}" dt="2025-07-04T12:41:52.845" v="7300" actId="20577"/>
          <ac:spMkLst>
            <pc:docMk/>
            <pc:sldMk cId="0" sldId="256"/>
            <ac:spMk id="37" creationId="{00000000-0000-0000-0000-000000000000}"/>
          </ac:spMkLst>
        </pc:spChg>
        <pc:spChg chg="mod">
          <ac:chgData name="Emelia Welch" userId="130d13e9-5c63-4da6-8ad1-c32c12ed3a10" providerId="ADAL" clId="{A918838E-24B7-47E2-8939-798049C089AF}" dt="2025-06-30T08:15:59.619" v="6967" actId="5793"/>
          <ac:spMkLst>
            <pc:docMk/>
            <pc:sldMk cId="0" sldId="256"/>
            <ac:spMk id="40" creationId="{00000000-0000-0000-0000-000000000000}"/>
          </ac:spMkLst>
        </pc:spChg>
        <pc:spChg chg="mod">
          <ac:chgData name="Emelia Welch" userId="130d13e9-5c63-4da6-8ad1-c32c12ed3a10" providerId="ADAL" clId="{A918838E-24B7-47E2-8939-798049C089AF}" dt="2025-06-30T08:13:14.148" v="6657" actId="404"/>
          <ac:spMkLst>
            <pc:docMk/>
            <pc:sldMk cId="0" sldId="256"/>
            <ac:spMk id="43" creationId="{00000000-0000-0000-0000-000000000000}"/>
          </ac:spMkLst>
        </pc:spChg>
        <pc:spChg chg="mod">
          <ac:chgData name="Emelia Welch" userId="130d13e9-5c63-4da6-8ad1-c32c12ed3a10" providerId="ADAL" clId="{A918838E-24B7-47E2-8939-798049C089AF}" dt="2025-06-30T08:19:04.415" v="7283" actId="1076"/>
          <ac:spMkLst>
            <pc:docMk/>
            <pc:sldMk cId="0" sldId="256"/>
            <ac:spMk id="46" creationId="{00000000-0000-0000-0000-000000000000}"/>
          </ac:spMkLst>
        </pc:spChg>
        <pc:spChg chg="mod">
          <ac:chgData name="Emelia Welch" userId="130d13e9-5c63-4da6-8ad1-c32c12ed3a10" providerId="ADAL" clId="{A918838E-24B7-47E2-8939-798049C089AF}" dt="2025-06-30T08:09:22.498" v="6614" actId="2711"/>
          <ac:spMkLst>
            <pc:docMk/>
            <pc:sldMk cId="0" sldId="256"/>
            <ac:spMk id="58" creationId="{C0690415-06C7-4411-0E92-958774E402C5}"/>
          </ac:spMkLst>
        </pc:spChg>
      </pc:sldChg>
      <pc:sldChg chg="modSp del mod">
        <pc:chgData name="Emelia Welch" userId="130d13e9-5c63-4da6-8ad1-c32c12ed3a10" providerId="ADAL" clId="{A918838E-24B7-47E2-8939-798049C089AF}" dt="2025-05-27T12:27:39.522" v="1185" actId="47"/>
        <pc:sldMkLst>
          <pc:docMk/>
          <pc:sldMk cId="946220008" sldId="256"/>
        </pc:sldMkLst>
      </pc:sldChg>
      <pc:sldChg chg="add del">
        <pc:chgData name="Emelia Welch" userId="130d13e9-5c63-4da6-8ad1-c32c12ed3a10" providerId="ADAL" clId="{A918838E-24B7-47E2-8939-798049C089AF}" dt="2025-06-06T09:45:05.687" v="5971" actId="47"/>
        <pc:sldMkLst>
          <pc:docMk/>
          <pc:sldMk cId="4134015695" sldId="258"/>
        </pc:sldMkLst>
      </pc:sldChg>
      <pc:sldChg chg="add">
        <pc:chgData name="Emelia Welch" userId="130d13e9-5c63-4da6-8ad1-c32c12ed3a10" providerId="ADAL" clId="{A918838E-24B7-47E2-8939-798049C089AF}" dt="2025-06-06T09:45:00.487" v="5970"/>
        <pc:sldMkLst>
          <pc:docMk/>
          <pc:sldMk cId="1645990703" sldId="259"/>
        </pc:sldMkLst>
      </pc:sldChg>
      <pc:sldChg chg="add">
        <pc:chgData name="Emelia Welch" userId="130d13e9-5c63-4da6-8ad1-c32c12ed3a10" providerId="ADAL" clId="{A918838E-24B7-47E2-8939-798049C089AF}" dt="2025-06-06T09:44:33.001" v="5969"/>
        <pc:sldMkLst>
          <pc:docMk/>
          <pc:sldMk cId="3233102565" sldId="286"/>
        </pc:sldMkLst>
      </pc:sldChg>
      <pc:sldChg chg="add ord">
        <pc:chgData name="Emelia Welch" userId="130d13e9-5c63-4da6-8ad1-c32c12ed3a10" providerId="ADAL" clId="{A918838E-24B7-47E2-8939-798049C089AF}" dt="2025-06-30T08:27:08.786" v="7287"/>
        <pc:sldMkLst>
          <pc:docMk/>
          <pc:sldMk cId="3844007591" sldId="315"/>
        </pc:sldMkLst>
      </pc:sldChg>
      <pc:sldChg chg="addSp delSp modSp add mod modAnim">
        <pc:chgData name="Emelia Welch" userId="130d13e9-5c63-4da6-8ad1-c32c12ed3a10" providerId="ADAL" clId="{A918838E-24B7-47E2-8939-798049C089AF}" dt="2025-07-10T12:08:11.363" v="7309" actId="1076"/>
        <pc:sldMkLst>
          <pc:docMk/>
          <pc:sldMk cId="586801757" sldId="316"/>
        </pc:sldMkLst>
        <pc:spChg chg="mod">
          <ac:chgData name="Emelia Welch" userId="130d13e9-5c63-4da6-8ad1-c32c12ed3a10" providerId="ADAL" clId="{A918838E-24B7-47E2-8939-798049C089AF}" dt="2025-07-10T12:07:58.615" v="7306" actId="20577"/>
          <ac:spMkLst>
            <pc:docMk/>
            <pc:sldMk cId="586801757" sldId="316"/>
            <ac:spMk id="3" creationId="{C4BE2F31-CDC7-91B1-25CA-595C2BC3D269}"/>
          </ac:spMkLst>
        </pc:spChg>
        <pc:spChg chg="add mod">
          <ac:chgData name="Emelia Welch" userId="130d13e9-5c63-4da6-8ad1-c32c12ed3a10" providerId="ADAL" clId="{A918838E-24B7-47E2-8939-798049C089AF}" dt="2025-05-27T12:18:37.477" v="519" actId="1038"/>
          <ac:spMkLst>
            <pc:docMk/>
            <pc:sldMk cId="586801757" sldId="316"/>
            <ac:spMk id="4" creationId="{358087F8-4AF7-B6E2-B4CB-E6182195E5FF}"/>
          </ac:spMkLst>
        </pc:spChg>
        <pc:spChg chg="add mod">
          <ac:chgData name="Emelia Welch" userId="130d13e9-5c63-4da6-8ad1-c32c12ed3a10" providerId="ADAL" clId="{A918838E-24B7-47E2-8939-798049C089AF}" dt="2025-07-10T12:08:11.363" v="7309" actId="1076"/>
          <ac:spMkLst>
            <pc:docMk/>
            <pc:sldMk cId="586801757" sldId="316"/>
            <ac:spMk id="8" creationId="{2934BA51-AAC6-C93E-811B-7A5DDB9210CD}"/>
          </ac:spMkLst>
        </pc:spChg>
      </pc:sldChg>
      <pc:sldChg chg="delSp modSp add mod">
        <pc:chgData name="Emelia Welch" userId="130d13e9-5c63-4da6-8ad1-c32c12ed3a10" providerId="ADAL" clId="{A918838E-24B7-47E2-8939-798049C089AF}" dt="2025-06-06T10:52:43.842" v="6485" actId="478"/>
        <pc:sldMkLst>
          <pc:docMk/>
          <pc:sldMk cId="552283079" sldId="317"/>
        </pc:sldMkLst>
        <pc:spChg chg="mod">
          <ac:chgData name="Emelia Welch" userId="130d13e9-5c63-4da6-8ad1-c32c12ed3a10" providerId="ADAL" clId="{A918838E-24B7-47E2-8939-798049C089AF}" dt="2025-06-03T08:53:16.887" v="5558" actId="20577"/>
          <ac:spMkLst>
            <pc:docMk/>
            <pc:sldMk cId="552283079" sldId="317"/>
            <ac:spMk id="2" creationId="{9F97573E-CA5C-0547-C3B9-CFFBBDF002CB}"/>
          </ac:spMkLst>
        </pc:spChg>
      </pc:sldChg>
      <pc:sldChg chg="addSp delSp modSp add mod">
        <pc:chgData name="Emelia Welch" userId="130d13e9-5c63-4da6-8ad1-c32c12ed3a10" providerId="ADAL" clId="{A918838E-24B7-47E2-8939-798049C089AF}" dt="2025-06-03T08:39:30.154" v="5360" actId="26606"/>
        <pc:sldMkLst>
          <pc:docMk/>
          <pc:sldMk cId="1291608766" sldId="320"/>
        </pc:sldMkLst>
        <pc:spChg chg="add del mod">
          <ac:chgData name="Emelia Welch" userId="130d13e9-5c63-4da6-8ad1-c32c12ed3a10" providerId="ADAL" clId="{A918838E-24B7-47E2-8939-798049C089AF}" dt="2025-06-03T08:39:30.154" v="5360" actId="26606"/>
          <ac:spMkLst>
            <pc:docMk/>
            <pc:sldMk cId="1291608766" sldId="320"/>
            <ac:spMk id="3" creationId="{1764D5FF-3FE8-6BAF-ABC8-08EE87753486}"/>
          </ac:spMkLst>
        </pc:spChg>
      </pc:sldChg>
      <pc:sldChg chg="add del">
        <pc:chgData name="Emelia Welch" userId="130d13e9-5c63-4da6-8ad1-c32c12ed3a10" providerId="ADAL" clId="{A918838E-24B7-47E2-8939-798049C089AF}" dt="2025-06-03T08:32:08.816" v="5180" actId="47"/>
        <pc:sldMkLst>
          <pc:docMk/>
          <pc:sldMk cId="3076835348" sldId="321"/>
        </pc:sldMkLst>
      </pc:sldChg>
      <pc:sldChg chg="add del">
        <pc:chgData name="Emelia Welch" userId="130d13e9-5c63-4da6-8ad1-c32c12ed3a10" providerId="ADAL" clId="{A918838E-24B7-47E2-8939-798049C089AF}" dt="2025-05-27T13:21:31.593" v="3217" actId="47"/>
        <pc:sldMkLst>
          <pc:docMk/>
          <pc:sldMk cId="57523779" sldId="322"/>
        </pc:sldMkLst>
      </pc:sldChg>
      <pc:sldChg chg="add del">
        <pc:chgData name="Emelia Welch" userId="130d13e9-5c63-4da6-8ad1-c32c12ed3a10" providerId="ADAL" clId="{A918838E-24B7-47E2-8939-798049C089AF}" dt="2025-05-27T13:21:37.355" v="3218" actId="47"/>
        <pc:sldMkLst>
          <pc:docMk/>
          <pc:sldMk cId="2271068120" sldId="323"/>
        </pc:sldMkLst>
      </pc:sldChg>
      <pc:sldChg chg="addSp delSp modSp add mod setBg">
        <pc:chgData name="Emelia Welch" userId="130d13e9-5c63-4da6-8ad1-c32c12ed3a10" providerId="ADAL" clId="{A918838E-24B7-47E2-8939-798049C089AF}" dt="2025-06-26T15:06:08.442" v="6543" actId="478"/>
        <pc:sldMkLst>
          <pc:docMk/>
          <pc:sldMk cId="149658539" sldId="324"/>
        </pc:sldMkLst>
        <pc:spChg chg="mod ord">
          <ac:chgData name="Emelia Welch" userId="130d13e9-5c63-4da6-8ad1-c32c12ed3a10" providerId="ADAL" clId="{A918838E-24B7-47E2-8939-798049C089AF}" dt="2025-06-03T08:37:00.987" v="5353" actId="115"/>
          <ac:spMkLst>
            <pc:docMk/>
            <pc:sldMk cId="149658539" sldId="324"/>
            <ac:spMk id="3" creationId="{5BA43BD5-37C5-5C3E-E14E-F5846BB613F0}"/>
          </ac:spMkLst>
        </pc:spChg>
        <pc:spChg chg="add">
          <ac:chgData name="Emelia Welch" userId="130d13e9-5c63-4da6-8ad1-c32c12ed3a10" providerId="ADAL" clId="{A918838E-24B7-47E2-8939-798049C089AF}" dt="2025-06-03T08:34:17.096" v="5190" actId="26606"/>
          <ac:spMkLst>
            <pc:docMk/>
            <pc:sldMk cId="149658539" sldId="324"/>
            <ac:spMk id="2059" creationId="{2ABE1108-6423-4E53-85A1-817683043C77}"/>
          </ac:spMkLst>
        </pc:spChg>
      </pc:sldChg>
      <pc:sldChg chg="modSp new del mod">
        <pc:chgData name="Emelia Welch" userId="130d13e9-5c63-4da6-8ad1-c32c12ed3a10" providerId="ADAL" clId="{A918838E-24B7-47E2-8939-798049C089AF}" dt="2025-05-27T12:27:36.499" v="1184" actId="47"/>
        <pc:sldMkLst>
          <pc:docMk/>
          <pc:sldMk cId="3617031268" sldId="325"/>
        </pc:sldMkLst>
      </pc:sldChg>
      <pc:sldChg chg="addSp delSp modSp new mod">
        <pc:chgData name="Emelia Welch" userId="130d13e9-5c63-4da6-8ad1-c32c12ed3a10" providerId="ADAL" clId="{A918838E-24B7-47E2-8939-798049C089AF}" dt="2025-06-03T08:07:59.292" v="4460" actId="1076"/>
        <pc:sldMkLst>
          <pc:docMk/>
          <pc:sldMk cId="934676020" sldId="326"/>
        </pc:sldMkLst>
        <pc:spChg chg="mod">
          <ac:chgData name="Emelia Welch" userId="130d13e9-5c63-4da6-8ad1-c32c12ed3a10" providerId="ADAL" clId="{A918838E-24B7-47E2-8939-798049C089AF}" dt="2025-06-03T08:05:37.230" v="4390" actId="404"/>
          <ac:spMkLst>
            <pc:docMk/>
            <pc:sldMk cId="934676020" sldId="326"/>
            <ac:spMk id="2" creationId="{33CDE0D2-D742-22F3-33F5-43DB3DD9538B}"/>
          </ac:spMkLst>
        </pc:spChg>
        <pc:spChg chg="mod">
          <ac:chgData name="Emelia Welch" userId="130d13e9-5c63-4da6-8ad1-c32c12ed3a10" providerId="ADAL" clId="{A918838E-24B7-47E2-8939-798049C089AF}" dt="2025-06-03T08:07:59.292" v="4460" actId="1076"/>
          <ac:spMkLst>
            <pc:docMk/>
            <pc:sldMk cId="934676020" sldId="326"/>
            <ac:spMk id="3" creationId="{A5FCAF2F-9E58-B496-1918-B6EFDBE503D1}"/>
          </ac:spMkLst>
        </pc:spChg>
        <pc:spChg chg="add mod">
          <ac:chgData name="Emelia Welch" userId="130d13e9-5c63-4da6-8ad1-c32c12ed3a10" providerId="ADAL" clId="{A918838E-24B7-47E2-8939-798049C089AF}" dt="2025-06-03T08:07:49.893" v="4457" actId="1076"/>
          <ac:spMkLst>
            <pc:docMk/>
            <pc:sldMk cId="934676020" sldId="326"/>
            <ac:spMk id="5" creationId="{6E958EC8-4989-4362-B8D2-C381038D81FD}"/>
          </ac:spMkLst>
        </pc:spChg>
      </pc:sldChg>
      <pc:sldChg chg="addSp delSp modSp new mod">
        <pc:chgData name="Emelia Welch" userId="130d13e9-5c63-4da6-8ad1-c32c12ed3a10" providerId="ADAL" clId="{A918838E-24B7-47E2-8939-798049C089AF}" dt="2025-06-03T08:08:52.289" v="4469" actId="20577"/>
        <pc:sldMkLst>
          <pc:docMk/>
          <pc:sldMk cId="41504309" sldId="327"/>
        </pc:sldMkLst>
        <pc:spChg chg="mod">
          <ac:chgData name="Emelia Welch" userId="130d13e9-5c63-4da6-8ad1-c32c12ed3a10" providerId="ADAL" clId="{A918838E-24B7-47E2-8939-798049C089AF}" dt="2025-05-27T12:42:51.674" v="1268" actId="1076"/>
          <ac:spMkLst>
            <pc:docMk/>
            <pc:sldMk cId="41504309" sldId="327"/>
            <ac:spMk id="2" creationId="{3A8FE65B-25F3-E326-81E0-51A3104CCC9C}"/>
          </ac:spMkLst>
        </pc:spChg>
        <pc:spChg chg="mod">
          <ac:chgData name="Emelia Welch" userId="130d13e9-5c63-4da6-8ad1-c32c12ed3a10" providerId="ADAL" clId="{A918838E-24B7-47E2-8939-798049C089AF}" dt="2025-06-03T08:08:52.289" v="4469" actId="20577"/>
          <ac:spMkLst>
            <pc:docMk/>
            <pc:sldMk cId="41504309" sldId="327"/>
            <ac:spMk id="3" creationId="{D6840A10-1C26-4678-C408-32B0BFDAA974}"/>
          </ac:spMkLst>
        </pc:spChg>
      </pc:sldChg>
      <pc:sldChg chg="addSp delSp modSp add mod ord">
        <pc:chgData name="Emelia Welch" userId="130d13e9-5c63-4da6-8ad1-c32c12ed3a10" providerId="ADAL" clId="{A918838E-24B7-47E2-8939-798049C089AF}" dt="2025-06-03T08:08:33.990" v="4467" actId="1076"/>
        <pc:sldMkLst>
          <pc:docMk/>
          <pc:sldMk cId="3049456934" sldId="328"/>
        </pc:sldMkLst>
        <pc:spChg chg="mod">
          <ac:chgData name="Emelia Welch" userId="130d13e9-5c63-4da6-8ad1-c32c12ed3a10" providerId="ADAL" clId="{A918838E-24B7-47E2-8939-798049C089AF}" dt="2025-06-03T08:08:33.990" v="4467" actId="1076"/>
          <ac:spMkLst>
            <pc:docMk/>
            <pc:sldMk cId="3049456934" sldId="328"/>
            <ac:spMk id="3" creationId="{11DF966D-C3A5-28E0-E102-37B790B9E4D5}"/>
          </ac:spMkLst>
        </pc:spChg>
      </pc:sldChg>
      <pc:sldChg chg="addSp delSp modSp new mod">
        <pc:chgData name="Emelia Welch" userId="130d13e9-5c63-4da6-8ad1-c32c12ed3a10" providerId="ADAL" clId="{A918838E-24B7-47E2-8939-798049C089AF}" dt="2025-07-01T06:25:37.616" v="7292" actId="164"/>
        <pc:sldMkLst>
          <pc:docMk/>
          <pc:sldMk cId="731119572" sldId="329"/>
        </pc:sldMkLst>
        <pc:spChg chg="add mod">
          <ac:chgData name="Emelia Welch" userId="130d13e9-5c63-4da6-8ad1-c32c12ed3a10" providerId="ADAL" clId="{A918838E-24B7-47E2-8939-798049C089AF}" dt="2025-06-06T09:37:38.363" v="5583" actId="20577"/>
          <ac:spMkLst>
            <pc:docMk/>
            <pc:sldMk cId="731119572" sldId="329"/>
            <ac:spMk id="3" creationId="{8C4DE9C9-777A-F9EB-5536-6239BDF78154}"/>
          </ac:spMkLst>
        </pc:spChg>
      </pc:sldChg>
      <pc:sldChg chg="addSp delSp modSp new mod modAnim">
        <pc:chgData name="Emelia Welch" userId="130d13e9-5c63-4da6-8ad1-c32c12ed3a10" providerId="ADAL" clId="{A918838E-24B7-47E2-8939-798049C089AF}" dt="2025-05-27T13:07:29.106" v="2290" actId="1076"/>
        <pc:sldMkLst>
          <pc:docMk/>
          <pc:sldMk cId="2608966410" sldId="330"/>
        </pc:sldMkLst>
        <pc:spChg chg="mod">
          <ac:chgData name="Emelia Welch" userId="130d13e9-5c63-4da6-8ad1-c32c12ed3a10" providerId="ADAL" clId="{A918838E-24B7-47E2-8939-798049C089AF}" dt="2025-05-27T12:57:59.172" v="2020" actId="20577"/>
          <ac:spMkLst>
            <pc:docMk/>
            <pc:sldMk cId="2608966410" sldId="330"/>
            <ac:spMk id="2" creationId="{C0A318AB-2733-BCE7-311E-769E7693E789}"/>
          </ac:spMkLst>
        </pc:spChg>
        <pc:spChg chg="mod">
          <ac:chgData name="Emelia Welch" userId="130d13e9-5c63-4da6-8ad1-c32c12ed3a10" providerId="ADAL" clId="{A918838E-24B7-47E2-8939-798049C089AF}" dt="2025-05-27T13:03:49.132" v="2174" actId="1076"/>
          <ac:spMkLst>
            <pc:docMk/>
            <pc:sldMk cId="2608966410" sldId="330"/>
            <ac:spMk id="3" creationId="{5881BF27-412A-AEAA-718D-FDD1787EF8DD}"/>
          </ac:spMkLst>
        </pc:spChg>
        <pc:spChg chg="add mod">
          <ac:chgData name="Emelia Welch" userId="130d13e9-5c63-4da6-8ad1-c32c12ed3a10" providerId="ADAL" clId="{A918838E-24B7-47E2-8939-798049C089AF}" dt="2025-05-27T13:07:29.106" v="2290" actId="1076"/>
          <ac:spMkLst>
            <pc:docMk/>
            <pc:sldMk cId="2608966410" sldId="330"/>
            <ac:spMk id="9" creationId="{D534C460-0B08-A7D9-AC7F-A4804F1FA888}"/>
          </ac:spMkLst>
        </pc:spChg>
        <pc:grpChg chg="mod">
          <ac:chgData name="Emelia Welch" userId="130d13e9-5c63-4da6-8ad1-c32c12ed3a10" providerId="ADAL" clId="{A918838E-24B7-47E2-8939-798049C089AF}" dt="2025-05-27T13:07:27.318" v="2289" actId="1076"/>
          <ac:grpSpMkLst>
            <pc:docMk/>
            <pc:sldMk cId="2608966410" sldId="330"/>
            <ac:grpSpMk id="19" creationId="{EE7E838E-232B-4757-86DF-B161150B1975}"/>
          </ac:grpSpMkLst>
        </pc:grpChg>
        <pc:inkChg chg="add mod">
          <ac:chgData name="Emelia Welch" userId="130d13e9-5c63-4da6-8ad1-c32c12ed3a10" providerId="ADAL" clId="{A918838E-24B7-47E2-8939-798049C089AF}" dt="2025-05-27T13:07:24.164" v="2288" actId="1076"/>
          <ac:inkMkLst>
            <pc:docMk/>
            <pc:sldMk cId="2608966410" sldId="330"/>
            <ac:inkMk id="4" creationId="{24EE7AED-CED9-43DB-BA4E-AE383A4E9CF8}"/>
          </ac:inkMkLst>
        </pc:inkChg>
        <pc:inkChg chg="add mod">
          <ac:chgData name="Emelia Welch" userId="130d13e9-5c63-4da6-8ad1-c32c12ed3a10" providerId="ADAL" clId="{A918838E-24B7-47E2-8939-798049C089AF}" dt="2025-05-27T13:06:07.977" v="2284"/>
          <ac:inkMkLst>
            <pc:docMk/>
            <pc:sldMk cId="2608966410" sldId="330"/>
            <ac:inkMk id="17" creationId="{79DE6CB9-8CDF-6C69-4DD0-DBB3E8796BB8}"/>
          </ac:inkMkLst>
        </pc:inkChg>
        <pc:inkChg chg="add mod">
          <ac:chgData name="Emelia Welch" userId="130d13e9-5c63-4da6-8ad1-c32c12ed3a10" providerId="ADAL" clId="{A918838E-24B7-47E2-8939-798049C089AF}" dt="2025-05-27T13:06:07.977" v="2284"/>
          <ac:inkMkLst>
            <pc:docMk/>
            <pc:sldMk cId="2608966410" sldId="330"/>
            <ac:inkMk id="18" creationId="{E4013E32-4ADE-1BB5-5CC2-AC4EEC45C12B}"/>
          </ac:inkMkLst>
        </pc:inkChg>
      </pc:sldChg>
      <pc:sldChg chg="addSp modSp new mod">
        <pc:chgData name="Emelia Welch" userId="130d13e9-5c63-4da6-8ad1-c32c12ed3a10" providerId="ADAL" clId="{A918838E-24B7-47E2-8939-798049C089AF}" dt="2025-06-03T08:10:16.600" v="4524" actId="5793"/>
        <pc:sldMkLst>
          <pc:docMk/>
          <pc:sldMk cId="2737208965" sldId="331"/>
        </pc:sldMkLst>
        <pc:spChg chg="mod">
          <ac:chgData name="Emelia Welch" userId="130d13e9-5c63-4da6-8ad1-c32c12ed3a10" providerId="ADAL" clId="{A918838E-24B7-47E2-8939-798049C089AF}" dt="2025-06-03T08:10:10.888" v="4523" actId="1076"/>
          <ac:spMkLst>
            <pc:docMk/>
            <pc:sldMk cId="2737208965" sldId="331"/>
            <ac:spMk id="2" creationId="{EE622E4A-D6D4-7266-4780-FCEB1087312F}"/>
          </ac:spMkLst>
        </pc:spChg>
      </pc:sldChg>
      <pc:sldChg chg="addSp delSp modSp new mod ord">
        <pc:chgData name="Emelia Welch" userId="130d13e9-5c63-4da6-8ad1-c32c12ed3a10" providerId="ADAL" clId="{A918838E-24B7-47E2-8939-798049C089AF}" dt="2025-06-03T08:12:50.441" v="4570" actId="1076"/>
        <pc:sldMkLst>
          <pc:docMk/>
          <pc:sldMk cId="1324130262" sldId="332"/>
        </pc:sldMkLst>
        <pc:graphicFrameChg chg="add mod modGraphic">
          <ac:chgData name="Emelia Welch" userId="130d13e9-5c63-4da6-8ad1-c32c12ed3a10" providerId="ADAL" clId="{A918838E-24B7-47E2-8939-798049C089AF}" dt="2025-06-03T08:12:50.441" v="4570" actId="1076"/>
          <ac:graphicFrameMkLst>
            <pc:docMk/>
            <pc:sldMk cId="1324130262" sldId="332"/>
            <ac:graphicFrameMk id="7" creationId="{F3C6E69F-6EFD-3811-26A8-4DC9E63EB4D2}"/>
          </ac:graphicFrameMkLst>
        </pc:graphicFrameChg>
      </pc:sldChg>
      <pc:sldChg chg="addSp delSp modSp add mod">
        <pc:chgData name="Emelia Welch" userId="130d13e9-5c63-4da6-8ad1-c32c12ed3a10" providerId="ADAL" clId="{A918838E-24B7-47E2-8939-798049C089AF}" dt="2025-06-25T09:14:04.725" v="6541" actId="20577"/>
        <pc:sldMkLst>
          <pc:docMk/>
          <pc:sldMk cId="1839524507" sldId="333"/>
        </pc:sldMkLst>
        <pc:spChg chg="mod">
          <ac:chgData name="Emelia Welch" userId="130d13e9-5c63-4da6-8ad1-c32c12ed3a10" providerId="ADAL" clId="{A918838E-24B7-47E2-8939-798049C089AF}" dt="2025-06-03T08:10:44.544" v="4527" actId="1076"/>
          <ac:spMkLst>
            <pc:docMk/>
            <pc:sldMk cId="1839524507" sldId="333"/>
            <ac:spMk id="2" creationId="{4809C0A3-1B54-CFC6-D8A2-8DCAA1F24295}"/>
          </ac:spMkLst>
        </pc:spChg>
        <pc:spChg chg="mod">
          <ac:chgData name="Emelia Welch" userId="130d13e9-5c63-4da6-8ad1-c32c12ed3a10" providerId="ADAL" clId="{A918838E-24B7-47E2-8939-798049C089AF}" dt="2025-06-25T09:14:04.725" v="6541" actId="20577"/>
          <ac:spMkLst>
            <pc:docMk/>
            <pc:sldMk cId="1839524507" sldId="333"/>
            <ac:spMk id="3" creationId="{D012636B-EBF8-C35E-2737-73EC23377CEF}"/>
          </ac:spMkLst>
        </pc:spChg>
        <pc:spChg chg="add mod ord">
          <ac:chgData name="Emelia Welch" userId="130d13e9-5c63-4da6-8ad1-c32c12ed3a10" providerId="ADAL" clId="{A918838E-24B7-47E2-8939-798049C089AF}" dt="2025-06-03T08:12:30.772" v="4567" actId="207"/>
          <ac:spMkLst>
            <pc:docMk/>
            <pc:sldMk cId="1839524507" sldId="333"/>
            <ac:spMk id="5" creationId="{BF0CDD9E-A5D6-990B-44FE-1904D34A79A8}"/>
          </ac:spMkLst>
        </pc:spChg>
        <pc:picChg chg="add mod">
          <ac:chgData name="Emelia Welch" userId="130d13e9-5c63-4da6-8ad1-c32c12ed3a10" providerId="ADAL" clId="{A918838E-24B7-47E2-8939-798049C089AF}" dt="2025-05-27T13:18:16.278" v="3061" actId="1076"/>
          <ac:picMkLst>
            <pc:docMk/>
            <pc:sldMk cId="1839524507" sldId="333"/>
            <ac:picMk id="4" creationId="{C4744A3B-2C57-38E7-51F4-8A30734AD854}"/>
          </ac:picMkLst>
        </pc:picChg>
      </pc:sldChg>
      <pc:sldChg chg="addSp delSp modSp new mod setBg addAnim modAnim">
        <pc:chgData name="Emelia Welch" userId="130d13e9-5c63-4da6-8ad1-c32c12ed3a10" providerId="ADAL" clId="{A918838E-24B7-47E2-8939-798049C089AF}" dt="2025-06-13T07:15:43.954" v="6486"/>
        <pc:sldMkLst>
          <pc:docMk/>
          <pc:sldMk cId="928875415" sldId="334"/>
        </pc:sldMkLst>
        <pc:spChg chg="mod">
          <ac:chgData name="Emelia Welch" userId="130d13e9-5c63-4da6-8ad1-c32c12ed3a10" providerId="ADAL" clId="{A918838E-24B7-47E2-8939-798049C089AF}" dt="2025-06-03T08:15:21.127" v="4596" actId="26606"/>
          <ac:spMkLst>
            <pc:docMk/>
            <pc:sldMk cId="928875415" sldId="334"/>
            <ac:spMk id="2" creationId="{6B40DDDC-20DA-08B0-AC33-20AFAAF9057B}"/>
          </ac:spMkLst>
        </pc:spChg>
        <pc:spChg chg="add">
          <ac:chgData name="Emelia Welch" userId="130d13e9-5c63-4da6-8ad1-c32c12ed3a10" providerId="ADAL" clId="{A918838E-24B7-47E2-8939-798049C089AF}" dt="2025-06-03T08:15:21.127" v="4596" actId="26606"/>
          <ac:spMkLst>
            <pc:docMk/>
            <pc:sldMk cId="928875415" sldId="334"/>
            <ac:spMk id="1043" creationId="{F7EDEA10-087E-4352-A848-7D9888DC6745}"/>
          </ac:spMkLst>
        </pc:spChg>
        <pc:spChg chg="add">
          <ac:chgData name="Emelia Welch" userId="130d13e9-5c63-4da6-8ad1-c32c12ed3a10" providerId="ADAL" clId="{A918838E-24B7-47E2-8939-798049C089AF}" dt="2025-06-03T08:15:21.127" v="4596" actId="26606"/>
          <ac:spMkLst>
            <pc:docMk/>
            <pc:sldMk cId="928875415" sldId="334"/>
            <ac:spMk id="1044" creationId="{605D77EC-B84E-48F8-9EC4-93E851C0FA25}"/>
          </ac:spMkLst>
        </pc:spChg>
      </pc:sldChg>
      <pc:sldChg chg="addSp delSp modSp new mod">
        <pc:chgData name="Emelia Welch" userId="130d13e9-5c63-4da6-8ad1-c32c12ed3a10" providerId="ADAL" clId="{A918838E-24B7-47E2-8939-798049C089AF}" dt="2025-06-03T08:31:28.290" v="5028" actId="207"/>
        <pc:sldMkLst>
          <pc:docMk/>
          <pc:sldMk cId="3954054716" sldId="335"/>
        </pc:sldMkLst>
        <pc:spChg chg="mod">
          <ac:chgData name="Emelia Welch" userId="130d13e9-5c63-4da6-8ad1-c32c12ed3a10" providerId="ADAL" clId="{A918838E-24B7-47E2-8939-798049C089AF}" dt="2025-06-03T08:31:19.810" v="5025" actId="1076"/>
          <ac:spMkLst>
            <pc:docMk/>
            <pc:sldMk cId="3954054716" sldId="335"/>
            <ac:spMk id="3" creationId="{3E6BDFE9-792A-5A0A-6874-6307C49B2D98}"/>
          </ac:spMkLst>
        </pc:spChg>
        <pc:spChg chg="add mod ord">
          <ac:chgData name="Emelia Welch" userId="130d13e9-5c63-4da6-8ad1-c32c12ed3a10" providerId="ADAL" clId="{A918838E-24B7-47E2-8939-798049C089AF}" dt="2025-06-03T08:31:28.290" v="5028" actId="207"/>
          <ac:spMkLst>
            <pc:docMk/>
            <pc:sldMk cId="3954054716" sldId="335"/>
            <ac:spMk id="24" creationId="{754397C0-3471-E224-0FC4-97C08A8F1051}"/>
          </ac:spMkLst>
        </pc:spChg>
        <pc:grpChg chg="mod">
          <ac:chgData name="Emelia Welch" userId="130d13e9-5c63-4da6-8ad1-c32c12ed3a10" providerId="ADAL" clId="{A918838E-24B7-47E2-8939-798049C089AF}" dt="2025-06-03T08:29:23.999" v="4979"/>
          <ac:grpSpMkLst>
            <pc:docMk/>
            <pc:sldMk cId="3954054716" sldId="335"/>
            <ac:grpSpMk id="17" creationId="{BA07DCA5-942B-D0D1-B241-3CAEF855082A}"/>
          </ac:grpSpMkLst>
        </pc:grpChg>
        <pc:picChg chg="add mod">
          <ac:chgData name="Emelia Welch" userId="130d13e9-5c63-4da6-8ad1-c32c12ed3a10" providerId="ADAL" clId="{A918838E-24B7-47E2-8939-798049C089AF}" dt="2025-06-03T08:28:06.872" v="4884" actId="1076"/>
          <ac:picMkLst>
            <pc:docMk/>
            <pc:sldMk cId="3954054716" sldId="335"/>
            <ac:picMk id="7" creationId="{170F97F9-3256-8C04-FA5D-4A0228733152}"/>
          </ac:picMkLst>
        </pc:picChg>
        <pc:inkChg chg="add">
          <ac:chgData name="Emelia Welch" userId="130d13e9-5c63-4da6-8ad1-c32c12ed3a10" providerId="ADAL" clId="{A918838E-24B7-47E2-8939-798049C089AF}" dt="2025-06-03T08:29:09.650" v="4966" actId="9405"/>
          <ac:inkMkLst>
            <pc:docMk/>
            <pc:sldMk cId="3954054716" sldId="335"/>
            <ac:inkMk id="8" creationId="{D573E10F-260F-9A8A-E7CF-A56993A13B81}"/>
          </ac:inkMkLst>
        </pc:inkChg>
        <pc:inkChg chg="add mod">
          <ac:chgData name="Emelia Welch" userId="130d13e9-5c63-4da6-8ad1-c32c12ed3a10" providerId="ADAL" clId="{A918838E-24B7-47E2-8939-798049C089AF}" dt="2025-06-03T08:29:23.999" v="4979"/>
          <ac:inkMkLst>
            <pc:docMk/>
            <pc:sldMk cId="3954054716" sldId="335"/>
            <ac:inkMk id="9" creationId="{175EAAF1-F026-9E01-24A3-221554D3D3B9}"/>
          </ac:inkMkLst>
        </pc:inkChg>
        <pc:inkChg chg="add mod">
          <ac:chgData name="Emelia Welch" userId="130d13e9-5c63-4da6-8ad1-c32c12ed3a10" providerId="ADAL" clId="{A918838E-24B7-47E2-8939-798049C089AF}" dt="2025-06-03T08:29:23.999" v="4979"/>
          <ac:inkMkLst>
            <pc:docMk/>
            <pc:sldMk cId="3954054716" sldId="335"/>
            <ac:inkMk id="10" creationId="{15000BF1-EB20-A8EA-29AB-10B8BF94069C}"/>
          </ac:inkMkLst>
        </pc:inkChg>
        <pc:inkChg chg="add mod">
          <ac:chgData name="Emelia Welch" userId="130d13e9-5c63-4da6-8ad1-c32c12ed3a10" providerId="ADAL" clId="{A918838E-24B7-47E2-8939-798049C089AF}" dt="2025-06-03T08:29:20.996" v="4977"/>
          <ac:inkMkLst>
            <pc:docMk/>
            <pc:sldMk cId="3954054716" sldId="335"/>
            <ac:inkMk id="13" creationId="{91B1CB15-B189-5AFF-8667-01DC3DC5836F}"/>
          </ac:inkMkLst>
        </pc:inkChg>
        <pc:inkChg chg="add mod">
          <ac:chgData name="Emelia Welch" userId="130d13e9-5c63-4da6-8ad1-c32c12ed3a10" providerId="ADAL" clId="{A918838E-24B7-47E2-8939-798049C089AF}" dt="2025-06-03T08:29:23.999" v="4979"/>
          <ac:inkMkLst>
            <pc:docMk/>
            <pc:sldMk cId="3954054716" sldId="335"/>
            <ac:inkMk id="16" creationId="{5C5562C9-1EFE-ADDC-6BD5-6205F144CE50}"/>
          </ac:inkMkLst>
        </pc:inkChg>
        <pc:inkChg chg="add">
          <ac:chgData name="Emelia Welch" userId="130d13e9-5c63-4da6-8ad1-c32c12ed3a10" providerId="ADAL" clId="{A918838E-24B7-47E2-8939-798049C089AF}" dt="2025-06-03T08:29:41.484" v="4980" actId="9405"/>
          <ac:inkMkLst>
            <pc:docMk/>
            <pc:sldMk cId="3954054716" sldId="335"/>
            <ac:inkMk id="18" creationId="{F5AE5BB9-13DE-11F2-8B27-A847F86A6CA1}"/>
          </ac:inkMkLst>
        </pc:inkChg>
        <pc:inkChg chg="add mod">
          <ac:chgData name="Emelia Welch" userId="130d13e9-5c63-4da6-8ad1-c32c12ed3a10" providerId="ADAL" clId="{A918838E-24B7-47E2-8939-798049C089AF}" dt="2025-06-03T08:29:53.620" v="4987"/>
          <ac:inkMkLst>
            <pc:docMk/>
            <pc:sldMk cId="3954054716" sldId="335"/>
            <ac:inkMk id="20" creationId="{672936D3-9A0B-DF43-DB4F-F41A21BCA116}"/>
          </ac:inkMkLst>
        </pc:inkChg>
        <pc:inkChg chg="add">
          <ac:chgData name="Emelia Welch" userId="130d13e9-5c63-4da6-8ad1-c32c12ed3a10" providerId="ADAL" clId="{A918838E-24B7-47E2-8939-798049C089AF}" dt="2025-06-03T08:29:55.568" v="4988" actId="9405"/>
          <ac:inkMkLst>
            <pc:docMk/>
            <pc:sldMk cId="3954054716" sldId="335"/>
            <ac:inkMk id="23" creationId="{19EEB9EF-E9F2-3BF3-72A4-EB407B81DEAC}"/>
          </ac:inkMkLst>
        </pc:inkChg>
      </pc:sldChg>
      <pc:sldChg chg="modSp new mod">
        <pc:chgData name="Emelia Welch" userId="130d13e9-5c63-4da6-8ad1-c32c12ed3a10" providerId="ADAL" clId="{A918838E-24B7-47E2-8939-798049C089AF}" dt="2025-06-03T08:30:34.927" v="5005" actId="20577"/>
        <pc:sldMkLst>
          <pc:docMk/>
          <pc:sldMk cId="3409398417" sldId="336"/>
        </pc:sldMkLst>
        <pc:spChg chg="mod">
          <ac:chgData name="Emelia Welch" userId="130d13e9-5c63-4da6-8ad1-c32c12ed3a10" providerId="ADAL" clId="{A918838E-24B7-47E2-8939-798049C089AF}" dt="2025-06-03T08:30:34.927" v="5005" actId="20577"/>
          <ac:spMkLst>
            <pc:docMk/>
            <pc:sldMk cId="3409398417" sldId="336"/>
            <ac:spMk id="2" creationId="{A74CB7D1-1875-CAC1-ECA3-5E3D3782B57B}"/>
          </ac:spMkLst>
        </pc:spChg>
      </pc:sldChg>
      <pc:sldChg chg="addSp delSp modSp new mod setBg">
        <pc:chgData name="Emelia Welch" userId="130d13e9-5c63-4da6-8ad1-c32c12ed3a10" providerId="ADAL" clId="{A918838E-24B7-47E2-8939-798049C089AF}" dt="2025-06-03T08:42:45.015" v="5541" actId="20577"/>
        <pc:sldMkLst>
          <pc:docMk/>
          <pc:sldMk cId="2633642273" sldId="337"/>
        </pc:sldMkLst>
        <pc:spChg chg="mod ord">
          <ac:chgData name="Emelia Welch" userId="130d13e9-5c63-4da6-8ad1-c32c12ed3a10" providerId="ADAL" clId="{A918838E-24B7-47E2-8939-798049C089AF}" dt="2025-06-03T08:42:45.015" v="5541" actId="20577"/>
          <ac:spMkLst>
            <pc:docMk/>
            <pc:sldMk cId="2633642273" sldId="337"/>
            <ac:spMk id="3" creationId="{5A36D5C1-F06C-6483-49B1-EEDF22C05B93}"/>
          </ac:spMkLst>
        </pc:spChg>
        <pc:spChg chg="add mod ord">
          <ac:chgData name="Emelia Welch" userId="130d13e9-5c63-4da6-8ad1-c32c12ed3a10" providerId="ADAL" clId="{A918838E-24B7-47E2-8939-798049C089AF}" dt="2025-06-03T08:42:32.899" v="5537" actId="113"/>
          <ac:spMkLst>
            <pc:docMk/>
            <pc:sldMk cId="2633642273" sldId="337"/>
            <ac:spMk id="4" creationId="{C226FDB5-8DFE-2301-8473-23133B788799}"/>
          </ac:spMkLst>
        </pc:spChg>
        <pc:spChg chg="add">
          <ac:chgData name="Emelia Welch" userId="130d13e9-5c63-4da6-8ad1-c32c12ed3a10" providerId="ADAL" clId="{A918838E-24B7-47E2-8939-798049C089AF}" dt="2025-06-03T08:40:31.169" v="5502" actId="26606"/>
          <ac:spMkLst>
            <pc:docMk/>
            <pc:sldMk cId="2633642273" sldId="337"/>
            <ac:spMk id="10" creationId="{04812C46-200A-4DEB-A05E-3ED6C68C2387}"/>
          </ac:spMkLst>
        </pc:spChg>
        <pc:spChg chg="add">
          <ac:chgData name="Emelia Welch" userId="130d13e9-5c63-4da6-8ad1-c32c12ed3a10" providerId="ADAL" clId="{A918838E-24B7-47E2-8939-798049C089AF}" dt="2025-06-03T08:40:31.169" v="5502" actId="26606"/>
          <ac:spMkLst>
            <pc:docMk/>
            <pc:sldMk cId="2633642273" sldId="337"/>
            <ac:spMk id="12" creationId="{D1EA859B-E555-4109-94F3-6700E046E008}"/>
          </ac:spMkLst>
        </pc:spChg>
      </pc:sldChg>
      <pc:sldChg chg="addSp delSp modSp new mod delAnim modAnim">
        <pc:chgData name="Emelia Welch" userId="130d13e9-5c63-4da6-8ad1-c32c12ed3a10" providerId="ADAL" clId="{A918838E-24B7-47E2-8939-798049C089AF}" dt="2025-06-06T09:45:48.460" v="5996"/>
        <pc:sldMkLst>
          <pc:docMk/>
          <pc:sldMk cId="3426924951" sldId="338"/>
        </pc:sldMkLst>
        <pc:spChg chg="mod">
          <ac:chgData name="Emelia Welch" userId="130d13e9-5c63-4da6-8ad1-c32c12ed3a10" providerId="ADAL" clId="{A918838E-24B7-47E2-8939-798049C089AF}" dt="2025-06-06T09:42:42.782" v="5806" actId="1076"/>
          <ac:spMkLst>
            <pc:docMk/>
            <pc:sldMk cId="3426924951" sldId="338"/>
            <ac:spMk id="3" creationId="{1DD1E267-37E4-2585-AB13-321E8E57BC0A}"/>
          </ac:spMkLst>
        </pc:spChg>
        <pc:spChg chg="add mod">
          <ac:chgData name="Emelia Welch" userId="130d13e9-5c63-4da6-8ad1-c32c12ed3a10" providerId="ADAL" clId="{A918838E-24B7-47E2-8939-798049C089AF}" dt="2025-06-06T09:45:30.877" v="5987" actId="208"/>
          <ac:spMkLst>
            <pc:docMk/>
            <pc:sldMk cId="3426924951" sldId="338"/>
            <ac:spMk id="11" creationId="{B3205712-B709-27C1-4150-66A9BF6C0DBC}"/>
          </ac:spMkLst>
        </pc:spChg>
        <pc:spChg chg="add mod">
          <ac:chgData name="Emelia Welch" userId="130d13e9-5c63-4da6-8ad1-c32c12ed3a10" providerId="ADAL" clId="{A918838E-24B7-47E2-8939-798049C089AF}" dt="2025-06-06T09:45:35.835" v="5989" actId="1076"/>
          <ac:spMkLst>
            <pc:docMk/>
            <pc:sldMk cId="3426924951" sldId="338"/>
            <ac:spMk id="12" creationId="{70BD3AD2-7ADD-9D7E-8588-EDD52621FB41}"/>
          </ac:spMkLst>
        </pc:spChg>
        <pc:spChg chg="add mod">
          <ac:chgData name="Emelia Welch" userId="130d13e9-5c63-4da6-8ad1-c32c12ed3a10" providerId="ADAL" clId="{A918838E-24B7-47E2-8939-798049C089AF}" dt="2025-06-06T09:45:43.320" v="5995" actId="1076"/>
          <ac:spMkLst>
            <pc:docMk/>
            <pc:sldMk cId="3426924951" sldId="338"/>
            <ac:spMk id="13" creationId="{A466E707-4E0B-2DD5-D072-6C1111CC7542}"/>
          </ac:spMkLst>
        </pc:spChg>
      </pc:sldChg>
      <pc:sldChg chg="addSp delSp modSp new mod">
        <pc:chgData name="Emelia Welch" userId="130d13e9-5c63-4da6-8ad1-c32c12ed3a10" providerId="ADAL" clId="{A918838E-24B7-47E2-8939-798049C089AF}" dt="2025-06-26T16:59:35.574" v="6597" actId="20577"/>
        <pc:sldMkLst>
          <pc:docMk/>
          <pc:sldMk cId="831108899" sldId="339"/>
        </pc:sldMkLst>
        <pc:spChg chg="mod">
          <ac:chgData name="Emelia Welch" userId="130d13e9-5c63-4da6-8ad1-c32c12ed3a10" providerId="ADAL" clId="{A918838E-24B7-47E2-8939-798049C089AF}" dt="2025-06-26T16:59:35.574" v="6597" actId="20577"/>
          <ac:spMkLst>
            <pc:docMk/>
            <pc:sldMk cId="831108899" sldId="339"/>
            <ac:spMk id="3" creationId="{8C3A7B47-FDA0-2FC2-50DD-876A73E76445}"/>
          </ac:spMkLst>
        </pc:spChg>
        <pc:spChg chg="add mod">
          <ac:chgData name="Emelia Welch" userId="130d13e9-5c63-4da6-8ad1-c32c12ed3a10" providerId="ADAL" clId="{A918838E-24B7-47E2-8939-798049C089AF}" dt="2025-06-06T09:57:12.608" v="6481" actId="1076"/>
          <ac:spMkLst>
            <pc:docMk/>
            <pc:sldMk cId="831108899" sldId="339"/>
            <ac:spMk id="6" creationId="{D27A4E07-75BA-0FE2-0254-3C95E4858703}"/>
          </ac:spMkLst>
        </pc:spChg>
        <pc:graphicFrameChg chg="add mod modGraphic">
          <ac:chgData name="Emelia Welch" userId="130d13e9-5c63-4da6-8ad1-c32c12ed3a10" providerId="ADAL" clId="{A918838E-24B7-47E2-8939-798049C089AF}" dt="2025-06-06T09:55:00.415" v="6183" actId="20577"/>
          <ac:graphicFrameMkLst>
            <pc:docMk/>
            <pc:sldMk cId="831108899" sldId="339"/>
            <ac:graphicFrameMk id="4" creationId="{B3940366-B705-F0C5-AAE2-C6E483CB3C31}"/>
          </ac:graphicFrameMkLst>
        </pc:graphicFrameChg>
      </pc:sldChg>
      <pc:sldChg chg="addSp delSp modSp add mod ord setBg delDesignElem">
        <pc:chgData name="Emelia Welch" userId="130d13e9-5c63-4da6-8ad1-c32c12ed3a10" providerId="ADAL" clId="{A918838E-24B7-47E2-8939-798049C089AF}" dt="2025-06-30T08:27:08.786" v="7287"/>
        <pc:sldMkLst>
          <pc:docMk/>
          <pc:sldMk cId="1690019380" sldId="340"/>
        </pc:sldMkLst>
        <pc:spChg chg="mod">
          <ac:chgData name="Emelia Welch" userId="130d13e9-5c63-4da6-8ad1-c32c12ed3a10" providerId="ADAL" clId="{A918838E-24B7-47E2-8939-798049C089AF}" dt="2025-06-26T16:01:41.905" v="6574" actId="1076"/>
          <ac:spMkLst>
            <pc:docMk/>
            <pc:sldMk cId="1690019380" sldId="340"/>
            <ac:spMk id="3" creationId="{0DB63527-EC8C-B8E6-49EF-F990AD5435AC}"/>
          </ac:spMkLst>
        </pc:spChg>
      </pc:sldChg>
      <pc:sldChg chg="modSp new mod ord">
        <pc:chgData name="Emelia Welch" userId="130d13e9-5c63-4da6-8ad1-c32c12ed3a10" providerId="ADAL" clId="{A918838E-24B7-47E2-8939-798049C089AF}" dt="2025-06-30T08:27:15.497" v="7289"/>
        <pc:sldMkLst>
          <pc:docMk/>
          <pc:sldMk cId="676890678" sldId="341"/>
        </pc:sldMkLst>
        <pc:spChg chg="mod">
          <ac:chgData name="Emelia Welch" userId="130d13e9-5c63-4da6-8ad1-c32c12ed3a10" providerId="ADAL" clId="{A918838E-24B7-47E2-8939-798049C089AF}" dt="2025-06-26T16:59:41.055" v="6611" actId="20577"/>
          <ac:spMkLst>
            <pc:docMk/>
            <pc:sldMk cId="676890678" sldId="341"/>
            <ac:spMk id="2" creationId="{65965CC2-69BD-F57E-A6ED-4999474AB745}"/>
          </ac:spMkLst>
        </pc:spChg>
      </pc:sldChg>
      <pc:sldChg chg="new del">
        <pc:chgData name="Emelia Welch" userId="130d13e9-5c63-4da6-8ad1-c32c12ed3a10" providerId="ADAL" clId="{A918838E-24B7-47E2-8939-798049C089AF}" dt="2025-06-26T16:59:22.240" v="6576" actId="47"/>
        <pc:sldMkLst>
          <pc:docMk/>
          <pc:sldMk cId="1254770659" sldId="341"/>
        </pc:sldMkLst>
      </pc:sldChg>
    </pc:docChg>
  </pc:docChgLst>
  <pc:docChgLst>
    <pc:chgData name="Emelia Welch" userId="130d13e9-5c63-4da6-8ad1-c32c12ed3a10" providerId="ADAL" clId="{62FE837A-2632-4419-AA59-368E4C96E961}"/>
    <pc:docChg chg="custSel delSld modSld">
      <pc:chgData name="Emelia Welch" userId="130d13e9-5c63-4da6-8ad1-c32c12ed3a10" providerId="ADAL" clId="{62FE837A-2632-4419-AA59-368E4C96E961}" dt="2025-07-15T07:00:43.323" v="509" actId="47"/>
      <pc:docMkLst>
        <pc:docMk/>
      </pc:docMkLst>
      <pc:sldChg chg="addSp delSp modSp mod">
        <pc:chgData name="Emelia Welch" userId="130d13e9-5c63-4da6-8ad1-c32c12ed3a10" providerId="ADAL" clId="{62FE837A-2632-4419-AA59-368E4C96E961}" dt="2025-07-15T07:00:16.802" v="508" actId="478"/>
        <pc:sldMkLst>
          <pc:docMk/>
          <pc:sldMk cId="1645990703" sldId="259"/>
        </pc:sldMkLst>
        <pc:spChg chg="add del mod">
          <ac:chgData name="Emelia Welch" userId="130d13e9-5c63-4da6-8ad1-c32c12ed3a10" providerId="ADAL" clId="{62FE837A-2632-4419-AA59-368E4C96E961}" dt="2025-07-15T07:00:16.802" v="508" actId="478"/>
          <ac:spMkLst>
            <pc:docMk/>
            <pc:sldMk cId="1645990703" sldId="259"/>
            <ac:spMk id="4" creationId="{60C28FF6-65B5-E1F8-5FC0-311732042880}"/>
          </ac:spMkLst>
        </pc:spChg>
        <pc:spChg chg="del">
          <ac:chgData name="Emelia Welch" userId="130d13e9-5c63-4da6-8ad1-c32c12ed3a10" providerId="ADAL" clId="{62FE837A-2632-4419-AA59-368E4C96E961}" dt="2025-07-15T07:00:12.217" v="506" actId="478"/>
          <ac:spMkLst>
            <pc:docMk/>
            <pc:sldMk cId="1645990703" sldId="259"/>
            <ac:spMk id="8" creationId="{9D785FEB-F318-B53E-14B6-DC580D7AA6A9}"/>
          </ac:spMkLst>
        </pc:spChg>
        <pc:picChg chg="del">
          <ac:chgData name="Emelia Welch" userId="130d13e9-5c63-4da6-8ad1-c32c12ed3a10" providerId="ADAL" clId="{62FE837A-2632-4419-AA59-368E4C96E961}" dt="2025-07-15T06:54:47.456" v="502" actId="478"/>
          <ac:picMkLst>
            <pc:docMk/>
            <pc:sldMk cId="1645990703" sldId="259"/>
            <ac:picMk id="6" creationId="{952495AB-3BF6-8E34-B51D-BC569D1DB690}"/>
          </ac:picMkLst>
        </pc:picChg>
      </pc:sldChg>
      <pc:sldChg chg="addSp delSp modSp del mod">
        <pc:chgData name="Emelia Welch" userId="130d13e9-5c63-4da6-8ad1-c32c12ed3a10" providerId="ADAL" clId="{62FE837A-2632-4419-AA59-368E4C96E961}" dt="2025-07-15T07:00:43.323" v="509" actId="47"/>
        <pc:sldMkLst>
          <pc:docMk/>
          <pc:sldMk cId="3233102565" sldId="286"/>
        </pc:sldMkLst>
        <pc:spChg chg="add del mod">
          <ac:chgData name="Emelia Welch" userId="130d13e9-5c63-4da6-8ad1-c32c12ed3a10" providerId="ADAL" clId="{62FE837A-2632-4419-AA59-368E4C96E961}" dt="2025-07-15T06:54:52.538" v="503" actId="478"/>
          <ac:spMkLst>
            <pc:docMk/>
            <pc:sldMk cId="3233102565" sldId="286"/>
            <ac:spMk id="5" creationId="{CF04629C-795C-373A-2FB2-540D3CFFE921}"/>
          </ac:spMkLst>
        </pc:spChg>
        <pc:spChg chg="add mod ord">
          <ac:chgData name="Emelia Welch" userId="130d13e9-5c63-4da6-8ad1-c32c12ed3a10" providerId="ADAL" clId="{62FE837A-2632-4419-AA59-368E4C96E961}" dt="2025-07-15T06:36:19.979" v="493" actId="171"/>
          <ac:spMkLst>
            <pc:docMk/>
            <pc:sldMk cId="3233102565" sldId="286"/>
            <ac:spMk id="6" creationId="{DD8F52BA-8CFA-6B72-F9FF-2FC10918C8B5}"/>
          </ac:spMkLst>
        </pc:spChg>
        <pc:picChg chg="del">
          <ac:chgData name="Emelia Welch" userId="130d13e9-5c63-4da6-8ad1-c32c12ed3a10" providerId="ADAL" clId="{62FE837A-2632-4419-AA59-368E4C96E961}" dt="2025-07-15T06:36:03.971" v="455" actId="478"/>
          <ac:picMkLst>
            <pc:docMk/>
            <pc:sldMk cId="3233102565" sldId="286"/>
            <ac:picMk id="4" creationId="{00000000-0000-0000-0000-000000000000}"/>
          </ac:picMkLst>
        </pc:picChg>
      </pc:sldChg>
      <pc:sldChg chg="addSp delSp modSp mod">
        <pc:chgData name="Emelia Welch" userId="130d13e9-5c63-4da6-8ad1-c32c12ed3a10" providerId="ADAL" clId="{62FE837A-2632-4419-AA59-368E4C96E961}" dt="2025-07-15T06:32:21.818" v="52" actId="1076"/>
        <pc:sldMkLst>
          <pc:docMk/>
          <pc:sldMk cId="586801757" sldId="316"/>
        </pc:sldMkLst>
        <pc:spChg chg="add mod">
          <ac:chgData name="Emelia Welch" userId="130d13e9-5c63-4da6-8ad1-c32c12ed3a10" providerId="ADAL" clId="{62FE837A-2632-4419-AA59-368E4C96E961}" dt="2025-07-15T06:32:21.818" v="52" actId="1076"/>
          <ac:spMkLst>
            <pc:docMk/>
            <pc:sldMk cId="586801757" sldId="316"/>
            <ac:spMk id="5" creationId="{1341A139-A0B8-3733-084A-BD8CB8173ED0}"/>
          </ac:spMkLst>
        </pc:spChg>
        <pc:picChg chg="del">
          <ac:chgData name="Emelia Welch" userId="130d13e9-5c63-4da6-8ad1-c32c12ed3a10" providerId="ADAL" clId="{62FE837A-2632-4419-AA59-368E4C96E961}" dt="2025-07-15T06:32:19.885" v="51" actId="478"/>
          <ac:picMkLst>
            <pc:docMk/>
            <pc:sldMk cId="586801757" sldId="316"/>
            <ac:picMk id="1026" creationId="{AA20AD58-BFBF-141C-E372-7CB6EB22DC45}"/>
          </ac:picMkLst>
        </pc:picChg>
      </pc:sldChg>
      <pc:sldChg chg="delSp">
        <pc:chgData name="Emelia Welch" userId="130d13e9-5c63-4da6-8ad1-c32c12ed3a10" providerId="ADAL" clId="{62FE837A-2632-4419-AA59-368E4C96E961}" dt="2025-07-15T06:34:51.343" v="323" actId="478"/>
        <pc:sldMkLst>
          <pc:docMk/>
          <pc:sldMk cId="552283079" sldId="317"/>
        </pc:sldMkLst>
        <pc:spChg chg="del">
          <ac:chgData name="Emelia Welch" userId="130d13e9-5c63-4da6-8ad1-c32c12ed3a10" providerId="ADAL" clId="{62FE837A-2632-4419-AA59-368E4C96E961}" dt="2025-07-15T06:34:51.343" v="323" actId="478"/>
          <ac:spMkLst>
            <pc:docMk/>
            <pc:sldMk cId="552283079" sldId="317"/>
            <ac:spMk id="6" creationId="{EA6A3336-5731-0C58-3243-8CB049A34C2B}"/>
          </ac:spMkLst>
        </pc:spChg>
        <pc:picChg chg="del">
          <ac:chgData name="Emelia Welch" userId="130d13e9-5c63-4da6-8ad1-c32c12ed3a10" providerId="ADAL" clId="{62FE837A-2632-4419-AA59-368E4C96E961}" dt="2025-07-15T06:34:51.343" v="323" actId="478"/>
          <ac:picMkLst>
            <pc:docMk/>
            <pc:sldMk cId="552283079" sldId="317"/>
            <ac:picMk id="5" creationId="{5478BBC2-CBE1-1C43-03D7-A1404A10C54E}"/>
          </ac:picMkLst>
        </pc:picChg>
      </pc:sldChg>
      <pc:sldChg chg="delSp">
        <pc:chgData name="Emelia Welch" userId="130d13e9-5c63-4da6-8ad1-c32c12ed3a10" providerId="ADAL" clId="{62FE837A-2632-4419-AA59-368E4C96E961}" dt="2025-07-15T06:36:31.707" v="497" actId="478"/>
        <pc:sldMkLst>
          <pc:docMk/>
          <pc:sldMk cId="1291608766" sldId="320"/>
        </pc:sldMkLst>
        <pc:spChg chg="del">
          <ac:chgData name="Emelia Welch" userId="130d13e9-5c63-4da6-8ad1-c32c12ed3a10" providerId="ADAL" clId="{62FE837A-2632-4419-AA59-368E4C96E961}" dt="2025-07-15T06:36:31.707" v="497" actId="478"/>
          <ac:spMkLst>
            <pc:docMk/>
            <pc:sldMk cId="1291608766" sldId="320"/>
            <ac:spMk id="9" creationId="{D82FD397-5D9F-19F3-6505-EE99CB6F29F7}"/>
          </ac:spMkLst>
        </pc:spChg>
        <pc:picChg chg="del">
          <ac:chgData name="Emelia Welch" userId="130d13e9-5c63-4da6-8ad1-c32c12ed3a10" providerId="ADAL" clId="{62FE837A-2632-4419-AA59-368E4C96E961}" dt="2025-07-15T06:36:31.707" v="497" actId="478"/>
          <ac:picMkLst>
            <pc:docMk/>
            <pc:sldMk cId="1291608766" sldId="320"/>
            <ac:picMk id="8" creationId="{6EA1C5B4-8AB8-7C88-F9AD-922AA75719A1}"/>
          </ac:picMkLst>
        </pc:picChg>
      </pc:sldChg>
      <pc:sldChg chg="delSp modSp mod">
        <pc:chgData name="Emelia Welch" userId="130d13e9-5c63-4da6-8ad1-c32c12ed3a10" providerId="ADAL" clId="{62FE837A-2632-4419-AA59-368E4C96E961}" dt="2025-07-15T06:36:28.620" v="496" actId="27636"/>
        <pc:sldMkLst>
          <pc:docMk/>
          <pc:sldMk cId="149658539" sldId="324"/>
        </pc:sldMkLst>
        <pc:spChg chg="mod">
          <ac:chgData name="Emelia Welch" userId="130d13e9-5c63-4da6-8ad1-c32c12ed3a10" providerId="ADAL" clId="{62FE837A-2632-4419-AA59-368E4C96E961}" dt="2025-07-15T06:36:28.620" v="496" actId="27636"/>
          <ac:spMkLst>
            <pc:docMk/>
            <pc:sldMk cId="149658539" sldId="324"/>
            <ac:spMk id="3" creationId="{5BA43BD5-37C5-5C3E-E14E-F5846BB613F0}"/>
          </ac:spMkLst>
        </pc:spChg>
        <pc:picChg chg="del">
          <ac:chgData name="Emelia Welch" userId="130d13e9-5c63-4da6-8ad1-c32c12ed3a10" providerId="ADAL" clId="{62FE837A-2632-4419-AA59-368E4C96E961}" dt="2025-07-15T06:36:25.338" v="494" actId="478"/>
          <ac:picMkLst>
            <pc:docMk/>
            <pc:sldMk cId="149658539" sldId="324"/>
            <ac:picMk id="2050" creationId="{BD35590F-1AA3-8451-185B-52E0FE3F0E43}"/>
          </ac:picMkLst>
        </pc:picChg>
        <pc:picChg chg="del">
          <ac:chgData name="Emelia Welch" userId="130d13e9-5c63-4da6-8ad1-c32c12ed3a10" providerId="ADAL" clId="{62FE837A-2632-4419-AA59-368E4C96E961}" dt="2025-07-15T06:36:25.338" v="494" actId="478"/>
          <ac:picMkLst>
            <pc:docMk/>
            <pc:sldMk cId="149658539" sldId="324"/>
            <ac:picMk id="2052" creationId="{ECF38416-921E-DB00-2D2F-8A7692F52E0B}"/>
          </ac:picMkLst>
        </pc:picChg>
        <pc:picChg chg="del">
          <ac:chgData name="Emelia Welch" userId="130d13e9-5c63-4da6-8ad1-c32c12ed3a10" providerId="ADAL" clId="{62FE837A-2632-4419-AA59-368E4C96E961}" dt="2025-07-15T06:36:25.338" v="494" actId="478"/>
          <ac:picMkLst>
            <pc:docMk/>
            <pc:sldMk cId="149658539" sldId="324"/>
            <ac:picMk id="2054" creationId="{86AE1578-5C49-6017-644F-B5A2BC222CEE}"/>
          </ac:picMkLst>
        </pc:picChg>
      </pc:sldChg>
      <pc:sldChg chg="addSp delSp modSp mod">
        <pc:chgData name="Emelia Welch" userId="130d13e9-5c63-4da6-8ad1-c32c12ed3a10" providerId="ADAL" clId="{62FE837A-2632-4419-AA59-368E4C96E961}" dt="2025-07-15T06:33:50.639" v="113" actId="1076"/>
        <pc:sldMkLst>
          <pc:docMk/>
          <pc:sldMk cId="934676020" sldId="326"/>
        </pc:sldMkLst>
        <pc:spChg chg="add mod">
          <ac:chgData name="Emelia Welch" userId="130d13e9-5c63-4da6-8ad1-c32c12ed3a10" providerId="ADAL" clId="{62FE837A-2632-4419-AA59-368E4C96E961}" dt="2025-07-15T06:33:50.639" v="113" actId="1076"/>
          <ac:spMkLst>
            <pc:docMk/>
            <pc:sldMk cId="934676020" sldId="326"/>
            <ac:spMk id="4" creationId="{085DECE7-DA60-6A84-14B8-B92EC8974D94}"/>
          </ac:spMkLst>
        </pc:spChg>
        <pc:picChg chg="del">
          <ac:chgData name="Emelia Welch" userId="130d13e9-5c63-4da6-8ad1-c32c12ed3a10" providerId="ADAL" clId="{62FE837A-2632-4419-AA59-368E4C96E961}" dt="2025-07-15T06:33:36.306" v="53" actId="478"/>
          <ac:picMkLst>
            <pc:docMk/>
            <pc:sldMk cId="934676020" sldId="326"/>
            <ac:picMk id="2050" creationId="{E263A412-6518-CF81-6312-BAB4DA005176}"/>
          </ac:picMkLst>
        </pc:picChg>
      </pc:sldChg>
      <pc:sldChg chg="addSp delSp modSp mod">
        <pc:chgData name="Emelia Welch" userId="130d13e9-5c63-4da6-8ad1-c32c12ed3a10" providerId="ADAL" clId="{62FE837A-2632-4419-AA59-368E4C96E961}" dt="2025-07-15T06:34:48.148" v="322" actId="20577"/>
        <pc:sldMkLst>
          <pc:docMk/>
          <pc:sldMk cId="41504309" sldId="327"/>
        </pc:sldMkLst>
        <pc:spChg chg="add mod">
          <ac:chgData name="Emelia Welch" userId="130d13e9-5c63-4da6-8ad1-c32c12ed3a10" providerId="ADAL" clId="{62FE837A-2632-4419-AA59-368E4C96E961}" dt="2025-07-15T06:34:48.148" v="322" actId="20577"/>
          <ac:spMkLst>
            <pc:docMk/>
            <pc:sldMk cId="41504309" sldId="327"/>
            <ac:spMk id="4" creationId="{816286F9-487A-B5D8-7BE1-F21E9BD95BBE}"/>
          </ac:spMkLst>
        </pc:spChg>
        <pc:spChg chg="del">
          <ac:chgData name="Emelia Welch" userId="130d13e9-5c63-4da6-8ad1-c32c12ed3a10" providerId="ADAL" clId="{62FE837A-2632-4419-AA59-368E4C96E961}" dt="2025-07-15T06:34:22.837" v="198" actId="478"/>
          <ac:spMkLst>
            <pc:docMk/>
            <pc:sldMk cId="41504309" sldId="327"/>
            <ac:spMk id="8" creationId="{017DE8C3-6CEA-287E-C293-2EE4F895EA52}"/>
          </ac:spMkLst>
        </pc:spChg>
        <pc:picChg chg="del">
          <ac:chgData name="Emelia Welch" userId="130d13e9-5c63-4da6-8ad1-c32c12ed3a10" providerId="ADAL" clId="{62FE837A-2632-4419-AA59-368E4C96E961}" dt="2025-07-15T06:34:21.532" v="197" actId="478"/>
          <ac:picMkLst>
            <pc:docMk/>
            <pc:sldMk cId="41504309" sldId="327"/>
            <ac:picMk id="5" creationId="{EBECDBE9-76C2-899A-3500-870D447A7BAE}"/>
          </ac:picMkLst>
        </pc:picChg>
        <pc:picChg chg="del">
          <ac:chgData name="Emelia Welch" userId="130d13e9-5c63-4da6-8ad1-c32c12ed3a10" providerId="ADAL" clId="{62FE837A-2632-4419-AA59-368E4C96E961}" dt="2025-07-15T06:34:21.532" v="197" actId="478"/>
          <ac:picMkLst>
            <pc:docMk/>
            <pc:sldMk cId="41504309" sldId="327"/>
            <ac:picMk id="7" creationId="{DC7FC84F-FEF4-EA85-CF8D-B1845605C7A9}"/>
          </ac:picMkLst>
        </pc:picChg>
        <pc:picChg chg="del">
          <ac:chgData name="Emelia Welch" userId="130d13e9-5c63-4da6-8ad1-c32c12ed3a10" providerId="ADAL" clId="{62FE837A-2632-4419-AA59-368E4C96E961}" dt="2025-07-15T06:34:21.532" v="197" actId="478"/>
          <ac:picMkLst>
            <pc:docMk/>
            <pc:sldMk cId="41504309" sldId="327"/>
            <ac:picMk id="3076" creationId="{140D0B96-A6C8-9D31-62DF-D74A91975EC3}"/>
          </ac:picMkLst>
        </pc:picChg>
        <pc:picChg chg="del">
          <ac:chgData name="Emelia Welch" userId="130d13e9-5c63-4da6-8ad1-c32c12ed3a10" providerId="ADAL" clId="{62FE837A-2632-4419-AA59-368E4C96E961}" dt="2025-07-15T06:34:21.532" v="197" actId="478"/>
          <ac:picMkLst>
            <pc:docMk/>
            <pc:sldMk cId="41504309" sldId="327"/>
            <ac:picMk id="3080" creationId="{DB2BE9A2-8854-87B0-6B8B-D32898C88298}"/>
          </ac:picMkLst>
        </pc:picChg>
        <pc:cxnChg chg="del mod">
          <ac:chgData name="Emelia Welch" userId="130d13e9-5c63-4da6-8ad1-c32c12ed3a10" providerId="ADAL" clId="{62FE837A-2632-4419-AA59-368E4C96E961}" dt="2025-07-15T06:34:22.837" v="198" actId="478"/>
          <ac:cxnSpMkLst>
            <pc:docMk/>
            <pc:sldMk cId="41504309" sldId="327"/>
            <ac:cxnSpMk id="10" creationId="{822CA627-4784-EB86-58C5-A1E39EE1E846}"/>
          </ac:cxnSpMkLst>
        </pc:cxnChg>
      </pc:sldChg>
      <pc:sldChg chg="addSp delSp modSp mod">
        <pc:chgData name="Emelia Welch" userId="130d13e9-5c63-4da6-8ad1-c32c12ed3a10" providerId="ADAL" clId="{62FE837A-2632-4419-AA59-368E4C96E961}" dt="2025-07-15T06:34:17.705" v="196" actId="14100"/>
        <pc:sldMkLst>
          <pc:docMk/>
          <pc:sldMk cId="3049456934" sldId="328"/>
        </pc:sldMkLst>
        <pc:spChg chg="add mod">
          <ac:chgData name="Emelia Welch" userId="130d13e9-5c63-4da6-8ad1-c32c12ed3a10" providerId="ADAL" clId="{62FE837A-2632-4419-AA59-368E4C96E961}" dt="2025-07-15T06:34:17.705" v="196" actId="14100"/>
          <ac:spMkLst>
            <pc:docMk/>
            <pc:sldMk cId="3049456934" sldId="328"/>
            <ac:spMk id="5" creationId="{CFAD24B8-477D-E485-9EFD-60DC8F8610EE}"/>
          </ac:spMkLst>
        </pc:spChg>
        <pc:picChg chg="del">
          <ac:chgData name="Emelia Welch" userId="130d13e9-5c63-4da6-8ad1-c32c12ed3a10" providerId="ADAL" clId="{62FE837A-2632-4419-AA59-368E4C96E961}" dt="2025-07-15T06:33:53.608" v="114" actId="478"/>
          <ac:picMkLst>
            <pc:docMk/>
            <pc:sldMk cId="3049456934" sldId="328"/>
            <ac:picMk id="4" creationId="{B85A8E7B-013F-222D-95FB-F0F4FF04925C}"/>
          </ac:picMkLst>
        </pc:picChg>
      </pc:sldChg>
      <pc:sldChg chg="addSp delSp modSp mod">
        <pc:chgData name="Emelia Welch" userId="130d13e9-5c63-4da6-8ad1-c32c12ed3a10" providerId="ADAL" clId="{62FE837A-2632-4419-AA59-368E4C96E961}" dt="2025-07-15T06:35:04.866" v="357" actId="20577"/>
        <pc:sldMkLst>
          <pc:docMk/>
          <pc:sldMk cId="731119572" sldId="329"/>
        </pc:sldMkLst>
        <pc:spChg chg="add mod">
          <ac:chgData name="Emelia Welch" userId="130d13e9-5c63-4da6-8ad1-c32c12ed3a10" providerId="ADAL" clId="{62FE837A-2632-4419-AA59-368E4C96E961}" dt="2025-07-15T06:35:04.866" v="357" actId="20577"/>
          <ac:spMkLst>
            <pc:docMk/>
            <pc:sldMk cId="731119572" sldId="329"/>
            <ac:spMk id="2" creationId="{D3072D34-BE0B-B76B-E8BE-32B1713B6B65}"/>
          </ac:spMkLst>
        </pc:spChg>
        <pc:grpChg chg="del">
          <ac:chgData name="Emelia Welch" userId="130d13e9-5c63-4da6-8ad1-c32c12ed3a10" providerId="ADAL" clId="{62FE837A-2632-4419-AA59-368E4C96E961}" dt="2025-07-15T06:34:54.768" v="324" actId="478"/>
          <ac:grpSpMkLst>
            <pc:docMk/>
            <pc:sldMk cId="731119572" sldId="329"/>
            <ac:grpSpMk id="4" creationId="{6E330E76-EB36-3D4D-660F-BA7D769E44C2}"/>
          </ac:grpSpMkLst>
        </pc:grpChg>
      </pc:sldChg>
      <pc:sldChg chg="delSp mod">
        <pc:chgData name="Emelia Welch" userId="130d13e9-5c63-4da6-8ad1-c32c12ed3a10" providerId="ADAL" clId="{62FE837A-2632-4419-AA59-368E4C96E961}" dt="2025-07-15T06:35:11.297" v="359" actId="478"/>
        <pc:sldMkLst>
          <pc:docMk/>
          <pc:sldMk cId="2737208965" sldId="331"/>
        </pc:sldMkLst>
        <pc:spChg chg="del">
          <ac:chgData name="Emelia Welch" userId="130d13e9-5c63-4da6-8ad1-c32c12ed3a10" providerId="ADAL" clId="{62FE837A-2632-4419-AA59-368E4C96E961}" dt="2025-07-15T06:35:11.297" v="359" actId="478"/>
          <ac:spMkLst>
            <pc:docMk/>
            <pc:sldMk cId="2737208965" sldId="331"/>
            <ac:spMk id="3" creationId="{D5A65ECF-E485-5DE6-4360-B426D72A7612}"/>
          </ac:spMkLst>
        </pc:spChg>
        <pc:spChg chg="del">
          <ac:chgData name="Emelia Welch" userId="130d13e9-5c63-4da6-8ad1-c32c12ed3a10" providerId="ADAL" clId="{62FE837A-2632-4419-AA59-368E4C96E961}" dt="2025-07-15T06:35:09.545" v="358" actId="478"/>
          <ac:spMkLst>
            <pc:docMk/>
            <pc:sldMk cId="2737208965" sldId="331"/>
            <ac:spMk id="5" creationId="{4DD78904-B443-25A2-E847-835C6FE32D24}"/>
          </ac:spMkLst>
        </pc:spChg>
        <pc:picChg chg="del">
          <ac:chgData name="Emelia Welch" userId="130d13e9-5c63-4da6-8ad1-c32c12ed3a10" providerId="ADAL" clId="{62FE837A-2632-4419-AA59-368E4C96E961}" dt="2025-07-15T06:35:09.545" v="358" actId="478"/>
          <ac:picMkLst>
            <pc:docMk/>
            <pc:sldMk cId="2737208965" sldId="331"/>
            <ac:picMk id="4" creationId="{993B7063-5ACB-6F69-7914-96D018B2AC9E}"/>
          </ac:picMkLst>
        </pc:picChg>
      </pc:sldChg>
      <pc:sldChg chg="addSp delSp modSp mod">
        <pc:chgData name="Emelia Welch" userId="130d13e9-5c63-4da6-8ad1-c32c12ed3a10" providerId="ADAL" clId="{62FE837A-2632-4419-AA59-368E4C96E961}" dt="2025-07-15T06:54:29.746" v="499" actId="478"/>
        <pc:sldMkLst>
          <pc:docMk/>
          <pc:sldMk cId="928875415" sldId="334"/>
        </pc:sldMkLst>
        <pc:spChg chg="add mod">
          <ac:chgData name="Emelia Welch" userId="130d13e9-5c63-4da6-8ad1-c32c12ed3a10" providerId="ADAL" clId="{62FE837A-2632-4419-AA59-368E4C96E961}" dt="2025-07-15T06:35:36.036" v="433" actId="1076"/>
          <ac:spMkLst>
            <pc:docMk/>
            <pc:sldMk cId="928875415" sldId="334"/>
            <ac:spMk id="3" creationId="{14B127C2-96EB-671A-9785-BFF05D557D91}"/>
          </ac:spMkLst>
        </pc:spChg>
        <pc:spChg chg="del">
          <ac:chgData name="Emelia Welch" userId="130d13e9-5c63-4da6-8ad1-c32c12ed3a10" providerId="ADAL" clId="{62FE837A-2632-4419-AA59-368E4C96E961}" dt="2025-07-15T06:54:29.746" v="499" actId="478"/>
          <ac:spMkLst>
            <pc:docMk/>
            <pc:sldMk cId="928875415" sldId="334"/>
            <ac:spMk id="5" creationId="{0DC1C1E8-3D1A-D743-A379-FAF48D5C8E0D}"/>
          </ac:spMkLst>
        </pc:spChg>
        <pc:picChg chg="del">
          <ac:chgData name="Emelia Welch" userId="130d13e9-5c63-4da6-8ad1-c32c12ed3a10" providerId="ADAL" clId="{62FE837A-2632-4419-AA59-368E4C96E961}" dt="2025-07-15T06:54:27.362" v="498" actId="478"/>
          <ac:picMkLst>
            <pc:docMk/>
            <pc:sldMk cId="928875415" sldId="334"/>
            <ac:picMk id="4" creationId="{0D6CED91-A5FC-3EAD-E587-0486AF6446B3}"/>
          </ac:picMkLst>
        </pc:picChg>
        <pc:picChg chg="del">
          <ac:chgData name="Emelia Welch" userId="130d13e9-5c63-4da6-8ad1-c32c12ed3a10" providerId="ADAL" clId="{62FE837A-2632-4419-AA59-368E4C96E961}" dt="2025-07-15T06:35:17.746" v="360" actId="478"/>
          <ac:picMkLst>
            <pc:docMk/>
            <pc:sldMk cId="928875415" sldId="334"/>
            <ac:picMk id="1026" creationId="{14FB7C10-3470-96C6-5D19-6B5005654866}"/>
          </ac:picMkLst>
        </pc:picChg>
        <pc:picChg chg="del">
          <ac:chgData name="Emelia Welch" userId="130d13e9-5c63-4da6-8ad1-c32c12ed3a10" providerId="ADAL" clId="{62FE837A-2632-4419-AA59-368E4C96E961}" dt="2025-07-15T06:35:17.746" v="360" actId="478"/>
          <ac:picMkLst>
            <pc:docMk/>
            <pc:sldMk cId="928875415" sldId="334"/>
            <ac:picMk id="1028" creationId="{8A5ED04C-7870-4CA5-E139-81163AC8A34F}"/>
          </ac:picMkLst>
        </pc:picChg>
        <pc:picChg chg="del">
          <ac:chgData name="Emelia Welch" userId="130d13e9-5c63-4da6-8ad1-c32c12ed3a10" providerId="ADAL" clId="{62FE837A-2632-4419-AA59-368E4C96E961}" dt="2025-07-15T06:35:17.746" v="360" actId="478"/>
          <ac:picMkLst>
            <pc:docMk/>
            <pc:sldMk cId="928875415" sldId="334"/>
            <ac:picMk id="1030" creationId="{E3FC38A7-6636-3A5D-FCC7-7AA962BA6B34}"/>
          </ac:picMkLst>
        </pc:picChg>
      </pc:sldChg>
      <pc:sldChg chg="delSp modSp mod">
        <pc:chgData name="Emelia Welch" userId="130d13e9-5c63-4da6-8ad1-c32c12ed3a10" providerId="ADAL" clId="{62FE837A-2632-4419-AA59-368E4C96E961}" dt="2025-07-15T06:35:42.325" v="435" actId="14100"/>
        <pc:sldMkLst>
          <pc:docMk/>
          <pc:sldMk cId="2633642273" sldId="337"/>
        </pc:sldMkLst>
        <pc:spChg chg="mod">
          <ac:chgData name="Emelia Welch" userId="130d13e9-5c63-4da6-8ad1-c32c12ed3a10" providerId="ADAL" clId="{62FE837A-2632-4419-AA59-368E4C96E961}" dt="2025-07-15T06:35:42.325" v="435" actId="14100"/>
          <ac:spMkLst>
            <pc:docMk/>
            <pc:sldMk cId="2633642273" sldId="337"/>
            <ac:spMk id="3" creationId="{5A36D5C1-F06C-6483-49B1-EEDF22C05B93}"/>
          </ac:spMkLst>
        </pc:spChg>
        <pc:picChg chg="del">
          <ac:chgData name="Emelia Welch" userId="130d13e9-5c63-4da6-8ad1-c32c12ed3a10" providerId="ADAL" clId="{62FE837A-2632-4419-AA59-368E4C96E961}" dt="2025-07-15T06:35:40.077" v="434" actId="478"/>
          <ac:picMkLst>
            <pc:docMk/>
            <pc:sldMk cId="2633642273" sldId="337"/>
            <ac:picMk id="5" creationId="{5842A596-74BC-1AF1-C57C-7EA75AB3EFD1}"/>
          </ac:picMkLst>
        </pc:picChg>
      </pc:sldChg>
      <pc:sldChg chg="addSp delSp modSp mod">
        <pc:chgData name="Emelia Welch" userId="130d13e9-5c63-4da6-8ad1-c32c12ed3a10" providerId="ADAL" clId="{62FE837A-2632-4419-AA59-368E4C96E961}" dt="2025-07-15T06:54:38.500" v="501" actId="478"/>
        <pc:sldMkLst>
          <pc:docMk/>
          <pc:sldMk cId="3426924951" sldId="338"/>
        </pc:sldMkLst>
        <pc:spChg chg="add mod">
          <ac:chgData name="Emelia Welch" userId="130d13e9-5c63-4da6-8ad1-c32c12ed3a10" providerId="ADAL" clId="{62FE837A-2632-4419-AA59-368E4C96E961}" dt="2025-07-15T06:36:01.085" v="454" actId="20577"/>
          <ac:spMkLst>
            <pc:docMk/>
            <pc:sldMk cId="3426924951" sldId="338"/>
            <ac:spMk id="2" creationId="{68BE6D24-0ACD-3A89-B02D-1818F10B05A1}"/>
          </ac:spMkLst>
        </pc:spChg>
        <pc:spChg chg="del">
          <ac:chgData name="Emelia Welch" userId="130d13e9-5c63-4da6-8ad1-c32c12ed3a10" providerId="ADAL" clId="{62FE837A-2632-4419-AA59-368E4C96E961}" dt="2025-07-15T06:54:38.500" v="501" actId="478"/>
          <ac:spMkLst>
            <pc:docMk/>
            <pc:sldMk cId="3426924951" sldId="338"/>
            <ac:spMk id="7" creationId="{03E94207-F6A7-A006-F486-C6B89A6D1D47}"/>
          </ac:spMkLst>
        </pc:spChg>
        <pc:picChg chg="del">
          <ac:chgData name="Emelia Welch" userId="130d13e9-5c63-4da6-8ad1-c32c12ed3a10" providerId="ADAL" clId="{62FE837A-2632-4419-AA59-368E4C96E961}" dt="2025-07-15T06:54:37.454" v="500" actId="478"/>
          <ac:picMkLst>
            <pc:docMk/>
            <pc:sldMk cId="3426924951" sldId="338"/>
            <ac:picMk id="8" creationId="{1537273E-0351-8B45-4D0A-4BA1B5B1AD97}"/>
          </ac:picMkLst>
        </pc:picChg>
        <pc:picChg chg="del">
          <ac:chgData name="Emelia Welch" userId="130d13e9-5c63-4da6-8ad1-c32c12ed3a10" providerId="ADAL" clId="{62FE837A-2632-4419-AA59-368E4C96E961}" dt="2025-07-15T06:35:54.641" v="438" actId="478"/>
          <ac:picMkLst>
            <pc:docMk/>
            <pc:sldMk cId="3426924951" sldId="338"/>
            <ac:picMk id="10" creationId="{C97D3EFE-A2CC-FEB9-BA84-AE40D2BADE7C}"/>
          </ac:picMkLst>
        </pc:picChg>
      </pc:sldChg>
      <pc:sldChg chg="delSp modSp mod">
        <pc:chgData name="Emelia Welch" userId="130d13e9-5c63-4da6-8ad1-c32c12ed3a10" providerId="ADAL" clId="{62FE837A-2632-4419-AA59-368E4C96E961}" dt="2025-07-15T06:35:48.468" v="437" actId="1076"/>
        <pc:sldMkLst>
          <pc:docMk/>
          <pc:sldMk cId="1690019380" sldId="340"/>
        </pc:sldMkLst>
        <pc:spChg chg="mod">
          <ac:chgData name="Emelia Welch" userId="130d13e9-5c63-4da6-8ad1-c32c12ed3a10" providerId="ADAL" clId="{62FE837A-2632-4419-AA59-368E4C96E961}" dt="2025-07-15T06:35:48.468" v="437" actId="1076"/>
          <ac:spMkLst>
            <pc:docMk/>
            <pc:sldMk cId="1690019380" sldId="340"/>
            <ac:spMk id="3" creationId="{0DB63527-EC8C-B8E6-49EF-F990AD5435AC}"/>
          </ac:spMkLst>
        </pc:spChg>
        <pc:picChg chg="del">
          <ac:chgData name="Emelia Welch" userId="130d13e9-5c63-4da6-8ad1-c32c12ed3a10" providerId="ADAL" clId="{62FE837A-2632-4419-AA59-368E4C96E961}" dt="2025-07-15T06:35:45.942" v="436" actId="478"/>
          <ac:picMkLst>
            <pc:docMk/>
            <pc:sldMk cId="1690019380" sldId="340"/>
            <ac:picMk id="5" creationId="{6E3B8FDB-D8B7-23EA-57F6-CCB8D6ABCF3A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5-27T13:06:06.516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92 634 455 0 0,'-10'0'420'0'0,"0"0"0"0"0,0-1 0 0 0,1 0 0 0 0,-1 0 0 0 0,1-1-1 0 0,-16-5 1 0 0,24 6-369 0 0,1 1 0 0 0,-1 0 0 0 0,1 0-1 0 0,-1 0 1 0 0,1 0 0 0 0,0-1 0 0 0,-1 1-1 0 0,1 0 1 0 0,0-1 0 0 0,-1 1 0 0 0,1 0 0 0 0,-1 0-1 0 0,1-1 1 0 0,0 1 0 0 0,0-1 0 0 0,-1 1 0 0 0,1 0-1 0 0,0-1 1 0 0,0 1 0 0 0,-1-1 0 0 0,1 1 0 0 0,0 0-1 0 0,0-1 1 0 0,0 1 0 0 0,0-1 0 0 0,0 1 0 0 0,0-1-1 0 0,0 1 1 0 0,0-1 0 0 0,0-1 11 0 0,0 1-1 0 0,0 0 1 0 0,1 0 0 0 0,-1 0-1 0 0,1-1 1 0 0,-1 1-1 0 0,1 0 1 0 0,0 0 0 0 0,-1 0-1 0 0,1 0 1 0 0,1-1 0 0 0,0-1 38 0 0,1 0 1 0 0,-1 1 0 0 0,1-1 0 0 0,0 1-1 0 0,0 0 1 0 0,0 0 0 0 0,4-3-1 0 0,313-107 2801 0 0,-216 78-2786 0 0,448-121 429 0 0,37 46 144 0 0,-135 48-166 0 0,-378 52-460 0 0,297-29 76 0 0,-216 24-116 0 0,803-28 106 0 0,2 72 0 0 0,-272 31-128 0 0,103 82 12 0 0,-146 46 240 0 0,21 47 23 0 0,592 214-146 0 0,-899-325-568 0 0,-165-58 402 0 0,158 78-1757 0 0,-304-121-1908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3T08:29:49.63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0 987 919 0 0,'35'-3'165'0'0,"-1"-2"-1"0"0,51-13 0 0 0,-66 14 31 0 0,195-52 912 0 0,11-4-726 0 0,37-10 51 0 0,-32 28-180 0 0,4 16 192 0 0,-36 4-425 0 0,85-7 175 0 0,105-15 193 0 0,-240 22-250 0 0,106-16 278 0 0,45-6-274 0 0,40-7-154 0 0,130-19 387 0 0,-387 59-292 0 0,-13 2-8 0 0,297-36 484 0 0,-149 21-229 0 0,211-18-58 0 0,328-20 281 0 0,-389 28-341 0 0,268-6-85 0 0,-488 32-135 0 0,133-5 43 0 0,386-28-16 0 0,255-8 1234 0 0,-801 46-1211 0 0,265 2 129 0 0,775 18 147 0 0,-966-21 79 0 0,293 30-1 0 0,-286 9-250 0 0,-84-13-97 0 0,51 8 9 0 0,338 46 246 0 0,-134-49 366 0 0,-41-4-106 0 0,-289-19-439 0 0,0 1 0 0 0,-1 3 0 0 0,0 1 0 0 0,0 2 0 0 0,51 21 0 0 0,-92-32-125 0 0,20 9-902 0 0,26 14 1 0 0,-35-16-3244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3T08:29:55.568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0 368 919 0 0,'0'-10'10820'0'0,"4"9"-10732"0"0,-2 1-78 0 0,0 0 0 0 0,0 0 0 0 0,0 0 0 0 0,0 1 0 0 0,0-1 0 0 0,0 0 0 0 0,0 1 0 0 0,0-1-1 0 0,0 1 1 0 0,0 0 0 0 0,-1 0 0 0 0,1 0 0 0 0,0 0 0 0 0,0 0 0 0 0,-1 0 0 0 0,1 0 0 0 0,-1 0 0 0 0,1 1 0 0 0,-1-1-1 0 0,3 3 1 0 0,-3-3-6 0 0,1-1 0 0 0,0 1-1 0 0,-1 0 1 0 0,1 0 0 0 0,0-1-1 0 0,0 1 1 0 0,-1-1-1 0 0,1 0 1 0 0,0 1 0 0 0,0-1-1 0 0,0 0 1 0 0,0 0 0 0 0,-1 0-1 0 0,1 0 1 0 0,0-1 0 0 0,3 0-1 0 0,18 1 19 0 0,13 13-22 0 0,-32-11 0 0 0,1 0 0 0 0,0 0 0 0 0,0 0 0 0 0,0-1 0 0 0,0 1 0 0 0,0-1 0 0 0,0-1 0 0 0,0 1 0 0 0,0-1 0 0 0,0 1 0 0 0,0-2 0 0 0,0 1 0 0 0,0 0 0 0 0,6-2 0 0 0,3-2 0 0 0,0 1 0 0 0,0 0 0 0 0,0 1 0 0 0,18 0 0 0 0,-23 5-19 0 0,3 1-22 0 0,-11-4 29 0 0,-1-1 12 0 0,0-1 0 0 0,-1 1 11 0 0,1 1 45 0 0,-2-5 8 0 0,0-1-62 0 0,0 0 0 0 0,0 0 0 0 0,1 0 0 0 0,0 0 0 0 0,0-1-1 0 0,0-6 1 0 0,0-12 207 0 0,-5-31-1 0 0,2 31 52 0 0,0-31 1 0 0,5 41-76 0 0,0 0 1 0 0,4-15-1 0 0,-2 16-35 0 0,-1-1 0 0 0,0-15 0 0 0,-2 28-126 0 0,0 0-1 0 0,0 0 1 0 0,-1 0-1 0 0,1 0 1 0 0,-1 0-1 0 0,1 1 1 0 0,-2-5-1 0 0,1 5-7 0 0,0 0-1 0 0,1-1 1 0 0,-1 1-1 0 0,1-1 1 0 0,-1 1 0 0 0,1-1-1 0 0,0 1 1 0 0,-1-1-1 0 0,1 1 1 0 0,0-1 0 0 0,0 1-1 0 0,0-1 1 0 0,0 1-1 0 0,1 0 1 0 0,0-3 0 0 0,-1 1-329 0 0,3-6 306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5-27T13:06:07.317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387 3 2759 0 0,'-7'-2'822'0'0,"4"2"-169"0"0,6 3 222 0 0,19 12-284 0 0,0-2 0 0 0,1 0 0 0 0,39 14 0 0 0,-25-11-225 0 0,51 23 430 0 0,165 80 6 0 0,-195-89-470 0 0,-2 4 0 0 0,68 52 0 0 0,-53-25 511 0 0,-63-52-737 0 0,0 0 0 0 0,0 0 0 0 0,-1 1 0 0 0,0 0-1 0 0,10 19 1 0 0,-16-26-115 0 0,0 0-1 0 0,1 0 0 0 0,-1 0 1 0 0,0 0-1 0 0,0 1 0 0 0,-1-1 0 0 0,1 0 1 0 0,-1 1-1 0 0,0-1 0 0 0,0 1 1 0 0,0-1-1 0 0,0 0 0 0 0,0 1 1 0 0,-1-1-1 0 0,-1 5 0 0 0,1-4 21 0 0,-1 1 0 0 0,0-1 0 0 0,0 0 0 0 0,0-1-1 0 0,-1 1 1 0 0,0 0 0 0 0,1-1 0 0 0,-1 1 0 0 0,0-1-1 0 0,-5 4 1 0 0,-7 5 79 0 0,-1-2-1 0 0,1 0 1 0 0,-2-1-1 0 0,-26 11 1 0 0,27-12-54 0 0,-117 46 141 0 0,15-6-66 0 0,8 2 34 0 0,-116 51 14 0 0,175-79-150 0 0,1 2 1 0 0,1 3-1 0 0,1 1 0 0 0,1 3 0 0 0,2 2 0 0 0,-77 72 0 0 0,97-78-659 0 0,-36 47-1 0 0,43-48-3568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5-27T13:03:59.926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5907 207 1375 0 0,'-341'-23'363'0'0,"234"19"-238"0"0,-87-5-46 0 0,40 1-151 0 0,-1235-40-571 0 0,755 51 1593 0 0,-764 103 0 0 0,1336-98-890 0 0,-376 60 216 0 0,380-56-246 0 0,-225 51 7 0 0,7 24-29 0 0,274-86-7 0 0,-93 36 117 0 0,-96 53 0 0 0,164-75-85 0 0,0 2 0 0 0,1 0 0 0 0,0 2 0 0 0,2 1 0 0 0,0 0 0 0 0,2 2 0 0 0,-38 46 0 0 0,54-59-33 0 0,0 0 0 0 0,0 0 0 0 0,1 1 0 0 0,0 0 0 0 0,0 0 0 0 0,1 0 0 0 0,-4 16 0 0 0,7-19 0 0 0,0 0 0 0 0,0 0 0 0 0,0 0 0 0 0,1 0 0 0 0,0 0 0 0 0,1 0 0 0 0,-1 0 0 0 0,1-1 0 0 0,1 1 0 0 0,-1 0 0 0 0,1 0 0 0 0,5 11 0 0 0,-1-6 16 0 0,1 1-1 0 0,1-1 0 0 0,0 0 0 0 0,0 0 0 0 0,1-1 0 0 0,1-1 0 0 0,0 1 0 0 0,0-1 0 0 0,1-1 0 0 0,16 11 0 0 0,8 3 68 0 0,1-2 0 0 0,48 21 0 0 0,32 9 423 0 0,200 57 0 0 0,136-6 218 0 0,269-15 17 0 0,-630-78-689 0 0,862 43 197 0 0,3-44 35 0 0,-528-7-241 0 0,3272 76-211 0 0,-2340-39 60 0 0,2-56-272 0 0,-153-64 708 0 0,-687 5 248 0 0,-481 69-502 0 0,-1-2 0 0 0,1-2-1 0 0,48-21 1 0 0,-73 26-45 0 0,0-2 0 0 0,-1 0 0 0 0,0 0 0 0 0,16-14 0 0 0,-22 15-10 0 0,-1 0 1 0 0,0 0 0 0 0,0-1 0 0 0,-1 1-1 0 0,0-2 1 0 0,-1 1 0 0 0,8-15 0 0 0,-11 18-12 0 0,0-1 0 0 0,-1 0 0 0 0,1 0 0 0 0,-1 0 0 0 0,0 0 0 0 0,-1 0 0 0 0,0-1 0 0 0,0 1 1 0 0,-1 0-1 0 0,0-1 0 0 0,-1-10 0 0 0,0 9-9 0 0,-1-1 1 0 0,0 1-1 0 0,-1-1 0 0 0,0 1 1 0 0,-1 0-1 0 0,0 0 1 0 0,-8-15-1 0 0,-3 4-32 0 0,0 0 1 0 0,-1 0-1 0 0,0 2 0 0 0,-2 0 0 0 0,-36-29 1 0 0,-5 2-285 0 0,-96-55 0 0 0,-75-21-251 0 0,90 58 184 0 0,-207-64 0 0 0,-166-7 75 0 0,-538-60 148 0 0,-14 53 171 0 0,364 72 533 0 0,-1256 40 0 0 0,397 203-133 0 0,714 14-426 0 0,692-144-534 0 0,-2 6-1900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3T08:29:09.650"/>
    </inkml:context>
    <inkml:brush xml:id="br0">
      <inkml:brushProperty name="width" value="0.1" units="cm"/>
      <inkml:brushProperty name="height" value="0.1" units="cm"/>
      <inkml:brushProperty name="color" value="#00A0D7"/>
    </inkml:brush>
  </inkml:definitions>
  <inkml:trace contextRef="#ctx0" brushRef="#br0">0 34 8375 0 0,'33'-17'744'0'0,"1"6"-592"0"0,19 6-152 0 0,-19 11 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3T08:29:19.147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2 1 343 0 0,'-1'1'0'0'0,"1"1"0"0"0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3T08:29:13.568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2163 241 1839 0 0,'-21'-8'241'0'0,"1"-1"0"0"0,-33-20 0 0 0,3 1-325 0 0,16 11 7 0 0,-105-49 511 0 0,109 54 16 0 0,0 1 0 0 0,-59-12 0 0 0,-128-3 1111 0 0,-1 16-1018 0 0,176 8-514 0 0,-223 7 226 0 0,203 2 95 0 0,0 2 0 0 0,-73 20 0 0 0,59-7 656 0 0,-88 39 0 0 0,115-39-560 0 0,0 3 0 0 0,-74 50 0 0 0,117-71-422 0 0,-27 19 47 0 0,0 2-1 0 0,-51 49 1 0 0,76-66-48 0 0,0 1 1 0 0,1-1-1 0 0,0 1 0 0 0,1 1 1 0 0,0-1-1 0 0,0 1 1 0 0,1 0-1 0 0,0 0 0 0 0,1 1 1 0 0,0-1-1 0 0,1 1 1 0 0,0 0-1 0 0,1 0 1 0 0,0 0-1 0 0,0 12 0 0 0,2-9 25 0 0,0 0 0 0 0,2 1 0 0 0,-1-2 0 0 0,2 1 0 0 0,0 0 0 0 0,1 0-1 0 0,0-1 1 0 0,1 0 0 0 0,6 14 0 0 0,-2-10 88 0 0,1 0-1 0 0,1-1 1 0 0,0 0-1 0 0,1-1 1 0 0,0 0 0 0 0,16 12-1 0 0,1-1 58 0 0,1-2-1 0 0,1-2 1 0 0,1 0 0 0 0,1-3-1 0 0,1 0 1 0 0,43 16-1 0 0,-34-19-137 0 0,1-1-1 0 0,66 13 1 0 0,95 4 167 0 0,-115-22-138 0 0,1-4 1 0 0,-1-5 0 0 0,117-11 0 0 0,-131 0-185 0 0,-1-2 0 0 0,0-4-1 0 0,-1-4 1 0 0,88-34 0 0 0,-117 36 100 0 0,-1-1 0 0 0,0-2 0 0 0,-2-3 0 0 0,47-32 0 0 0,-73 43 0 0 0,-1 0 0 0 0,0-1 0 0 0,0 0 0 0 0,-2-2 0 0 0,15-19 0 0 0,-20 23 0 0 0,0-1 0 0 0,-1 0 0 0 0,0 0 0 0 0,-1-1 0 0 0,-1 0 0 0 0,0 0 0 0 0,5-29 0 0 0,-6 21 25 0 0,-2-1-1 0 0,-1 0 1 0 0,-1 1-1 0 0,0-1 1 0 0,-2 1-1 0 0,-1-1 0 0 0,-10-41 1 0 0,8 45 126 0 0,-1-1 0 0 0,-2 1-1 0 0,1 0 1 0 0,-2 1 0 0 0,-1 0 0 0 0,0 0 0 0 0,-1 1 0 0 0,-26-30 0 0 0,28 38-36 0 0,-1 0 0 0 0,0 1 0 0 0,0 0 1 0 0,0 1-1 0 0,-1 0 0 0 0,0 0 0 0 0,0 2 1 0 0,-1-1-1 0 0,0 1 0 0 0,0 1 0 0 0,0 0 1 0 0,0 1-1 0 0,-1 0 0 0 0,0 1 0 0 0,1 0 1 0 0,-15 0-1 0 0,2 2-352 0 0,1 0 1 0 0,-44 7-1 0 0,-46 18-4524 0 0,54-6-673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3T08:29:14.979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39 1667 7367 0 0,'-4'0'221'0'0,"3"0"-199"0"0,1 0 0 0 0,-1 0-1 0 0,0 0 1 0 0,0 0 0 0 0,1 0-1 0 0,-1 0 1 0 0,0 0 0 0 0,1 0-1 0 0,-1 0 1 0 0,0 1 0 0 0,1-1-1 0 0,-1 0 1 0 0,0 0 0 0 0,1 1-1 0 0,-1-1 1 0 0,1 0 0 0 0,-1 1-1 0 0,0-1 1 0 0,1 0-1 0 0,-1 1 1 0 0,1-1 0 0 0,-1 1-1 0 0,1-1 1 0 0,-1 1 0 0 0,0 0-1 0 0,-16 7 43 0 0,33-18-241 0 0,-1-1 0 0 0,15-14 0 0 0,14-9-65 0 0,66-49 805 0 0,118-81 413 0 0,60-14-322 0 0,-115 73-162 0 0,114-54 401 0 0,8 17-211 0 0,-286 137-666 0 0,453-188 609 0 0,-191 85-378 0 0,391-140-102 0 0,-274 140-145 0 0,-275 79 0 0 0,-29 9-29 0 0,0 3 0 0 0,2 5-1 0 0,86-3 1 0 0,-157 14 17 0 0,188-13-555 0 0,-190 14-140 0 0,-13 3-102 0 0,-7 2-237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3T08:29:23.052"/>
    </inkml:context>
    <inkml:brush xml:id="br0">
      <inkml:brushProperty name="width" value="0.1" units="cm"/>
      <inkml:brushProperty name="height" value="0.1" units="cm"/>
      <inkml:brushProperty name="color" value="#F6630D"/>
    </inkml:brush>
  </inkml:definitions>
  <inkml:trace contextRef="#ctx0" brushRef="#br0">122 36 5983 0 0,'-5'-13'121'0'0,"5"12"-132"0"0,0 0 0 0 0,-1 0 0 0 0,1 0 0 0 0,0 0 0 0 0,-1 0 0 0 0,1 0 0 0 0,0 0 0 0 0,-1 0 0 0 0,1 0 0 0 0,-1 0 0 0 0,1 0 1 0 0,-1 0-1 0 0,0 0 0 0 0,1 1 0 0 0,-1-1 0 0 0,0 0 0 0 0,0 0 0 0 0,1 1 0 0 0,-1-1 0 0 0,0 0 0 0 0,0 1 0 0 0,0-1 0 0 0,0 1 0 0 0,0-1 1 0 0,0 1-1 0 0,0 0 0 0 0,0-1 0 0 0,0 1 0 0 0,0 0 0 0 0,0 0 0 0 0,-2-1 0 0 0,-2 1 153 0 0,0 0-1 0 0,0 0 1 0 0,0 1-1 0 0,-1-1 0 0 0,-5 3 1 0 0,0-1 1295 0 0,0 2-1 0 0,1-1 1 0 0,-13 7 0 0 0,24-10-1170 0 0,1 0-1 0 0,-1 0 1 0 0,0 0 0 0 0,1 0-1 0 0,-1 0 1 0 0,0 1 0 0 0,0-1-1 0 0,1 0 1 0 0,-1 1 0 0 0,0-1-1 0 0,0 1 1 0 0,1-1 0 0 0,-1 1 0 0 0,0-1-1 0 0,2 3 1 0 0,17 5-53 0 0,-5-5-178 0 0,30 7 883 0 0,-28-5-702 0 0,-1-2 0 0 0,25 3 0 0 0,17 4 161 0 0,-7 2-359 0 0,54 15 86 0 0,-89-21-92 0 0,-1 0 1 0 0,0 0 0 0 0,0 1-1 0 0,22 15 1 0 0,-26-15 45 0 0,-1-1-1 0 0,1 0 1 0 0,0-1-1 0 0,0 0 1 0 0,1-1-1 0 0,-1 0 1 0 0,13 2-1 0 0,-18-5 38 0 0,0 1 1 0 0,0 1-1 0 0,9 4 0 0 0,-6-2-45 0 0,-10-5 37 0 0,-1 0-1 0 0,1 0 0 0 0,0 0 1 0 0,-1 0-1 0 0,1 0 0 0 0,-1 0 1 0 0,1 0-1 0 0,-1 1 0 0 0,1-1 1 0 0,-2 1-1 0 0,-1 0 46 0 0,3-1-116 0 0,0 1 1 0 0,0-1 0 0 0,1 0-1 0 0,-1 1 1 0 0,0-1 0 0 0,0 1 0 0 0,0-1-1 0 0,1 1 1 0 0,-1 0 0 0 0,0-1-1 0 0,0 1 1 0 0,1 0 0 0 0,-1 0 0 0 0,1-1-1 0 0,-1 1 1 0 0,1 0 0 0 0,-1 0-1 0 0,1 0 1 0 0,-1 1 0 0 0,-6 19 5 0 0,5-12-7 0 0,-7 18 132 0 0,1 1 1 0 0,-4 35-1 0 0,3-17-45 0 0,-44 242 371 0 0,-10 47-167 0 0,61-326-792 0 0,-6 30 1422 0 0,7-19-2478 0 0,4-3-4088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3T08:29:41.481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23 24 1839 0 0,'8'-2'-56'0'0,"-31"2"-432"0"0,16 2 2235 0 0,7-2-1635 0 0,4-1-12 0 0,3-1-23 0 0,-3 1 2 0 0,1 0 1 0 0,-1 0 0 0 0,1 1-1 0 0,-1-1 1 0 0,1 1-1 0 0,-1 0 1 0 0,6 1-1 0 0,-5-1-17 0 0,1 0-1 0 0,-1 1 1 0 0,0-2-1 0 0,1 1 1 0 0,-1-1-1 0 0,9-2 1 0 0,20-1 155 0 0,-20 2-6 0 0,-13 2-172 0 0,0 0 0 0 0,0-1 0 0 0,0 1 0 0 0,0 0 0 0 0,0 0 0 0 0,0 0 0 0 0,1 0 0 0 0,-1 0 0 0 0,0 0 0 0 0,0 0 0 0 0,0 0 0 0 0,0 1 0 0 0,0-1 0 0 0,0 0 0 0 0,0 1 0 0 0,2 0 0 0 0,2 1-4 0 0,-1 0 0 0 0,1 0 0 0 0,0-1 1 0 0,0 0-1 0 0,0 0 0 0 0,-1 0 0 0 0,1 0 1 0 0,0-1-1 0 0,0 0 0 0 0,9 0 0 0 0,-7 0 30 0 0,58 9 183 0 0,-19-4-1178 0 0,-24-6 1948 0 0,-17 0-1038 0 0,0 1 1 0 0,1 0-1 0 0,-1 1 1 0 0,0-1-1 0 0,8 2 0 0 0,-7-1 12 0 0,-1 0 0 0 0,1-1 0 0 0,-1 0 0 0 0,1 0-1 0 0,-1 0 1 0 0,1-1 0 0 0,6-1 0 0 0,21-2 9 0 0,-26 4-1 0 0,-3 0 0 0 0,0 0 0 0 0,0 1 0 0 0,0-1 0 0 0,0 1 0 0 0,6 1 0 0 0,-1-1 0 0 0,0-1 0 0 0,0 0 0 0 0,0 0 0 0 0,0-1 0 0 0,0 0 0 0 0,14-4 0 0 0,-19 4 0 0 0,7 0 0 0 0,0 0-1 0 0,0 0 0 0 0,0 1 0 0 0,12 2 0 0 0,11-1 80 0 0,-21-2-37 0 0,-1 0-1 0 0,1-1 0 0 0,14-4 1 0 0,13-2-193 0 0,-32 7 263 0 0,19-3 159 0 0,34-1 0 0 0,-32 12 321 0 0,34-1-528 0 0,-35-8 189 0 0,-23 1-262 0 0,-1 0 0 0 0,1 1 0 0 0,-1-1 0 0 0,1 1 0 0 0,-1 0 0 0 0,1 1 0 0 0,-1-1 0 0 0,1 1 0 0 0,-1 0-1 0 0,1 0 1 0 0,7 3 0 0 0,-7-2 9 0 0,0-1 0 0 0,0 1 0 0 0,0-1 0 0 0,0 0 0 0 0,0-1 0 0 0,0 1 0 0 0,0-1 0 0 0,8 0 0 0 0,-7 0 0 0 0,73-3-248 0 0,-62 3 168 0 0,-12 1 93 0 0,-1-1 0 0 0,1 0 0 0 0,0 0 0 0 0,7-1-1 0 0,-8 0-9 0 0,0 1-1 0 0,0 0 1 0 0,0 0-1 0 0,0 0 0 0 0,5 1 1 0 0,-5 0 4 0 0,0-1 0 0 0,-1 0 0 0 0,1 0 0 0 0,-1 0 0 0 0,1 0 0 0 0,5-1 0 0 0,-3 0 11 0 0,1 0-1 0 0,0 0 0 0 0,10 1 0 0 0,-11 0 58 0 0,1 0 0 0 0,-1-1 0 0 0,11-1-1 0 0,-14 1 57 0 0,1 0-1 0 0,-1 0 1 0 0,1 1-1 0 0,-1-1 0 0 0,1 1 1 0 0,-1 0-1 0 0,1 0 1 0 0,0 1-1 0 0,4 0 0 0 0,-5 0-189 0 0,-1 0-1 0 0,0 0 0 0 0,0 0 1 0 0,1 0-1 0 0,-1 1 0 0 0,0-1 0 0 0,0 1 1 0 0,0-1-1 0 0,-1 1 0 0 0,1 0 1 0 0,0 0-1 0 0,-1 0 0 0 0,3 3 1 0 0,0 0-895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66371-AF2E-4FB2-BB99-7EAE9B321F15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BDBCD5-0248-470E-8DAC-A528AB08DB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314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BDBCD5-0248-470E-8DAC-A528AB08DB8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879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1A95B-8656-E4FF-8F91-F70742DB4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D559EF-3E22-A87A-0757-B63F1C2D4C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F99E2-745C-CC46-5F19-4E0FB3FB1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BF1D1-CE59-EBA1-AC73-BBDCA9D4C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DB7C6-0AAF-9ECD-13B9-D4D2890D5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08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333EC-C23D-58FA-9F84-4D97F66BF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25680-6805-A972-27C1-3FD7ACF33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8B675-E315-2427-246D-134594946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9C143-A9C0-F367-416A-131BAD9D3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EF0AC-BB45-B42B-5245-FA530A7A4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32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E3A345-7BD6-C155-24F4-7E5B41D8F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CCDA1F-CDA4-4B9A-1650-5E4FCC29E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46676-4ECC-F7C7-A72C-CD0DE2714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EB6CA-7630-FA92-0B95-1E30F65B2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17D00-FE50-F4A4-F695-869C50801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583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4EE56-12B1-B2D1-0EA5-6904D5A2D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9E05D-9C9D-DF6C-7F9B-1272C818C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20803-2C1B-E405-4261-2BEFC2D19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29EFA-315A-BE16-8781-FD51C44B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5DBE5-0037-F5F1-9FD0-FEB8D5FB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250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AF233-579D-772A-533D-57BF7E79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124A5-A62F-CBF8-6E32-989738DD1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9DF11-8E81-6540-3F4F-DAB31499C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04152-FFCE-835A-3272-8A0AD6AF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775C0-19C0-47BD-8864-82106A808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74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24ACA-7FD8-1C34-68F9-D85E5B782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88D9-D13C-DEEE-90F8-6AFCD58C39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599362-9EE6-28A4-91C2-3AD9D06806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FD1632-64B9-4CC0-D658-3DDBF37C6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8049AA-311F-0CB5-6479-3C098766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3EFC5-CAE1-CC2F-268B-9BD05699C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107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538D6-6225-5B2F-D3FD-4D6C04D5F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A729D-0C94-24D1-4B40-A666D37DE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7B564-6FE9-90DE-CC55-09BE09237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8BF181-46AE-F267-8727-E10B490D7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29BA9A-E68A-BD3E-C93A-12D027B8F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3C869E-3214-E1D3-7A94-B575B2553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0031AC-C0BE-5FDF-4E4C-3785DA4DD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29B5D2-19B8-B6C6-A7FC-8CFDCDDE2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44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C31F6-EBD9-1D45-40AD-2B4BE103E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20496C-C8A2-AF37-A2A7-54B6B5FDF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048C5-425B-031B-1DED-3C78DE714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8ED02F-3365-6902-9874-2F88591B2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58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904F-D26F-518B-2FAC-1610DD015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589EFB-0462-A70C-D111-8833FBFD7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7620C-944B-1002-6BFD-BFCB4240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29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70096-575D-9957-600D-715B21E0A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A198D-48EE-E1B7-3E99-E7A08A045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AEC634-61C6-F0EC-1282-0F4F7B03B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50326-4E4F-63C1-4459-195456EFA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B71AE-F1C1-1897-AB7B-AEE587322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27AFF-B753-D3D9-077A-F21CAA905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77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BA38D-BFDA-BC66-5716-6ACDEFDA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E1604B-A22A-9D5F-9D19-487ADACD51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47394-AE7F-D63D-D854-D34ED45EC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173D8-BAFC-5926-C4EF-D647C674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3DA06-FD25-CE24-B31F-FFAA1858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957E26-78C8-60DC-D05B-0DC24866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19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089731-E5C8-88E2-01F0-BF87D0342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53970-5906-0475-7041-DA4133138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42069-AE0A-CC85-CF35-539B85C282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000373-24D9-41D1-8843-616A244D3D43}" type="datetimeFigureOut">
              <a:rPr lang="en-GB" smtClean="0"/>
              <a:t>15/07/2025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DD997-25B3-3474-2FE8-2922F4AE0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A9728-48F2-0B7F-A807-BCD23AFC97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8D24B9-ECBE-488D-B4A6-5AE88ABD54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98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customXml" Target="../ink/ink9.xml"/><Relationship Id="rId18" Type="http://schemas.openxmlformats.org/officeDocument/2006/relationships/image" Target="../media/image28.png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12" Type="http://schemas.openxmlformats.org/officeDocument/2006/relationships/image" Target="../media/image25.png"/><Relationship Id="rId17" Type="http://schemas.openxmlformats.org/officeDocument/2006/relationships/customXml" Target="../ink/ink11.xml"/><Relationship Id="rId2" Type="http://schemas.openxmlformats.org/officeDocument/2006/relationships/image" Target="../media/image2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customXml" Target="../ink/ink8.xml"/><Relationship Id="rId5" Type="http://schemas.openxmlformats.org/officeDocument/2006/relationships/customXml" Target="../ink/ink5.xml"/><Relationship Id="rId15" Type="http://schemas.openxmlformats.org/officeDocument/2006/relationships/customXml" Target="../ink/ink10.xml"/><Relationship Id="rId10" Type="http://schemas.openxmlformats.org/officeDocument/2006/relationships/image" Target="../media/image24.png"/><Relationship Id="rId4" Type="http://schemas.openxmlformats.org/officeDocument/2006/relationships/image" Target="../media/image21.png"/><Relationship Id="rId9" Type="http://schemas.openxmlformats.org/officeDocument/2006/relationships/customXml" Target="../ink/ink7.xml"/><Relationship Id="rId1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ationalgeographic.com/environment/article/sea-level-rise-1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islandvulnerability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v.uk/government/publications/small-island-developing-states-vulnerability-note-2025/small-island-developing-states-vulnerability-note" TargetMode="External"/><Relationship Id="rId5" Type="http://schemas.openxmlformats.org/officeDocument/2006/relationships/hyperlink" Target="https://www.bbc.co.uk/news/articles/cz0lg9pedz1o" TargetMode="External"/><Relationship Id="rId4" Type="http://schemas.openxmlformats.org/officeDocument/2006/relationships/image" Target="../media/image4.svg"/><Relationship Id="rId9" Type="http://schemas.openxmlformats.org/officeDocument/2006/relationships/hyperlink" Target="https://www.stopdisastersgame.org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news/articles/cz0lg9pedz1o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14.png"/><Relationship Id="rId4" Type="http://schemas.openxmlformats.org/officeDocument/2006/relationships/customXml" Target="../ink/ink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784AB-9DC5-4D2C-F0DC-E483C9E03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FDCC8-9DA8-EE3F-D9D8-EAF887E95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52013"/>
            <a:ext cx="10515600" cy="1325563"/>
          </a:xfrm>
        </p:spPr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E2F31-CDC7-91B1-25CA-595C2BC3D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65" y="667928"/>
            <a:ext cx="12148535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What do you think this graph is showing? </a:t>
            </a:r>
          </a:p>
          <a:p>
            <a:pPr marL="0" indent="0">
              <a:buNone/>
            </a:pPr>
            <a:r>
              <a:rPr lang="en-GB" dirty="0"/>
              <a:t>How would you explain this graph?</a:t>
            </a:r>
          </a:p>
          <a:p>
            <a:pPr marL="0" indent="0">
              <a:buNone/>
            </a:pPr>
            <a:r>
              <a:rPr lang="en-GB" dirty="0"/>
              <a:t> How might it link to today’s lesson?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8087F8-4AF7-B6E2-B4CB-E6182195E5FF}"/>
              </a:ext>
            </a:extLst>
          </p:cNvPr>
          <p:cNvSpPr/>
          <p:nvPr/>
        </p:nvSpPr>
        <p:spPr>
          <a:xfrm>
            <a:off x="2264478" y="2603351"/>
            <a:ext cx="484094" cy="2743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34BA51-AAC6-C93E-811B-7A5DDB9210CD}"/>
              </a:ext>
            </a:extLst>
          </p:cNvPr>
          <p:cNvSpPr/>
          <p:nvPr/>
        </p:nvSpPr>
        <p:spPr>
          <a:xfrm rot="5400000">
            <a:off x="6345012" y="5219036"/>
            <a:ext cx="218255" cy="2743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41A139-A0B8-3733-084A-BD8CB8173ED0}"/>
              </a:ext>
            </a:extLst>
          </p:cNvPr>
          <p:cNvSpPr/>
          <p:nvPr/>
        </p:nvSpPr>
        <p:spPr>
          <a:xfrm>
            <a:off x="2792037" y="2184991"/>
            <a:ext cx="7091917" cy="45147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Insert graph of sea level rising</a:t>
            </a:r>
          </a:p>
        </p:txBody>
      </p:sp>
    </p:spTree>
    <p:extLst>
      <p:ext uri="{BB962C8B-B14F-4D97-AF65-F5344CB8AC3E}">
        <p14:creationId xmlns:p14="http://schemas.microsoft.com/office/powerpoint/2010/main" val="58680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3C6E69F-6EFD-3811-26A8-4DC9E63EB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45824"/>
              </p:ext>
            </p:extLst>
          </p:nvPr>
        </p:nvGraphicFramePr>
        <p:xfrm>
          <a:off x="1427827" y="1253331"/>
          <a:ext cx="9552792" cy="435133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10334">
                  <a:extLst>
                    <a:ext uri="{9D8B030D-6E8A-4147-A177-3AD203B41FA5}">
                      <a16:colId xmlns:a16="http://schemas.microsoft.com/office/drawing/2014/main" val="979854157"/>
                    </a:ext>
                  </a:extLst>
                </a:gridCol>
                <a:gridCol w="1910334">
                  <a:extLst>
                    <a:ext uri="{9D8B030D-6E8A-4147-A177-3AD203B41FA5}">
                      <a16:colId xmlns:a16="http://schemas.microsoft.com/office/drawing/2014/main" val="3779159453"/>
                    </a:ext>
                  </a:extLst>
                </a:gridCol>
                <a:gridCol w="1910334">
                  <a:extLst>
                    <a:ext uri="{9D8B030D-6E8A-4147-A177-3AD203B41FA5}">
                      <a16:colId xmlns:a16="http://schemas.microsoft.com/office/drawing/2014/main" val="3627975200"/>
                    </a:ext>
                  </a:extLst>
                </a:gridCol>
                <a:gridCol w="1910334">
                  <a:extLst>
                    <a:ext uri="{9D8B030D-6E8A-4147-A177-3AD203B41FA5}">
                      <a16:colId xmlns:a16="http://schemas.microsoft.com/office/drawing/2014/main" val="1017103587"/>
                    </a:ext>
                  </a:extLst>
                </a:gridCol>
                <a:gridCol w="1911456">
                  <a:extLst>
                    <a:ext uri="{9D8B030D-6E8A-4147-A177-3AD203B41FA5}">
                      <a16:colId xmlns:a16="http://schemas.microsoft.com/office/drawing/2014/main" val="789285477"/>
                    </a:ext>
                  </a:extLst>
                </a:gridCol>
              </a:tblGrid>
              <a:tr h="1272727"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Costal Erosion: Increased wave action and higher water levels erode shorelines, reducing land area.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Flooding: Low-lying areas are more prone to frequent and severe flooding, affecting homes and infrastructure.</a:t>
                      </a:r>
                      <a:endParaRPr lang="en-GB" sz="120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Saltwater Intrusion: Saltwater can infiltrate freshwater sources, contaminating drinking water and affecting agriculture.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Loss of Habitats: Rising sea levels can submerge habitats, threatening local wildlife and biodiversity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Displacement of Communities: People may be forced to relocate due to uninhabitable conditions.</a:t>
                      </a:r>
                      <a:endParaRPr lang="en-GB" sz="120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extLst>
                  <a:ext uri="{0D108BD9-81ED-4DB2-BD59-A6C34878D82A}">
                    <a16:rowId xmlns:a16="http://schemas.microsoft.com/office/drawing/2014/main" val="2972113521"/>
                  </a:ext>
                </a:extLst>
              </a:tr>
              <a:tr h="1379358"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Damage to Infrastructure: Roads, bridges, and buildings near the coast are at risk of damage or destruction.</a:t>
                      </a:r>
                      <a:endParaRPr lang="en-GB" sz="120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Economic Losses: Tourism, fishing, and other coastal industries can suffer significant financial impacts.</a:t>
                      </a:r>
                      <a:endParaRPr lang="en-GB" sz="1200" dirty="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Increased Storm Surges: Higher sea levels amplify the impact of storm surges, leading to more severe coastal flooding.</a:t>
                      </a:r>
                      <a:endParaRPr lang="en-GB" sz="120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Loss of Agricultural Land: Farmland can be inundated with saltwater, reducing its productivity.</a:t>
                      </a:r>
                      <a:endParaRPr lang="en-GB" sz="120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Threats to Cultural Heritage: Historical sites and cultural landmarks near coastlines are at risk of being lost.</a:t>
                      </a:r>
                      <a:endParaRPr lang="en-GB" sz="1200" dirty="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extLst>
                  <a:ext uri="{0D108BD9-81ED-4DB2-BD59-A6C34878D82A}">
                    <a16:rowId xmlns:a16="http://schemas.microsoft.com/office/drawing/2014/main" val="2763153931"/>
                  </a:ext>
                </a:extLst>
              </a:tr>
              <a:tr h="1699252"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Health Risks: Flooding and contaminated water can lead to health issues, including waterborne diseases.</a:t>
                      </a:r>
                      <a:endParaRPr lang="en-GB" sz="120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Changes in Fisheries: Altered coastal environments can impact fish populations and marine ecosystems.</a:t>
                      </a:r>
                      <a:endParaRPr lang="en-GB" sz="120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Increased Insurance Costs: Higher risks of flooding and damage lead to increased insurance premiums for coastal properties.</a:t>
                      </a:r>
                      <a:endParaRPr lang="en-GB" sz="120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Loss of Mangroves and Coral Reefs: These critical ecosystems can be damaged or destroyed, reducing coastal protection and biodiversity.</a:t>
                      </a:r>
                      <a:endParaRPr lang="en-GB" sz="120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GB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tc>
                  <a:txBody>
                    <a:bodyPr/>
                    <a:lstStyle/>
                    <a:p>
                      <a:pPr marL="0" lvl="0" indent="-228600">
                        <a:lnSpc>
                          <a:spcPct val="115000"/>
                        </a:lnSpc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Psychological Stress: The threat of losing homes and livelihoods can cause significant mental health stress for island residents.</a:t>
                      </a:r>
                      <a:endParaRPr lang="en-GB" sz="1200" dirty="0">
                        <a:effectLst/>
                      </a:endParaRPr>
                    </a:p>
                    <a:p>
                      <a:pPr marL="0" lvl="0" indent="-22860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  <a:tabLst>
                          <a:tab pos="228600" algn="l"/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37932" marR="37932" marT="0" marB="0"/>
                </a:tc>
                <a:extLst>
                  <a:ext uri="{0D108BD9-81ED-4DB2-BD59-A6C34878D82A}">
                    <a16:rowId xmlns:a16="http://schemas.microsoft.com/office/drawing/2014/main" val="1270934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130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3" name="Rectangle 1042">
            <a:extLst>
              <a:ext uri="{FF2B5EF4-FFF2-40B4-BE49-F238E27FC236}">
                <a16:creationId xmlns:a16="http://schemas.microsoft.com/office/drawing/2014/main" id="{F7EDEA10-087E-4352-A848-7D9888DC6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40DDDC-20DA-08B0-AC33-20AFAAF90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42090"/>
            <a:ext cx="10515600" cy="127023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do you think the impacts of climate change might affect different islands around the world? Why?</a:t>
            </a:r>
          </a:p>
        </p:txBody>
      </p:sp>
      <p:sp>
        <p:nvSpPr>
          <p:cNvPr id="1044" name="sketch line">
            <a:extLst>
              <a:ext uri="{FF2B5EF4-FFF2-40B4-BE49-F238E27FC236}">
                <a16:creationId xmlns:a16="http://schemas.microsoft.com/office/drawing/2014/main" id="{605D77EC-B84E-48F8-9EC4-93E851C0F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2682" y="5512322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B127C2-96EB-671A-9785-BFF05D557D91}"/>
              </a:ext>
            </a:extLst>
          </p:cNvPr>
          <p:cNvSpPr/>
          <p:nvPr/>
        </p:nvSpPr>
        <p:spPr>
          <a:xfrm>
            <a:off x="3344931" y="675017"/>
            <a:ext cx="5336554" cy="28920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Insert images of different climate change impacts.</a:t>
            </a:r>
          </a:p>
        </p:txBody>
      </p:sp>
    </p:spTree>
    <p:extLst>
      <p:ext uri="{BB962C8B-B14F-4D97-AF65-F5344CB8AC3E}">
        <p14:creationId xmlns:p14="http://schemas.microsoft.com/office/powerpoint/2010/main" val="928875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754397C0-3471-E224-0FC4-97C08A8F1051}"/>
              </a:ext>
            </a:extLst>
          </p:cNvPr>
          <p:cNvSpPr/>
          <p:nvPr/>
        </p:nvSpPr>
        <p:spPr>
          <a:xfrm>
            <a:off x="519223" y="4964638"/>
            <a:ext cx="6726865" cy="9895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BDFE9-792A-5A0A-6874-6307C49B2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264" y="388222"/>
            <a:ext cx="6764079" cy="56543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You each have a copy of the news article this lesson is focused around. You will be reading the article &amp; then completing the following tasks: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Create a heading for the news article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Highlight any key geographical terms/words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Using the information in the article, you need to come up with at least 3 questions which could be used if someone else was to complete this activity. </a:t>
            </a:r>
            <a:r>
              <a:rPr lang="en-GB" sz="2200" i="1" dirty="0"/>
              <a:t>E.g. What might some of the challenges with moving elsewhere be?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sz="2200" b="1" dirty="0"/>
              <a:t>Challenge</a:t>
            </a:r>
            <a:r>
              <a:rPr lang="en-GB" sz="2200" dirty="0"/>
              <a:t> – complete a creative writing piece of work, imagining that you are one of the people in the article. This could be a story, diary entry etc.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0F97F9-3256-8C04-FA5D-4A02287331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2492" y="1084521"/>
            <a:ext cx="3650285" cy="5029200"/>
          </a:xfrm>
          <a:prstGeom prst="rect">
            <a:avLst/>
          </a:prstGeom>
          <a:ln>
            <a:solidFill>
              <a:schemeClr val="tx1"/>
            </a:solidFill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D573E10F-260F-9A8A-E7CF-A56993A13B81}"/>
                  </a:ext>
                </a:extLst>
              </p14:cNvPr>
              <p14:cNvContentPartPr/>
              <p14:nvPr/>
            </p14:nvContentPartPr>
            <p14:xfrm>
              <a:off x="10088908" y="503573"/>
              <a:ext cx="55800" cy="1224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D573E10F-260F-9A8A-E7CF-A56993A13B8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70908" y="485933"/>
                <a:ext cx="91440" cy="4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91B1CB15-B189-5AFF-8667-01DC3DC5836F}"/>
                  </a:ext>
                </a:extLst>
              </p14:cNvPr>
              <p14:cNvContentPartPr/>
              <p14:nvPr/>
            </p14:nvContentPartPr>
            <p14:xfrm>
              <a:off x="7569268" y="1152653"/>
              <a:ext cx="1080" cy="144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91B1CB15-B189-5AFF-8667-01DC3DC5836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551628" y="1135013"/>
                <a:ext cx="36720" cy="37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BA07DCA5-942B-D0D1-B241-3CAEF855082A}"/>
              </a:ext>
            </a:extLst>
          </p:cNvPr>
          <p:cNvGrpSpPr/>
          <p:nvPr/>
        </p:nvGrpSpPr>
        <p:grpSpPr>
          <a:xfrm>
            <a:off x="6349588" y="985613"/>
            <a:ext cx="2363760" cy="880560"/>
            <a:chOff x="6349588" y="985613"/>
            <a:chExt cx="2363760" cy="880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175EAAF1-F026-9E01-24A3-221554D3D3B9}"/>
                    </a:ext>
                  </a:extLst>
                </p14:cNvPr>
                <p14:cNvContentPartPr/>
                <p14:nvPr/>
              </p14:nvContentPartPr>
              <p14:xfrm>
                <a:off x="7933948" y="985613"/>
                <a:ext cx="779400" cy="3967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175EAAF1-F026-9E01-24A3-221554D3D3B9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916308" y="967613"/>
                  <a:ext cx="815040" cy="43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15000BF1-EB20-A8EA-29AB-10B8BF94069C}"/>
                    </a:ext>
                  </a:extLst>
                </p14:cNvPr>
                <p14:cNvContentPartPr/>
                <p14:nvPr/>
              </p14:nvContentPartPr>
              <p14:xfrm>
                <a:off x="6349588" y="1260653"/>
                <a:ext cx="1458000" cy="6055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15000BF1-EB20-A8EA-29AB-10B8BF94069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331948" y="1243013"/>
                  <a:ext cx="1493640" cy="64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5C5562C9-1EFE-ADDC-6BD5-6205F144CE50}"/>
                    </a:ext>
                  </a:extLst>
                </p14:cNvPr>
                <p14:cNvContentPartPr/>
                <p14:nvPr/>
              </p14:nvContentPartPr>
              <p14:xfrm>
                <a:off x="7604548" y="1188653"/>
                <a:ext cx="227520" cy="41112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5C5562C9-1EFE-ADDC-6BD5-6205F144CE50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586908" y="1170653"/>
                  <a:ext cx="263160" cy="446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F5AE5BB9-13DE-11F2-8B27-A847F86A6CA1}"/>
                  </a:ext>
                </a:extLst>
              </p14:cNvPr>
              <p14:cNvContentPartPr/>
              <p14:nvPr/>
            </p14:nvContentPartPr>
            <p14:xfrm>
              <a:off x="10226068" y="2279813"/>
              <a:ext cx="535680" cy="1548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F5AE5BB9-13DE-11F2-8B27-A847F86A6CA1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208428" y="2261813"/>
                <a:ext cx="571320" cy="5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672936D3-9A0B-DF43-DB4F-F41A21BCA116}"/>
                  </a:ext>
                </a:extLst>
              </p14:cNvPr>
              <p14:cNvContentPartPr/>
              <p14:nvPr/>
            </p14:nvContentPartPr>
            <p14:xfrm>
              <a:off x="5490988" y="2037533"/>
              <a:ext cx="4704480" cy="35532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672936D3-9A0B-DF43-DB4F-F41A21BCA116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472988" y="2019893"/>
                <a:ext cx="4740120" cy="39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19EEB9EF-E9F2-3BF3-72A4-EB407B81DEAC}"/>
                  </a:ext>
                </a:extLst>
              </p14:cNvPr>
              <p14:cNvContentPartPr/>
              <p14:nvPr/>
            </p14:nvContentPartPr>
            <p14:xfrm>
              <a:off x="10110148" y="2037173"/>
              <a:ext cx="117720" cy="14616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19EEB9EF-E9F2-3BF3-72A4-EB407B81DEAC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0092148" y="2019173"/>
                <a:ext cx="153360" cy="181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54054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26FDB5-8DFE-2301-8473-23133B788799}"/>
              </a:ext>
            </a:extLst>
          </p:cNvPr>
          <p:cNvSpPr txBox="1">
            <a:spLocks/>
          </p:cNvSpPr>
          <p:nvPr/>
        </p:nvSpPr>
        <p:spPr>
          <a:xfrm>
            <a:off x="143541" y="0"/>
            <a:ext cx="12048459" cy="1899912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dirty="0"/>
              <a:t>Why does Delfino care so much about his hammock?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6D5C1-F06C-6483-49B1-EEDF22C05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609" y="1520456"/>
            <a:ext cx="9000461" cy="485245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Returning to our main question…</a:t>
            </a:r>
          </a:p>
          <a:p>
            <a:pPr marL="0" indent="0">
              <a:buNone/>
            </a:pPr>
            <a:r>
              <a:rPr lang="en-US" dirty="0"/>
              <a:t>What might the answer be?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Write a few sentences in your book, to explain your ideas.</a:t>
            </a:r>
          </a:p>
        </p:txBody>
      </p:sp>
    </p:spTree>
    <p:extLst>
      <p:ext uri="{BB962C8B-B14F-4D97-AF65-F5344CB8AC3E}">
        <p14:creationId xmlns:p14="http://schemas.microsoft.com/office/powerpoint/2010/main" val="2633642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C8D7F-E22B-AB69-26DD-D192DC149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99BEB-BFB1-5AD8-6AA9-80E3C40BB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4428"/>
            <a:ext cx="11935047" cy="58739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Return to your A3 sheet from last lesson. What information can you add?</a:t>
            </a:r>
          </a:p>
          <a:p>
            <a:pPr marL="0" indent="0">
              <a:buNone/>
            </a:pPr>
            <a:r>
              <a:rPr lang="en-GB" sz="2400" dirty="0"/>
              <a:t>Make sure to include enough room for the next few lessons, as we will be adding to it each time. </a:t>
            </a: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6A2F9ACD-47CF-CA0B-24A2-0C9CBFF27E16}"/>
              </a:ext>
            </a:extLst>
          </p:cNvPr>
          <p:cNvSpPr/>
          <p:nvPr/>
        </p:nvSpPr>
        <p:spPr>
          <a:xfrm>
            <a:off x="4117901" y="3242929"/>
            <a:ext cx="3918098" cy="2339163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ISLANDS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29620E-A5E3-5EDE-0A41-4787FD0C430D}"/>
              </a:ext>
            </a:extLst>
          </p:cNvPr>
          <p:cNvSpPr txBox="1"/>
          <p:nvPr/>
        </p:nvSpPr>
        <p:spPr>
          <a:xfrm>
            <a:off x="8798442" y="3827721"/>
            <a:ext cx="2505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Jersey, Channel Islands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BE4AF4-B45E-0979-ACCE-52AFD1B2AAE8}"/>
              </a:ext>
            </a:extLst>
          </p:cNvPr>
          <p:cNvSpPr txBox="1"/>
          <p:nvPr/>
        </p:nvSpPr>
        <p:spPr>
          <a:xfrm>
            <a:off x="7748800" y="6088415"/>
            <a:ext cx="367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 body of land surrounded by water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B53944-D3EB-9D38-943A-E7A57EF245B6}"/>
              </a:ext>
            </a:extLst>
          </p:cNvPr>
          <p:cNvSpPr txBox="1"/>
          <p:nvPr/>
        </p:nvSpPr>
        <p:spPr>
          <a:xfrm>
            <a:off x="326064" y="5250053"/>
            <a:ext cx="27733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 estimated 670,000 islands. </a:t>
            </a:r>
          </a:p>
          <a:p>
            <a:r>
              <a:rPr lang="en-GB" dirty="0"/>
              <a:t>11,000 of which are permanently inhabited.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981760B-0BFD-6F39-A6BE-BE4E8597E076}"/>
              </a:ext>
            </a:extLst>
          </p:cNvPr>
          <p:cNvCxnSpPr/>
          <p:nvPr/>
        </p:nvCxnSpPr>
        <p:spPr>
          <a:xfrm flipH="1">
            <a:off x="2519915" y="4997303"/>
            <a:ext cx="1727791" cy="7814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95B6CCA-EE03-A8F6-63CA-6FEF28525AB5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7930115" y="4012387"/>
            <a:ext cx="868327" cy="900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AE22AA0-A1CC-17E8-854B-965B3F167334}"/>
              </a:ext>
            </a:extLst>
          </p:cNvPr>
          <p:cNvCxnSpPr>
            <a:cxnSpLocks/>
          </p:cNvCxnSpPr>
          <p:nvPr/>
        </p:nvCxnSpPr>
        <p:spPr>
          <a:xfrm>
            <a:off x="7495951" y="4887248"/>
            <a:ext cx="669854" cy="11992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007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78A0B-2E5A-26D8-8541-DFCCA0905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280551" cy="1527048"/>
          </a:xfrm>
        </p:spPr>
        <p:txBody>
          <a:bodyPr anchor="b">
            <a:normAutofit/>
          </a:bodyPr>
          <a:lstStyle/>
          <a:p>
            <a:r>
              <a:rPr lang="en-GB" sz="3600" dirty="0"/>
              <a:t>Plenary: </a:t>
            </a:r>
            <a:br>
              <a:rPr lang="en-GB" dirty="0"/>
            </a:br>
            <a:r>
              <a:rPr lang="en-GB" dirty="0"/>
              <a:t>Quote of the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63527-EC8C-B8E6-49EF-F990AD543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0890" y="2191582"/>
            <a:ext cx="5573486" cy="4096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"You have stolen my dreams and my childhood with your empty words."</a:t>
            </a:r>
          </a:p>
          <a:p>
            <a:pPr marL="0" indent="0">
              <a:buNone/>
            </a:pPr>
            <a:r>
              <a:rPr lang="en-GB" b="1" dirty="0"/>
              <a:t>Greta Thunberg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24A8179-507A-15C5-2499-8AC8720306A1}"/>
              </a:ext>
            </a:extLst>
          </p:cNvPr>
          <p:cNvSpPr txBox="1">
            <a:spLocks/>
          </p:cNvSpPr>
          <p:nvPr/>
        </p:nvSpPr>
        <p:spPr>
          <a:xfrm>
            <a:off x="238980" y="5237882"/>
            <a:ext cx="5151727" cy="130298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What do you think about this quote?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To what extent do you agree/disagree with it?</a:t>
            </a:r>
          </a:p>
        </p:txBody>
      </p:sp>
    </p:spTree>
    <p:extLst>
      <p:ext uri="{BB962C8B-B14F-4D97-AF65-F5344CB8AC3E}">
        <p14:creationId xmlns:p14="http://schemas.microsoft.com/office/powerpoint/2010/main" val="1690019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685800" cy="6858000"/>
            <a:chOff x="0" y="0"/>
            <a:chExt cx="270933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" cy="2709333"/>
            </a:xfrm>
            <a:custGeom>
              <a:avLst/>
              <a:gdLst/>
              <a:ahLst/>
              <a:cxnLst/>
              <a:rect l="l" t="t" r="r" b="b"/>
              <a:pathLst>
                <a:path w="270933" h="2709333">
                  <a:moveTo>
                    <a:pt x="0" y="0"/>
                  </a:moveTo>
                  <a:lnTo>
                    <a:pt x="270933" y="0"/>
                  </a:lnTo>
                  <a:lnTo>
                    <a:pt x="270933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EFCF1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66675"/>
              <a:ext cx="270933" cy="277600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87805" y="685800"/>
            <a:ext cx="310190" cy="310190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695"/>
                </a:lnSpc>
              </a:pPr>
              <a:endParaRPr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873605" y="-167470"/>
            <a:ext cx="9079036" cy="12427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1063"/>
              </a:lnSpc>
              <a:spcBef>
                <a:spcPct val="0"/>
              </a:spcBef>
            </a:pPr>
            <a:r>
              <a:rPr lang="en-US" sz="4800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WANT TO KNOW MORE?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187805" y="3273905"/>
            <a:ext cx="310190" cy="310190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695"/>
                </a:lnSpc>
              </a:pPr>
              <a:endParaRPr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87805" y="5863746"/>
            <a:ext cx="310190" cy="310190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695"/>
                </a:lnSpc>
              </a:pPr>
              <a:endParaRPr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</p:grpSp>
      <p:sp>
        <p:nvSpPr>
          <p:cNvPr id="15" name="Freeform 15"/>
          <p:cNvSpPr/>
          <p:nvPr/>
        </p:nvSpPr>
        <p:spPr>
          <a:xfrm rot="10410470">
            <a:off x="9591150" y="194483"/>
            <a:ext cx="2688592" cy="767471"/>
          </a:xfrm>
          <a:custGeom>
            <a:avLst/>
            <a:gdLst/>
            <a:ahLst/>
            <a:cxnLst/>
            <a:rect l="l" t="t" r="r" b="b"/>
            <a:pathLst>
              <a:path w="4032888" h="1151206">
                <a:moveTo>
                  <a:pt x="0" y="0"/>
                </a:moveTo>
                <a:lnTo>
                  <a:pt x="4032888" y="0"/>
                </a:lnTo>
                <a:lnTo>
                  <a:pt x="4032888" y="1151206"/>
                </a:lnTo>
                <a:lnTo>
                  <a:pt x="0" y="115120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200"/>
          </a:p>
        </p:txBody>
      </p:sp>
      <p:sp>
        <p:nvSpPr>
          <p:cNvPr id="16" name="TextBox 16"/>
          <p:cNvSpPr txBox="1"/>
          <p:nvPr/>
        </p:nvSpPr>
        <p:spPr>
          <a:xfrm>
            <a:off x="9334033" y="266823"/>
            <a:ext cx="2298767" cy="4335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878"/>
              </a:lnSpc>
            </a:pP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LESSON THREE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1453589" y="2884792"/>
            <a:ext cx="1884055" cy="3280098"/>
            <a:chOff x="0" y="0"/>
            <a:chExt cx="630897" cy="1098378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630897" cy="1098378"/>
            </a:xfrm>
            <a:custGeom>
              <a:avLst/>
              <a:gdLst/>
              <a:ahLst/>
              <a:cxnLst/>
              <a:rect l="l" t="t" r="r" b="b"/>
              <a:pathLst>
                <a:path w="630897" h="1098378">
                  <a:moveTo>
                    <a:pt x="0" y="0"/>
                  </a:moveTo>
                  <a:lnTo>
                    <a:pt x="630897" y="0"/>
                  </a:lnTo>
                  <a:lnTo>
                    <a:pt x="630897" y="1098378"/>
                  </a:lnTo>
                  <a:lnTo>
                    <a:pt x="0" y="1098378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 dirty="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66675"/>
              <a:ext cx="630897" cy="116505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GB" sz="1200" u="sng" dirty="0">
                  <a:latin typeface="True Typewriter" panose="020B0604020202020204"/>
                  <a:hlinkClick r:id="rId5"/>
                </a:rPr>
                <a:t>Climate change: The Panama community that fled its drowning island - BBC News</a:t>
              </a:r>
              <a:endParaRPr lang="en-GB" sz="1200" dirty="0">
                <a:latin typeface="True Typewriter" panose="020B0604020202020204"/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GB" sz="1200" u="sng" dirty="0">
                  <a:latin typeface="True Typewriter" panose="020B0604020202020204"/>
                  <a:hlinkClick r:id="rId6"/>
                </a:rPr>
                <a:t>Small Island Developing States</a:t>
              </a:r>
              <a:endParaRPr lang="en-GB" sz="1200" dirty="0">
                <a:latin typeface="True Typewriter" panose="020B0604020202020204"/>
              </a:endParaRPr>
            </a:p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GB" sz="1200" u="sng" dirty="0">
                  <a:latin typeface="True Typewriter" panose="020B0604020202020204"/>
                  <a:hlinkClick r:id="rId7"/>
                </a:rPr>
                <a:t>Island Vulnerability</a:t>
              </a:r>
              <a:endParaRPr lang="en-GB" sz="1200" dirty="0">
                <a:latin typeface="True Typewriter" panose="020B0604020202020204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1200" u="sng" dirty="0">
                  <a:latin typeface="True Typewriter" panose="020B0604020202020204"/>
                  <a:hlinkClick r:id="rId8"/>
                </a:rPr>
                <a:t>Sea level rise, facts and information | National Geographic</a:t>
              </a:r>
              <a:endParaRPr lang="en-US" sz="800" dirty="0">
                <a:solidFill>
                  <a:srgbClr val="000000"/>
                </a:solidFill>
                <a:latin typeface="True Typewriter" panose="020B0604020202020204"/>
                <a:ea typeface="True Typewriter" panose="020B0604020202020204" charset="0"/>
                <a:cs typeface="True Typewriter" panose="020B0604020202020204" charset="0"/>
                <a:sym typeface="True Typewriter"/>
              </a:endParaRP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453589" y="1787016"/>
            <a:ext cx="1884055" cy="990065"/>
            <a:chOff x="0" y="0"/>
            <a:chExt cx="630897" cy="331534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630897" cy="331534"/>
            </a:xfrm>
            <a:custGeom>
              <a:avLst/>
              <a:gdLst/>
              <a:ahLst/>
              <a:cxnLst/>
              <a:rect l="l" t="t" r="r" b="b"/>
              <a:pathLst>
                <a:path w="630897" h="331534">
                  <a:moveTo>
                    <a:pt x="0" y="0"/>
                  </a:moveTo>
                  <a:lnTo>
                    <a:pt x="630897" y="0"/>
                  </a:lnTo>
                  <a:lnTo>
                    <a:pt x="630897" y="331534"/>
                  </a:lnTo>
                  <a:lnTo>
                    <a:pt x="0" y="331534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114300"/>
              <a:ext cx="630897" cy="44583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3266"/>
                </a:lnSpc>
              </a:pPr>
              <a:endParaRPr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3476197" y="1787016"/>
            <a:ext cx="1884055" cy="990065"/>
            <a:chOff x="0" y="0"/>
            <a:chExt cx="630897" cy="331534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630897" cy="331534"/>
            </a:xfrm>
            <a:custGeom>
              <a:avLst/>
              <a:gdLst/>
              <a:ahLst/>
              <a:cxnLst/>
              <a:rect l="l" t="t" r="r" b="b"/>
              <a:pathLst>
                <a:path w="630897" h="331534">
                  <a:moveTo>
                    <a:pt x="0" y="0"/>
                  </a:moveTo>
                  <a:lnTo>
                    <a:pt x="630897" y="0"/>
                  </a:lnTo>
                  <a:lnTo>
                    <a:pt x="630897" y="331534"/>
                  </a:lnTo>
                  <a:lnTo>
                    <a:pt x="0" y="331534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114300"/>
              <a:ext cx="630897" cy="44583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3266"/>
                </a:lnSpc>
              </a:pPr>
              <a:endParaRPr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5498807" y="1787016"/>
            <a:ext cx="1884055" cy="990065"/>
            <a:chOff x="0" y="0"/>
            <a:chExt cx="630897" cy="331534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630897" cy="331534"/>
            </a:xfrm>
            <a:custGeom>
              <a:avLst/>
              <a:gdLst/>
              <a:ahLst/>
              <a:cxnLst/>
              <a:rect l="l" t="t" r="r" b="b"/>
              <a:pathLst>
                <a:path w="630897" h="331534">
                  <a:moveTo>
                    <a:pt x="0" y="0"/>
                  </a:moveTo>
                  <a:lnTo>
                    <a:pt x="630897" y="0"/>
                  </a:lnTo>
                  <a:lnTo>
                    <a:pt x="630897" y="331534"/>
                  </a:lnTo>
                  <a:lnTo>
                    <a:pt x="0" y="331534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114300"/>
              <a:ext cx="630897" cy="44583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3266"/>
                </a:lnSpc>
              </a:pPr>
              <a:endParaRPr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7521415" y="1787016"/>
            <a:ext cx="1884055" cy="990065"/>
            <a:chOff x="0" y="0"/>
            <a:chExt cx="630897" cy="331534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630897" cy="331534"/>
            </a:xfrm>
            <a:custGeom>
              <a:avLst/>
              <a:gdLst/>
              <a:ahLst/>
              <a:cxnLst/>
              <a:rect l="l" t="t" r="r" b="b"/>
              <a:pathLst>
                <a:path w="630897" h="331534">
                  <a:moveTo>
                    <a:pt x="0" y="0"/>
                  </a:moveTo>
                  <a:lnTo>
                    <a:pt x="630897" y="0"/>
                  </a:lnTo>
                  <a:lnTo>
                    <a:pt x="630897" y="331534"/>
                  </a:lnTo>
                  <a:lnTo>
                    <a:pt x="0" y="331534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114300"/>
              <a:ext cx="630897" cy="44583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3266"/>
                </a:lnSpc>
              </a:pPr>
              <a:endParaRPr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9544025" y="1787016"/>
            <a:ext cx="1884055" cy="990065"/>
            <a:chOff x="0" y="0"/>
            <a:chExt cx="630897" cy="331534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630897" cy="331534"/>
            </a:xfrm>
            <a:custGeom>
              <a:avLst/>
              <a:gdLst/>
              <a:ahLst/>
              <a:cxnLst/>
              <a:rect l="l" t="t" r="r" b="b"/>
              <a:pathLst>
                <a:path w="630897" h="331534">
                  <a:moveTo>
                    <a:pt x="0" y="0"/>
                  </a:moveTo>
                  <a:lnTo>
                    <a:pt x="630897" y="0"/>
                  </a:lnTo>
                  <a:lnTo>
                    <a:pt x="630897" y="331534"/>
                  </a:lnTo>
                  <a:lnTo>
                    <a:pt x="0" y="331534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114300"/>
              <a:ext cx="630897" cy="44583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3266"/>
                </a:lnSpc>
              </a:pPr>
              <a:endParaRPr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3476197" y="2875745"/>
            <a:ext cx="1884055" cy="3280098"/>
            <a:chOff x="0" y="0"/>
            <a:chExt cx="630897" cy="1098378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630897" cy="1098378"/>
            </a:xfrm>
            <a:custGeom>
              <a:avLst/>
              <a:gdLst/>
              <a:ahLst/>
              <a:cxnLst/>
              <a:rect l="l" t="t" r="r" b="b"/>
              <a:pathLst>
                <a:path w="630897" h="1098378">
                  <a:moveTo>
                    <a:pt x="0" y="0"/>
                  </a:moveTo>
                  <a:lnTo>
                    <a:pt x="630897" y="0"/>
                  </a:lnTo>
                  <a:lnTo>
                    <a:pt x="630897" y="1098378"/>
                  </a:lnTo>
                  <a:lnTo>
                    <a:pt x="0" y="1098378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66675"/>
              <a:ext cx="630897" cy="116505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273486" lvl="1" indent="-136744">
                <a:lnSpc>
                  <a:spcPts val="1773"/>
                </a:lnSpc>
                <a:buFont typeface="Arial"/>
                <a:buChar char="•"/>
              </a:pPr>
              <a:r>
                <a:rPr lang="en-US" sz="1266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Environmental scientist</a:t>
              </a:r>
            </a:p>
            <a:p>
              <a:pPr marL="273486" lvl="1" indent="-136744">
                <a:lnSpc>
                  <a:spcPts val="1773"/>
                </a:lnSpc>
                <a:buFont typeface="Arial"/>
                <a:buChar char="•"/>
              </a:pPr>
              <a:r>
                <a:rPr lang="en-US" sz="1266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Climate change analyst</a:t>
              </a:r>
            </a:p>
            <a:p>
              <a:pPr marL="273486" lvl="1" indent="-136744">
                <a:lnSpc>
                  <a:spcPts val="1773"/>
                </a:lnSpc>
                <a:buFont typeface="Arial"/>
                <a:buChar char="•"/>
              </a:pPr>
              <a:r>
                <a:rPr lang="en-US" sz="1266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Meteorologist</a:t>
              </a:r>
            </a:p>
            <a:p>
              <a:pPr marL="273486" lvl="1" indent="-136744">
                <a:lnSpc>
                  <a:spcPts val="1773"/>
                </a:lnSpc>
                <a:buFont typeface="Arial"/>
                <a:buChar char="•"/>
              </a:pPr>
              <a:r>
                <a:rPr lang="en-US" sz="1266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Urban planner</a:t>
              </a:r>
            </a:p>
            <a:p>
              <a:pPr marL="273486" lvl="1" indent="-136744">
                <a:lnSpc>
                  <a:spcPts val="1773"/>
                </a:lnSpc>
                <a:buFont typeface="Arial"/>
                <a:buChar char="•"/>
              </a:pPr>
              <a:r>
                <a:rPr lang="en-US" sz="1266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Disaster risk manager</a:t>
              </a:r>
            </a:p>
            <a:p>
              <a:pPr marL="273486" lvl="1" indent="-136744">
                <a:lnSpc>
                  <a:spcPts val="1773"/>
                </a:lnSpc>
                <a:buFont typeface="Arial"/>
                <a:buChar char="•"/>
              </a:pPr>
              <a:r>
                <a:rPr lang="en-US" sz="1266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Aid worker</a:t>
              </a:r>
            </a:p>
            <a:p>
              <a:pPr marL="273486" lvl="1" indent="-136744">
                <a:lnSpc>
                  <a:spcPts val="1773"/>
                </a:lnSpc>
                <a:buFont typeface="Arial"/>
                <a:buChar char="•"/>
              </a:pPr>
              <a:r>
                <a:rPr lang="en-US" sz="1266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Civil engineer</a:t>
              </a:r>
            </a:p>
            <a:p>
              <a:pPr marL="273486" lvl="1" indent="-136744">
                <a:lnSpc>
                  <a:spcPts val="1773"/>
                </a:lnSpc>
                <a:buFont typeface="Arial"/>
                <a:buChar char="•"/>
              </a:pPr>
              <a:r>
                <a:rPr lang="en-US" sz="1266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Policy advisor</a:t>
              </a:r>
            </a:p>
            <a:p>
              <a:pPr marL="273486" lvl="1" indent="-136744">
                <a:lnSpc>
                  <a:spcPts val="1773"/>
                </a:lnSpc>
                <a:buFont typeface="Arial"/>
                <a:buChar char="•"/>
              </a:pPr>
              <a:r>
                <a:rPr lang="en-US" sz="1266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Teacher</a:t>
              </a:r>
              <a:endParaRPr lang="en-US" sz="1266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endParaRPr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5498807" y="2893838"/>
            <a:ext cx="1884055" cy="3280098"/>
            <a:chOff x="0" y="0"/>
            <a:chExt cx="630897" cy="1098378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630897" cy="1098378"/>
            </a:xfrm>
            <a:custGeom>
              <a:avLst/>
              <a:gdLst/>
              <a:ahLst/>
              <a:cxnLst/>
              <a:rect l="l" t="t" r="r" b="b"/>
              <a:pathLst>
                <a:path w="630897" h="1098378">
                  <a:moveTo>
                    <a:pt x="0" y="0"/>
                  </a:moveTo>
                  <a:lnTo>
                    <a:pt x="630897" y="0"/>
                  </a:lnTo>
                  <a:lnTo>
                    <a:pt x="630897" y="1098378"/>
                  </a:lnTo>
                  <a:lnTo>
                    <a:pt x="0" y="1098378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05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66675"/>
              <a:ext cx="630897" cy="116505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273486" lvl="1" indent="-136744" algn="just">
                <a:buFont typeface="Arial"/>
                <a:buChar char="•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Latitude</a:t>
              </a:r>
            </a:p>
            <a:p>
              <a:pPr marL="273486" lvl="1" indent="-136744" algn="just">
                <a:buFont typeface="Arial"/>
                <a:buChar char="•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Longitude</a:t>
              </a:r>
            </a:p>
            <a:p>
              <a:pPr marL="273486" lvl="1" indent="-136744" algn="just">
                <a:buFont typeface="Arial"/>
                <a:buChar char="•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Archipelago</a:t>
              </a:r>
            </a:p>
            <a:p>
              <a:pPr marL="273486" lvl="1" indent="-136744" algn="just">
                <a:buFont typeface="Arial"/>
                <a:buChar char="•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Climate</a:t>
              </a:r>
            </a:p>
            <a:p>
              <a:pPr marL="273486" lvl="1" indent="-136744" algn="just">
                <a:buFont typeface="Arial"/>
                <a:buChar char="•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Precipitation</a:t>
              </a:r>
            </a:p>
            <a:p>
              <a:pPr marL="273486" lvl="1" indent="-136744" algn="just">
                <a:buFont typeface="Arial"/>
                <a:buChar char="•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Biodiversity</a:t>
              </a:r>
            </a:p>
            <a:p>
              <a:pPr marL="273486" lvl="1" indent="-136744" algn="just">
                <a:buFont typeface="Arial"/>
                <a:buChar char="•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Acidification</a:t>
              </a:r>
            </a:p>
            <a:p>
              <a:pPr marL="273486" lvl="1" indent="-136744" algn="just">
                <a:buFont typeface="Arial"/>
                <a:buChar char="•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Displacement</a:t>
              </a:r>
            </a:p>
            <a:p>
              <a:pPr marL="273486" lvl="1" indent="-136744" algn="just">
                <a:buFont typeface="Arial"/>
                <a:buChar char="•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Hazards </a:t>
              </a:r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7521415" y="2884792"/>
            <a:ext cx="1884055" cy="3280098"/>
            <a:chOff x="0" y="0"/>
            <a:chExt cx="630897" cy="1098378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630897" cy="1098378"/>
            </a:xfrm>
            <a:custGeom>
              <a:avLst/>
              <a:gdLst/>
              <a:ahLst/>
              <a:cxnLst/>
              <a:rect l="l" t="t" r="r" b="b"/>
              <a:pathLst>
                <a:path w="630897" h="1098378">
                  <a:moveTo>
                    <a:pt x="0" y="0"/>
                  </a:moveTo>
                  <a:lnTo>
                    <a:pt x="630897" y="0"/>
                  </a:lnTo>
                  <a:lnTo>
                    <a:pt x="630897" y="1098378"/>
                  </a:lnTo>
                  <a:lnTo>
                    <a:pt x="0" y="1098378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66675"/>
              <a:ext cx="630897" cy="116505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r>
                <a:rPr lang="en-US" sz="1266" dirty="0">
                  <a:solidFill>
                    <a:srgbClr val="000000"/>
                  </a:solidFill>
                  <a:latin typeface="True Typewriter" panose="020B0604020202020204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Disasters game -</a:t>
              </a:r>
              <a:r>
                <a:rPr lang="en-GB" sz="1200" u="sng" dirty="0">
                  <a:latin typeface="True Typewriter" panose="020B0604020202020204"/>
                  <a:hlinkClick r:id="rId9"/>
                </a:rPr>
                <a:t>Stop Disasters Game | UNDRR</a:t>
              </a:r>
              <a:endParaRPr lang="en-GB" sz="1200" dirty="0">
                <a:latin typeface="True Typewriter" panose="020B0604020202020204"/>
              </a:endParaRPr>
            </a:p>
            <a:p>
              <a:pPr algn="ctr">
                <a:lnSpc>
                  <a:spcPts val="1773"/>
                </a:lnSpc>
              </a:pPr>
              <a:endParaRPr lang="en-US" sz="1266" dirty="0">
                <a:solidFill>
                  <a:srgbClr val="000000"/>
                </a:solidFill>
                <a:latin typeface="True Typewriter" panose="020B0604020202020204"/>
                <a:ea typeface="True Typewriter" panose="020B0604020202020204" charset="0"/>
                <a:cs typeface="True Typewriter" panose="020B0604020202020204" charset="0"/>
                <a:sym typeface="True Typewriter"/>
              </a:endParaRP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9544025" y="2794283"/>
            <a:ext cx="1884055" cy="3479210"/>
            <a:chOff x="0" y="-33337"/>
            <a:chExt cx="630897" cy="1165053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630897" cy="1098378"/>
            </a:xfrm>
            <a:custGeom>
              <a:avLst/>
              <a:gdLst/>
              <a:ahLst/>
              <a:cxnLst/>
              <a:rect l="l" t="t" r="r" b="b"/>
              <a:pathLst>
                <a:path w="630897" h="1098378">
                  <a:moveTo>
                    <a:pt x="0" y="0"/>
                  </a:moveTo>
                  <a:lnTo>
                    <a:pt x="630897" y="0"/>
                  </a:lnTo>
                  <a:lnTo>
                    <a:pt x="630897" y="1098378"/>
                  </a:lnTo>
                  <a:lnTo>
                    <a:pt x="0" y="1098378"/>
                  </a:lnTo>
                  <a:close/>
                </a:path>
              </a:pathLst>
            </a:custGeom>
            <a:solidFill>
              <a:srgbClr val="FEFCF1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 sz="1200" dirty="0"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</a:endParaRPr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33337"/>
              <a:ext cx="630897" cy="1165053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marL="342900" indent="-342900" algn="ctr">
                <a:lnSpc>
                  <a:spcPts val="1773"/>
                </a:lnSpc>
                <a:buAutoNum type="arabicParenR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Make a list of all the different natural hazards that you can think of. Create a piece of work to demonstrate the impact of these hazards on islands. </a:t>
              </a:r>
            </a:p>
            <a:p>
              <a:pPr marL="342900" indent="-342900" algn="ctr">
                <a:lnSpc>
                  <a:spcPts val="1773"/>
                </a:lnSpc>
                <a:buAutoNum type="arabicParenR"/>
              </a:pPr>
              <a:r>
                <a:rPr lang="en-US" sz="1200" dirty="0">
                  <a:solidFill>
                    <a:srgbClr val="000000"/>
                  </a:solidFill>
                  <a:latin typeface="Trebuchet MS" panose="020B0603020202020204" pitchFamily="34" charset="0"/>
                  <a:ea typeface="True Typewriter" panose="020B0604020202020204" charset="0"/>
                  <a:cs typeface="True Typewriter" panose="020B0604020202020204" charset="0"/>
                  <a:sym typeface="True Typewriter"/>
                </a:rPr>
                <a:t>Write a speech from the perspective of an MP, with suggestions on reducing the impact of rising sea levels. </a:t>
              </a:r>
            </a:p>
          </p:txBody>
        </p:sp>
      </p:grpSp>
      <p:sp>
        <p:nvSpPr>
          <p:cNvPr id="47" name="TextBox 47"/>
          <p:cNvSpPr txBox="1"/>
          <p:nvPr/>
        </p:nvSpPr>
        <p:spPr>
          <a:xfrm>
            <a:off x="1481281" y="1800239"/>
            <a:ext cx="1856363" cy="322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USEFUL WEBSITES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3488555" y="1787539"/>
            <a:ext cx="1871698" cy="385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66"/>
              </a:lnSpc>
              <a:spcBef>
                <a:spcPct val="0"/>
              </a:spcBef>
            </a:pPr>
            <a:r>
              <a:rPr lang="en-US" sz="2000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CAREERS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5510018" y="1787539"/>
            <a:ext cx="1871698" cy="3861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66"/>
              </a:lnSpc>
              <a:spcBef>
                <a:spcPct val="0"/>
              </a:spcBef>
            </a:pPr>
            <a:r>
              <a:rPr lang="en-US" sz="2000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TIER 3 VOCAB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7535262" y="1787539"/>
            <a:ext cx="1871698" cy="3854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66"/>
              </a:lnSpc>
              <a:spcBef>
                <a:spcPct val="0"/>
              </a:spcBef>
            </a:pPr>
            <a:r>
              <a:rPr lang="en-US" sz="2000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GAME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9556382" y="1812939"/>
            <a:ext cx="1871698" cy="2624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33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EXTENSION ACTIVITY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468581" y="2221591"/>
            <a:ext cx="1854070" cy="392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6"/>
              </a:lnSpc>
              <a:spcBef>
                <a:spcPct val="0"/>
              </a:spcBef>
            </a:pPr>
            <a:r>
              <a:rPr lang="en-US" sz="1133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Follow the links to learn more about the topic!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3491190" y="2221590"/>
            <a:ext cx="1854070" cy="367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"/>
              </a:lnSpc>
              <a:spcBef>
                <a:spcPct val="0"/>
              </a:spcBef>
            </a:pPr>
            <a:r>
              <a:rPr lang="en-US" sz="1066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Which possible future careers can todays lesson lead to?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5512652" y="2221590"/>
            <a:ext cx="1854070" cy="392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6"/>
              </a:lnSpc>
              <a:spcBef>
                <a:spcPct val="0"/>
              </a:spcBef>
            </a:pPr>
            <a:r>
              <a:rPr lang="en-US" sz="1133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Write a definition for the following words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7536408" y="2221590"/>
            <a:ext cx="1854070" cy="392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86"/>
              </a:lnSpc>
              <a:spcBef>
                <a:spcPct val="0"/>
              </a:spcBef>
            </a:pPr>
            <a:r>
              <a:rPr lang="en-US" sz="1133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Play this game, to test your knowledge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9556382" y="2261956"/>
            <a:ext cx="1854070" cy="367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93"/>
              </a:lnSpc>
              <a:spcBef>
                <a:spcPct val="0"/>
              </a:spcBef>
            </a:pPr>
            <a:r>
              <a:rPr lang="en-US" sz="1050" dirty="0">
                <a:solidFill>
                  <a:srgbClr val="000000"/>
                </a:solidFill>
                <a:latin typeface="Trebuchet MS" panose="020B0603020202020204" pitchFamily="34" charset="0"/>
                <a:ea typeface="True Typewriter" panose="020B0604020202020204" charset="0"/>
                <a:cs typeface="True Typewriter" panose="020B0604020202020204" charset="0"/>
                <a:sym typeface="True Typewriter"/>
              </a:rPr>
              <a:t>complete this activity to stretch your learning further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0690415-06C7-4411-0E92-958774E402C5}"/>
              </a:ext>
            </a:extLst>
          </p:cNvPr>
          <p:cNvSpPr txBox="1"/>
          <p:nvPr/>
        </p:nvSpPr>
        <p:spPr>
          <a:xfrm>
            <a:off x="873604" y="923397"/>
            <a:ext cx="86827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latin typeface="True Typewriter" panose="020B0604020202020204"/>
              </a:rPr>
              <a:t>"You have stolen my dreams and my childhood with your empty words."</a:t>
            </a:r>
          </a:p>
          <a:p>
            <a:r>
              <a:rPr lang="en-GB" sz="1600" b="1" dirty="0">
                <a:latin typeface="True Typewriter" panose="020B0604020202020204"/>
              </a:rPr>
              <a:t>Greta Thunberg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65CC2-69BD-F57E-A6ED-4999474A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2BE8B-53CF-EEFE-C702-3F4A667C2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890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1E267-37E4-2585-AB13-321E8E57B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30" y="12119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What do we call this type of graph?</a:t>
            </a:r>
          </a:p>
          <a:p>
            <a:pPr marL="0" indent="0">
              <a:buNone/>
            </a:pPr>
            <a:r>
              <a:rPr lang="en-GB" dirty="0"/>
              <a:t>What does it show us?</a:t>
            </a:r>
          </a:p>
          <a:p>
            <a:pPr marL="0" indent="0">
              <a:buNone/>
            </a:pPr>
            <a:r>
              <a:rPr lang="en-GB" dirty="0"/>
              <a:t>Why is it useful?</a:t>
            </a:r>
          </a:p>
          <a:p>
            <a:pPr marL="0" indent="0">
              <a:buNone/>
            </a:pPr>
            <a:r>
              <a:rPr lang="en-GB" dirty="0"/>
              <a:t>How would we describe this example of this type of graph?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205712-B709-27C1-4150-66A9BF6C0DBC}"/>
              </a:ext>
            </a:extLst>
          </p:cNvPr>
          <p:cNvSpPr/>
          <p:nvPr/>
        </p:nvSpPr>
        <p:spPr>
          <a:xfrm>
            <a:off x="9053623" y="3078126"/>
            <a:ext cx="1116419" cy="21211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BD3AD2-7ADD-9D7E-8588-EDD52621FB41}"/>
              </a:ext>
            </a:extLst>
          </p:cNvPr>
          <p:cNvSpPr/>
          <p:nvPr/>
        </p:nvSpPr>
        <p:spPr>
          <a:xfrm>
            <a:off x="1633870" y="3118884"/>
            <a:ext cx="1116419" cy="21211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66E707-4E0B-2DD5-D072-6C1111CC7542}"/>
              </a:ext>
            </a:extLst>
          </p:cNvPr>
          <p:cNvSpPr/>
          <p:nvPr/>
        </p:nvSpPr>
        <p:spPr>
          <a:xfrm rot="5400000">
            <a:off x="5507105" y="5293795"/>
            <a:ext cx="724084" cy="21211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8BE6D24-0ACD-3A89-B02D-1818F10B05A1}"/>
              </a:ext>
            </a:extLst>
          </p:cNvPr>
          <p:cNvSpPr/>
          <p:nvPr/>
        </p:nvSpPr>
        <p:spPr>
          <a:xfrm>
            <a:off x="2792037" y="2184991"/>
            <a:ext cx="7091917" cy="45147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Insert climate graph</a:t>
            </a:r>
          </a:p>
        </p:txBody>
      </p:sp>
    </p:spTree>
    <p:extLst>
      <p:ext uri="{BB962C8B-B14F-4D97-AF65-F5344CB8AC3E}">
        <p14:creationId xmlns:p14="http://schemas.microsoft.com/office/powerpoint/2010/main" val="342692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047D3-E68A-E82D-63CC-AF099F7B7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climate graphs?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3DFC8-F02C-906A-A2F2-2086640DE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GB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Climate graphs = </a:t>
            </a: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graphs can be used to describe the annual pattern of rainfall and temperature for one location or to compare the pattern between two or more locations.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599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9CDC6-E496-9D62-970D-5B3391C35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7573E-CA5C-0547-C3B9-CFFBBDF002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Islands at Risk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7B5D77-3F80-925B-1900-BC7000980E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L:O – to understand islands might be impacted by natural hazards &amp; the impact of climate change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208AC-BDAF-4AEC-2531-1234BECB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197353" y="41611"/>
            <a:ext cx="2743200" cy="365125"/>
          </a:xfrm>
        </p:spPr>
        <p:txBody>
          <a:bodyPr/>
          <a:lstStyle/>
          <a:p>
            <a:fld id="{E7FC7BAB-1F56-4B06-9D98-1B51DCD5C135}" type="datetime1">
              <a:rPr lang="en-GB" sz="2400" smtClean="0">
                <a:solidFill>
                  <a:schemeClr val="tx1"/>
                </a:solidFill>
              </a:rPr>
              <a:t>15/07/2025</a:t>
            </a:fld>
            <a:endParaRPr lang="en-GB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2830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A7B47-FDA0-2FC2-50DD-876A73E76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33" y="11909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/>
              <a:t>Homework:</a:t>
            </a:r>
            <a:br>
              <a:rPr lang="en-GB" dirty="0"/>
            </a:br>
            <a:r>
              <a:rPr lang="en-GB" dirty="0"/>
              <a:t>Using this data, plot your own climate graph for the island that Delfino lives on.</a:t>
            </a:r>
          </a:p>
          <a:p>
            <a:pPr marL="0" indent="0">
              <a:buNone/>
            </a:pPr>
            <a:r>
              <a:rPr lang="en-GB" dirty="0"/>
              <a:t>Remember the key things you need to remember when completing.</a:t>
            </a:r>
          </a:p>
          <a:p>
            <a:pPr marL="0" indent="0">
              <a:buNone/>
            </a:pPr>
            <a:r>
              <a:rPr lang="en-GB" dirty="0"/>
              <a:t>This is showing data from 2024.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940366-B705-F0C5-AAE2-C6E483CB3C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5793834"/>
              </p:ext>
            </p:extLst>
          </p:nvPr>
        </p:nvGraphicFramePr>
        <p:xfrm>
          <a:off x="1446028" y="2294768"/>
          <a:ext cx="9410392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152">
                  <a:extLst>
                    <a:ext uri="{9D8B030D-6E8A-4147-A177-3AD203B41FA5}">
                      <a16:colId xmlns:a16="http://schemas.microsoft.com/office/drawing/2014/main" val="1720191017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2671637405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4114448057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3540241490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1957805486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1753989859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2040067603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2496960890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525382989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100997649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4071032260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777583873"/>
                    </a:ext>
                  </a:extLst>
                </a:gridCol>
                <a:gridCol w="703020">
                  <a:extLst>
                    <a:ext uri="{9D8B030D-6E8A-4147-A177-3AD203B41FA5}">
                      <a16:colId xmlns:a16="http://schemas.microsoft.com/office/drawing/2014/main" val="1656273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07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Rainfall (mm)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193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Temperature (</a:t>
                      </a: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°C)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61890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27A4E07-75BA-0FE2-0254-3C95E4858703}"/>
              </a:ext>
            </a:extLst>
          </p:cNvPr>
          <p:cNvSpPr txBox="1"/>
          <p:nvPr/>
        </p:nvSpPr>
        <p:spPr>
          <a:xfrm>
            <a:off x="249865" y="4614781"/>
            <a:ext cx="4710223" cy="20313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u="sng" dirty="0"/>
              <a:t>Challenge:</a:t>
            </a:r>
          </a:p>
          <a:p>
            <a:r>
              <a:rPr lang="en-GB" b="1" dirty="0"/>
              <a:t>Analyse the graph. </a:t>
            </a:r>
            <a:r>
              <a:rPr lang="en-GB" dirty="0"/>
              <a:t>Remember GCSE.</a:t>
            </a:r>
          </a:p>
          <a:p>
            <a:r>
              <a:rPr lang="en-GB" dirty="0"/>
              <a:t> </a:t>
            </a:r>
          </a:p>
          <a:p>
            <a:r>
              <a:rPr lang="en-GB" b="1" dirty="0"/>
              <a:t>G</a:t>
            </a:r>
            <a:r>
              <a:rPr lang="en-GB" dirty="0"/>
              <a:t>eneral trend</a:t>
            </a:r>
          </a:p>
          <a:p>
            <a:r>
              <a:rPr lang="en-GB" b="1" dirty="0"/>
              <a:t>C</a:t>
            </a:r>
            <a:r>
              <a:rPr lang="en-GB" dirty="0"/>
              <a:t>omment &amp; Calculate</a:t>
            </a:r>
          </a:p>
          <a:p>
            <a:r>
              <a:rPr lang="en-GB" b="1" dirty="0"/>
              <a:t>S</a:t>
            </a:r>
            <a:r>
              <a:rPr lang="en-GB" dirty="0"/>
              <a:t>pecific Examples</a:t>
            </a:r>
          </a:p>
          <a:p>
            <a:r>
              <a:rPr lang="en-GB" b="1" dirty="0"/>
              <a:t>E</a:t>
            </a:r>
            <a:r>
              <a:rPr lang="en-GB" dirty="0"/>
              <a:t>xceptions</a:t>
            </a:r>
          </a:p>
        </p:txBody>
      </p:sp>
    </p:spTree>
    <p:extLst>
      <p:ext uri="{BB962C8B-B14F-4D97-AF65-F5344CB8AC3E}">
        <p14:creationId xmlns:p14="http://schemas.microsoft.com/office/powerpoint/2010/main" val="831108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CB7D1-1875-CAC1-ECA3-5E3D3782B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Extension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ABABA-2DEC-3F65-9984-8168958F9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398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E84C7-62ED-DFD7-3E0D-396CAC2ED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natural hazards can you name?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4D5FF-3FE8-6BAF-ABC8-08EE87753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 you name specific islands where some of these hazards are found, or hazardous events have occurred. </a:t>
            </a:r>
          </a:p>
          <a:p>
            <a:pPr marL="0" indent="0">
              <a:buNone/>
            </a:pPr>
            <a:r>
              <a:rPr lang="en-GB" dirty="0"/>
              <a:t>Write a list on your mini whiteboards. </a:t>
            </a:r>
          </a:p>
        </p:txBody>
      </p:sp>
    </p:spTree>
    <p:extLst>
      <p:ext uri="{BB962C8B-B14F-4D97-AF65-F5344CB8AC3E}">
        <p14:creationId xmlns:p14="http://schemas.microsoft.com/office/powerpoint/2010/main" val="12916087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9" name="Rectangle 2058">
            <a:extLst>
              <a:ext uri="{FF2B5EF4-FFF2-40B4-BE49-F238E27FC236}">
                <a16:creationId xmlns:a16="http://schemas.microsoft.com/office/drawing/2014/main" id="{2ABE1108-6423-4E53-85A1-817683043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43BD5-37C5-5C3E-E14E-F5846BB61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879" y="1477926"/>
            <a:ext cx="10731441" cy="46583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In your pairs, you will be researching different natural hazards found on islands. </a:t>
            </a:r>
          </a:p>
          <a:p>
            <a:pPr marL="0" indent="0">
              <a:buNone/>
            </a:pPr>
            <a:r>
              <a:rPr lang="en-GB" dirty="0"/>
              <a:t>Create a piece of work that explains the impact that this natural hazard has/has had on the particular island.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200" u="sng" dirty="0"/>
              <a:t>Some suggestions:</a:t>
            </a:r>
          </a:p>
          <a:p>
            <a:r>
              <a:rPr lang="en-GB" sz="2200" dirty="0"/>
              <a:t>Krakatoa eruption</a:t>
            </a:r>
          </a:p>
          <a:p>
            <a:r>
              <a:rPr lang="en-GB" sz="2200" dirty="0"/>
              <a:t>2004 Boxing day tsunami</a:t>
            </a:r>
          </a:p>
          <a:p>
            <a:r>
              <a:rPr lang="en-GB" sz="2200" dirty="0"/>
              <a:t>2010 Haiti earthquake</a:t>
            </a:r>
          </a:p>
          <a:p>
            <a:r>
              <a:rPr lang="en-GB" sz="2200" dirty="0"/>
              <a:t>1980 Mt St Helens eruption</a:t>
            </a:r>
          </a:p>
          <a:p>
            <a:r>
              <a:rPr lang="en-GB" sz="2200" dirty="0"/>
              <a:t>2011 </a:t>
            </a:r>
            <a:r>
              <a:rPr lang="en-GB" sz="2200" dirty="0" err="1"/>
              <a:t>Tōhoku</a:t>
            </a:r>
            <a:r>
              <a:rPr lang="en-GB" sz="2200" dirty="0"/>
              <a:t> Earthquake and Tsunami</a:t>
            </a:r>
          </a:p>
        </p:txBody>
      </p:sp>
    </p:spTree>
    <p:extLst>
      <p:ext uri="{BB962C8B-B14F-4D97-AF65-F5344CB8AC3E}">
        <p14:creationId xmlns:p14="http://schemas.microsoft.com/office/powerpoint/2010/main" val="14965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DE0D2-D742-22F3-33F5-43DB3DD95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46" y="125892"/>
            <a:ext cx="12064253" cy="1325563"/>
          </a:xfrm>
        </p:spPr>
        <p:txBody>
          <a:bodyPr>
            <a:normAutofit/>
          </a:bodyPr>
          <a:lstStyle/>
          <a:p>
            <a:r>
              <a:rPr lang="en-GB" sz="4000" dirty="0"/>
              <a:t>Why does Delfino care so much about his hammock?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CAF2F-9E58-B496-1918-B6EFDBE50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85" y="1314819"/>
            <a:ext cx="6172200" cy="54172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This is the overall question that we will be looking at in today’s lesson.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What information do we need to know to help us answer this?</a:t>
            </a:r>
          </a:p>
          <a:p>
            <a:r>
              <a:rPr lang="en-GB" dirty="0"/>
              <a:t>You need to write 5 questions of things you can learn to help you with answering this question. </a:t>
            </a:r>
          </a:p>
          <a:p>
            <a:r>
              <a:rPr lang="en-GB" dirty="0"/>
              <a:t>Use the 5 W’s as a template: </a:t>
            </a:r>
            <a:r>
              <a:rPr lang="en-GB" dirty="0">
                <a:solidFill>
                  <a:srgbClr val="0070C0"/>
                </a:solidFill>
              </a:rPr>
              <a:t>Who?</a:t>
            </a:r>
            <a:r>
              <a:rPr lang="en-GB" dirty="0"/>
              <a:t>, </a:t>
            </a:r>
            <a:r>
              <a:rPr lang="en-GB" dirty="0">
                <a:solidFill>
                  <a:srgbClr val="0070C0"/>
                </a:solidFill>
              </a:rPr>
              <a:t>What?</a:t>
            </a:r>
            <a:r>
              <a:rPr lang="en-GB" dirty="0"/>
              <a:t>, </a:t>
            </a:r>
            <a:r>
              <a:rPr lang="en-GB" dirty="0">
                <a:solidFill>
                  <a:srgbClr val="0070C0"/>
                </a:solidFill>
              </a:rPr>
              <a:t>Where?</a:t>
            </a:r>
            <a:r>
              <a:rPr lang="en-GB" dirty="0"/>
              <a:t>, </a:t>
            </a:r>
            <a:r>
              <a:rPr lang="en-GB" dirty="0">
                <a:solidFill>
                  <a:srgbClr val="0070C0"/>
                </a:solidFill>
              </a:rPr>
              <a:t>When?</a:t>
            </a:r>
            <a:r>
              <a:rPr lang="en-GB" dirty="0"/>
              <a:t>, </a:t>
            </a:r>
            <a:r>
              <a:rPr lang="en-GB" dirty="0">
                <a:solidFill>
                  <a:srgbClr val="0070C0"/>
                </a:solidFill>
              </a:rPr>
              <a:t>Why?</a:t>
            </a:r>
          </a:p>
          <a:p>
            <a:r>
              <a:rPr lang="en-GB" dirty="0"/>
              <a:t>Use the image to help you.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958EC8-4989-4362-B8D2-C381038D81FD}"/>
              </a:ext>
            </a:extLst>
          </p:cNvPr>
          <p:cNvSpPr txBox="1"/>
          <p:nvPr/>
        </p:nvSpPr>
        <p:spPr>
          <a:xfrm>
            <a:off x="6549813" y="5858540"/>
            <a:ext cx="60968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2"/>
              </a:rPr>
              <a:t>Climate change: The Panama community that fled its drowning island - BBC News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5DECE7-DA60-6A84-14B8-B92EC8974D94}"/>
              </a:ext>
            </a:extLst>
          </p:cNvPr>
          <p:cNvSpPr/>
          <p:nvPr/>
        </p:nvSpPr>
        <p:spPr>
          <a:xfrm>
            <a:off x="6299030" y="1975902"/>
            <a:ext cx="5426805" cy="3358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Insert image of Delfino from news article</a:t>
            </a:r>
          </a:p>
        </p:txBody>
      </p:sp>
    </p:spTree>
    <p:extLst>
      <p:ext uri="{BB962C8B-B14F-4D97-AF65-F5344CB8AC3E}">
        <p14:creationId xmlns:p14="http://schemas.microsoft.com/office/powerpoint/2010/main" val="934676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0BFB8-BB2F-A442-8975-4FCC63414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C46A7-AAF9-D3EA-D10F-968F20DA9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8" y="61016"/>
            <a:ext cx="10515600" cy="1325563"/>
          </a:xfrm>
        </p:spPr>
        <p:txBody>
          <a:bodyPr/>
          <a:lstStyle/>
          <a:p>
            <a:r>
              <a:rPr lang="en-GB" dirty="0"/>
              <a:t>Where does Delfino live?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F966D-C3A5-28E0-E102-37B790B9E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07" y="1266771"/>
            <a:ext cx="6985591" cy="54689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Delfino lives on the tiny low-lying island of Gardi </a:t>
            </a:r>
            <a:r>
              <a:rPr lang="en-GB" dirty="0" err="1"/>
              <a:t>Sugdub</a:t>
            </a:r>
            <a:r>
              <a:rPr lang="en-GB" dirty="0"/>
              <a:t> in Panama.</a:t>
            </a:r>
          </a:p>
          <a:p>
            <a:pPr marL="0" indent="0">
              <a:buNone/>
            </a:pPr>
            <a:r>
              <a:rPr lang="en-GB" dirty="0"/>
              <a:t>It is one of many other archipelago islands found off the North coast of Panama. </a:t>
            </a:r>
          </a:p>
          <a:p>
            <a:pPr marL="0" indent="0">
              <a:buNone/>
            </a:pPr>
            <a:r>
              <a:rPr lang="en-GB" dirty="0"/>
              <a:t>The island is just 400m long and 150m wide.</a:t>
            </a:r>
          </a:p>
          <a:p>
            <a:pPr marL="0" indent="0">
              <a:buNone/>
            </a:pPr>
            <a:r>
              <a:rPr lang="en-GB" dirty="0"/>
              <a:t>Task:</a:t>
            </a:r>
          </a:p>
          <a:p>
            <a:pPr marL="514350" indent="-514350">
              <a:buAutoNum type="arabicParenR"/>
            </a:pPr>
            <a:r>
              <a:rPr lang="en-GB" dirty="0"/>
              <a:t>Stick your copy of the map into your book</a:t>
            </a:r>
          </a:p>
          <a:p>
            <a:pPr marL="514350" indent="-514350">
              <a:buAutoNum type="arabicParenR"/>
            </a:pPr>
            <a:r>
              <a:rPr lang="en-GB" dirty="0"/>
              <a:t>Describe the location of the Gardi </a:t>
            </a:r>
            <a:r>
              <a:rPr lang="en-GB" dirty="0" err="1"/>
              <a:t>Sugdub</a:t>
            </a:r>
            <a:r>
              <a:rPr lang="en-GB" dirty="0"/>
              <a:t> island</a:t>
            </a:r>
          </a:p>
          <a:p>
            <a:pPr marL="514350" indent="-514350">
              <a:buAutoNum type="arabicParenR"/>
            </a:pPr>
            <a:r>
              <a:rPr lang="en-GB" dirty="0"/>
              <a:t>Challenge: use the geographical terms continent, ocean , latitude and longitude in your answer.</a:t>
            </a:r>
          </a:p>
          <a:p>
            <a:pPr marL="514350" indent="-514350">
              <a:buAutoNum type="arabicParenR"/>
            </a:pPr>
            <a:r>
              <a:rPr lang="en-GB" dirty="0"/>
              <a:t>Work out the distance between Panama city and Gardi </a:t>
            </a:r>
            <a:r>
              <a:rPr lang="en-GB" dirty="0" err="1"/>
              <a:t>Sugdub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FAD24B8-477D-E485-9EFD-60DC8F8610EE}"/>
              </a:ext>
            </a:extLst>
          </p:cNvPr>
          <p:cNvSpPr/>
          <p:nvPr/>
        </p:nvSpPr>
        <p:spPr>
          <a:xfrm>
            <a:off x="6831419" y="1725881"/>
            <a:ext cx="5298774" cy="31704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Insert map of Panama &amp; Gardi </a:t>
            </a:r>
            <a:r>
              <a:rPr lang="en-GB" sz="14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Sugdub</a:t>
            </a:r>
            <a:r>
              <a:rPr lang="en-GB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(from news article)</a:t>
            </a:r>
          </a:p>
        </p:txBody>
      </p:sp>
    </p:spTree>
    <p:extLst>
      <p:ext uri="{BB962C8B-B14F-4D97-AF65-F5344CB8AC3E}">
        <p14:creationId xmlns:p14="http://schemas.microsoft.com/office/powerpoint/2010/main" val="3049456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E65B-25F3-E326-81E0-51A3104CC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8" y="61016"/>
            <a:ext cx="10515600" cy="1325563"/>
          </a:xfrm>
        </p:spPr>
        <p:txBody>
          <a:bodyPr/>
          <a:lstStyle/>
          <a:p>
            <a:r>
              <a:rPr lang="en-GB" dirty="0"/>
              <a:t>Where does Delfino live?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40A10-1C26-4678-C408-32B0BFDAA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918" y="96374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Use these maps to describe the location of Gardi </a:t>
            </a:r>
            <a:r>
              <a:rPr lang="en-GB" dirty="0" err="1"/>
              <a:t>Sugdub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6286F9-487A-B5D8-7BE1-F21E9BD95BBE}"/>
              </a:ext>
            </a:extLst>
          </p:cNvPr>
          <p:cNvSpPr/>
          <p:nvPr/>
        </p:nvSpPr>
        <p:spPr>
          <a:xfrm>
            <a:off x="2792037" y="2184991"/>
            <a:ext cx="7091917" cy="45147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Insert plenty of maps of Panama, South America &amp; the world, highlighting where the island is. </a:t>
            </a:r>
          </a:p>
        </p:txBody>
      </p:sp>
    </p:spTree>
    <p:extLst>
      <p:ext uri="{BB962C8B-B14F-4D97-AF65-F5344CB8AC3E}">
        <p14:creationId xmlns:p14="http://schemas.microsoft.com/office/powerpoint/2010/main" val="4150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4DE9C9-777A-F9EB-5536-6239BDF78154}"/>
              </a:ext>
            </a:extLst>
          </p:cNvPr>
          <p:cNvSpPr txBox="1"/>
          <p:nvPr/>
        </p:nvSpPr>
        <p:spPr>
          <a:xfrm>
            <a:off x="8458199" y="1547037"/>
            <a:ext cx="333330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Work out the distance between Panama city and Gardi </a:t>
            </a:r>
            <a:r>
              <a:rPr lang="en-GB" dirty="0" err="1"/>
              <a:t>Sugdub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Think back to your map skills topic. How do we do this?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072D34-BE0B-B76B-E8BE-32B1713B6B65}"/>
              </a:ext>
            </a:extLst>
          </p:cNvPr>
          <p:cNvSpPr/>
          <p:nvPr/>
        </p:nvSpPr>
        <p:spPr>
          <a:xfrm>
            <a:off x="665526" y="1270591"/>
            <a:ext cx="7091917" cy="45147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Insert map that has scale bar.</a:t>
            </a:r>
          </a:p>
        </p:txBody>
      </p:sp>
    </p:spTree>
    <p:extLst>
      <p:ext uri="{BB962C8B-B14F-4D97-AF65-F5344CB8AC3E}">
        <p14:creationId xmlns:p14="http://schemas.microsoft.com/office/powerpoint/2010/main" val="731119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318AB-2733-BCE7-311E-769E7693E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some of the effects of climate change?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1BF27-412A-AEAA-718D-FDD1787EF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33" y="2035399"/>
            <a:ext cx="10515600" cy="4351338"/>
          </a:xfrm>
        </p:spPr>
        <p:txBody>
          <a:bodyPr/>
          <a:lstStyle/>
          <a:p>
            <a:r>
              <a:rPr lang="en-GB" dirty="0"/>
              <a:t>Extreme weather events</a:t>
            </a:r>
          </a:p>
          <a:p>
            <a:r>
              <a:rPr lang="en-GB" dirty="0"/>
              <a:t>Rising sea levels</a:t>
            </a:r>
          </a:p>
          <a:p>
            <a:r>
              <a:rPr lang="en-GB" dirty="0"/>
              <a:t>Ocean acidification</a:t>
            </a:r>
          </a:p>
          <a:p>
            <a:r>
              <a:rPr lang="en-GB" dirty="0"/>
              <a:t>Loss of biodiversity</a:t>
            </a:r>
          </a:p>
          <a:p>
            <a:r>
              <a:rPr lang="en-GB" dirty="0"/>
              <a:t>Health impacts</a:t>
            </a:r>
          </a:p>
          <a:p>
            <a:r>
              <a:rPr lang="en-GB" dirty="0"/>
              <a:t>Water scarcity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34C460-0B08-A7D9-AC7F-A4804F1FA888}"/>
              </a:ext>
            </a:extLst>
          </p:cNvPr>
          <p:cNvSpPr txBox="1"/>
          <p:nvPr/>
        </p:nvSpPr>
        <p:spPr>
          <a:xfrm>
            <a:off x="8807388" y="2654109"/>
            <a:ext cx="2417739" cy="92333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This is the one we are looking at in today’s lesson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E7E838E-232B-4757-86DF-B161150B1975}"/>
              </a:ext>
            </a:extLst>
          </p:cNvPr>
          <p:cNvGrpSpPr/>
          <p:nvPr/>
        </p:nvGrpSpPr>
        <p:grpSpPr>
          <a:xfrm>
            <a:off x="5163803" y="2632217"/>
            <a:ext cx="3574080" cy="784800"/>
            <a:chOff x="5214049" y="2089080"/>
            <a:chExt cx="3574080" cy="784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79DE6CB9-8CDF-6C69-4DD0-DBB3E8796BB8}"/>
                    </a:ext>
                  </a:extLst>
                </p14:cNvPr>
                <p14:cNvContentPartPr/>
                <p14:nvPr/>
              </p14:nvContentPartPr>
              <p14:xfrm>
                <a:off x="5214049" y="2089080"/>
                <a:ext cx="3456000" cy="5295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79DE6CB9-8CDF-6C69-4DD0-DBB3E8796BB8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196409" y="2071080"/>
                  <a:ext cx="3491640" cy="56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E4013E32-4ADE-1BB5-5CC2-AC4EEC45C12B}"/>
                    </a:ext>
                  </a:extLst>
                </p14:cNvPr>
                <p14:cNvContentPartPr/>
                <p14:nvPr/>
              </p14:nvContentPartPr>
              <p14:xfrm>
                <a:off x="8334529" y="2386440"/>
                <a:ext cx="453600" cy="4874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E4013E32-4ADE-1BB5-5CC2-AC4EEC45C12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316529" y="2368800"/>
                  <a:ext cx="489240" cy="523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4EE7AED-CED9-43DB-BA4E-AE383A4E9CF8}"/>
                  </a:ext>
                </a:extLst>
              </p14:cNvPr>
              <p14:cNvContentPartPr/>
              <p14:nvPr/>
            </p14:nvContentPartPr>
            <p14:xfrm>
              <a:off x="534563" y="2448066"/>
              <a:ext cx="4629240" cy="6242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4EE7AED-CED9-43DB-BA4E-AE383A4E9CF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16563" y="2430056"/>
                <a:ext cx="4664880" cy="65990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0896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22E4A-D6D4-7266-4780-FCEB10873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195" y="301302"/>
            <a:ext cx="10515600" cy="1325563"/>
          </a:xfrm>
        </p:spPr>
        <p:txBody>
          <a:bodyPr/>
          <a:lstStyle/>
          <a:p>
            <a:r>
              <a:rPr lang="en-GB" dirty="0"/>
              <a:t>How does climate change cause rising sea levels?</a:t>
            </a:r>
          </a:p>
        </p:txBody>
      </p:sp>
    </p:spTree>
    <p:extLst>
      <p:ext uri="{BB962C8B-B14F-4D97-AF65-F5344CB8AC3E}">
        <p14:creationId xmlns:p14="http://schemas.microsoft.com/office/powerpoint/2010/main" val="2737208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95FEB-FD68-D920-380B-72C5DA737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9C0A3-1B54-CFC6-D8A2-8DCAA1F24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183461"/>
            <a:ext cx="11658600" cy="1325563"/>
          </a:xfrm>
        </p:spPr>
        <p:txBody>
          <a:bodyPr/>
          <a:lstStyle/>
          <a:p>
            <a:r>
              <a:rPr lang="en-GB" dirty="0"/>
              <a:t>What are the impacts of rising sea levels on islands?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0CDD9E-A5D6-990B-44FE-1904D34A79A8}"/>
              </a:ext>
            </a:extLst>
          </p:cNvPr>
          <p:cNvSpPr/>
          <p:nvPr/>
        </p:nvSpPr>
        <p:spPr>
          <a:xfrm>
            <a:off x="192273" y="5805377"/>
            <a:ext cx="7096346" cy="6485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2636B-EBF8-C35E-2737-73EC23377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273" y="1703818"/>
            <a:ext cx="7144193" cy="4970721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GB" dirty="0"/>
              <a:t>Sort these into </a:t>
            </a:r>
            <a:r>
              <a:rPr lang="en-GB" b="1" dirty="0">
                <a:solidFill>
                  <a:srgbClr val="FFC000"/>
                </a:solidFill>
              </a:rPr>
              <a:t>social</a:t>
            </a:r>
            <a:r>
              <a:rPr lang="en-GB" dirty="0"/>
              <a:t>, </a:t>
            </a:r>
            <a:r>
              <a:rPr lang="en-GB" b="1" dirty="0">
                <a:solidFill>
                  <a:srgbClr val="00B0F0"/>
                </a:solidFill>
              </a:rPr>
              <a:t>economic</a:t>
            </a:r>
            <a:r>
              <a:rPr lang="en-GB" dirty="0"/>
              <a:t>, </a:t>
            </a:r>
            <a:r>
              <a:rPr lang="en-GB" b="1" dirty="0">
                <a:solidFill>
                  <a:srgbClr val="00B050"/>
                </a:solidFill>
              </a:rPr>
              <a:t>environmental</a:t>
            </a:r>
            <a:r>
              <a:rPr lang="en-GB" dirty="0"/>
              <a:t> &amp; </a:t>
            </a:r>
            <a:r>
              <a:rPr lang="en-GB" b="1" dirty="0">
                <a:solidFill>
                  <a:srgbClr val="FF0000"/>
                </a:solidFill>
              </a:rPr>
              <a:t>political</a:t>
            </a:r>
            <a:r>
              <a:rPr lang="en-GB" dirty="0"/>
              <a:t> factors.</a:t>
            </a:r>
          </a:p>
          <a:p>
            <a:pPr marL="514350" indent="-514350">
              <a:buAutoNum type="arabicParenR"/>
            </a:pPr>
            <a:r>
              <a:rPr lang="en-GB" dirty="0"/>
              <a:t>Rank them in order of which one you think has the most impact to the least impact. </a:t>
            </a:r>
          </a:p>
          <a:p>
            <a:pPr marL="514350" indent="-514350">
              <a:buAutoNum type="arabicParenR"/>
            </a:pPr>
            <a:r>
              <a:rPr lang="en-GB" dirty="0"/>
              <a:t>Explain your reasoning for your first and last choice?</a:t>
            </a:r>
          </a:p>
          <a:p>
            <a:pPr marL="0" indent="0">
              <a:buNone/>
            </a:pPr>
            <a:r>
              <a:rPr lang="en-GB" sz="2200" dirty="0">
                <a:latin typeface="Segoe Print" panose="02000600000000000000" pitchFamily="2" charset="0"/>
              </a:rPr>
              <a:t>I think this will have the most impact because…</a:t>
            </a:r>
          </a:p>
          <a:p>
            <a:pPr marL="0" indent="0">
              <a:buNone/>
            </a:pPr>
            <a:r>
              <a:rPr lang="en-GB" sz="2200" dirty="0">
                <a:latin typeface="Segoe Print" panose="02000600000000000000" pitchFamily="2" charset="0"/>
              </a:rPr>
              <a:t>I think this will have the least impact because…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400" b="1" u="sng" dirty="0"/>
              <a:t>Challenge</a:t>
            </a:r>
            <a:r>
              <a:rPr lang="en-GB" sz="2400" dirty="0"/>
              <a:t>: </a:t>
            </a:r>
            <a:r>
              <a:rPr lang="en-GB" sz="2000" dirty="0"/>
              <a:t>how might this link to our enquiry question? </a:t>
            </a:r>
            <a:r>
              <a:rPr lang="en-GB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does Delfino care so much about his hammock?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744A3B-2C57-38E7-51F4-8A30734AD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565" y="2517987"/>
            <a:ext cx="4640992" cy="212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524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5903A31DFEAD48AD1F3CC9F596B05B" ma:contentTypeVersion="13" ma:contentTypeDescription="Create a new document." ma:contentTypeScope="" ma:versionID="c9c02d892ed7067dbc200b2761b44bf4">
  <xsd:schema xmlns:xsd="http://www.w3.org/2001/XMLSchema" xmlns:xs="http://www.w3.org/2001/XMLSchema" xmlns:p="http://schemas.microsoft.com/office/2006/metadata/properties" xmlns:ns2="8cec95c1-0a4f-46f0-b811-456aabb6a3e2" targetNamespace="http://schemas.microsoft.com/office/2006/metadata/properties" ma:root="true" ma:fieldsID="b9583d029a049444d549c87b52febfa1" ns2:_="">
    <xsd:import namespace="8cec95c1-0a4f-46f0-b811-456aabb6a3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ark" minOccurs="0"/>
                <xsd:element ref="ns2:Feedbac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ec95c1-0a4f-46f0-b811-456aabb6a3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8661125-99c8-487d-84bf-1ca27cde5d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ark" ma:index="19" nillable="true" ma:displayName="Mark" ma:description="7&#10;good examples and evidence throughout. Would be nice to see some of the ideas thought out more and weighed against eachother. Did use additional references though." ma:format="Dropdown" ma:internalName="Mark">
      <xsd:simpleType>
        <xsd:restriction base="dms:Note">
          <xsd:maxLength value="255"/>
        </xsd:restriction>
      </xsd:simpleType>
    </xsd:element>
    <xsd:element name="Feedback" ma:index="20" nillable="true" ma:displayName="Feedback" ma:format="Dropdown" ma:internalName="Feedback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cec95c1-0a4f-46f0-b811-456aabb6a3e2">
      <Terms xmlns="http://schemas.microsoft.com/office/infopath/2007/PartnerControls"/>
    </lcf76f155ced4ddcb4097134ff3c332f>
    <Mark xmlns="8cec95c1-0a4f-46f0-b811-456aabb6a3e2" xsi:nil="true"/>
    <Feedback xmlns="8cec95c1-0a4f-46f0-b811-456aabb6a3e2" xsi:nil="true"/>
  </documentManagement>
</p:properties>
</file>

<file path=customXml/itemProps1.xml><?xml version="1.0" encoding="utf-8"?>
<ds:datastoreItem xmlns:ds="http://schemas.openxmlformats.org/officeDocument/2006/customXml" ds:itemID="{B60AFE2B-816D-467F-8AF0-0A9C6CB99759}"/>
</file>

<file path=customXml/itemProps2.xml><?xml version="1.0" encoding="utf-8"?>
<ds:datastoreItem xmlns:ds="http://schemas.openxmlformats.org/officeDocument/2006/customXml" ds:itemID="{C0471DE4-3FCC-476D-B0A0-F85A809BB676}"/>
</file>

<file path=customXml/itemProps3.xml><?xml version="1.0" encoding="utf-8"?>
<ds:datastoreItem xmlns:ds="http://schemas.openxmlformats.org/officeDocument/2006/customXml" ds:itemID="{69F417AA-B4AA-4DA3-BCFD-B3750BE28ED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1488</Words>
  <Application>Microsoft Office PowerPoint</Application>
  <PresentationFormat>Widescreen</PresentationFormat>
  <Paragraphs>212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Aptos</vt:lpstr>
      <vt:lpstr>Aptos Display</vt:lpstr>
      <vt:lpstr>Arial</vt:lpstr>
      <vt:lpstr>Calibri</vt:lpstr>
      <vt:lpstr>Cambria</vt:lpstr>
      <vt:lpstr>Segoe Print</vt:lpstr>
      <vt:lpstr>Trebuchet MS</vt:lpstr>
      <vt:lpstr>True Typewriter</vt:lpstr>
      <vt:lpstr>Office Theme</vt:lpstr>
      <vt:lpstr>Starter</vt:lpstr>
      <vt:lpstr>Islands at Risk</vt:lpstr>
      <vt:lpstr>Why does Delfino care so much about his hammock?</vt:lpstr>
      <vt:lpstr>Where does Delfino live?</vt:lpstr>
      <vt:lpstr>Where does Delfino live?</vt:lpstr>
      <vt:lpstr>PowerPoint Presentation</vt:lpstr>
      <vt:lpstr>What are some of the effects of climate change?</vt:lpstr>
      <vt:lpstr>How does climate change cause rising sea levels?</vt:lpstr>
      <vt:lpstr>What are the impacts of rising sea levels on islands?</vt:lpstr>
      <vt:lpstr>PowerPoint Presentation</vt:lpstr>
      <vt:lpstr>How do you think the impacts of climate change might affect different islands around the world? Why?</vt:lpstr>
      <vt:lpstr>PowerPoint Presentation</vt:lpstr>
      <vt:lpstr>PowerPoint Presentation</vt:lpstr>
      <vt:lpstr>PowerPoint Presentation</vt:lpstr>
      <vt:lpstr>Plenary:  Quote of the day</vt:lpstr>
      <vt:lpstr>PowerPoint Presentation</vt:lpstr>
      <vt:lpstr>Homework </vt:lpstr>
      <vt:lpstr>PowerPoint Presentation</vt:lpstr>
      <vt:lpstr>What are climate graphs?</vt:lpstr>
      <vt:lpstr>PowerPoint Presentation</vt:lpstr>
      <vt:lpstr>Extension slides</vt:lpstr>
      <vt:lpstr>How many natural hazards can you name?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Emelia Welch</dc:creator>
  <cp:lastModifiedBy>Emelia Welch</cp:lastModifiedBy>
  <cp:revision>1</cp:revision>
  <dcterms:created xsi:type="dcterms:W3CDTF">2025-05-27T10:34:34Z</dcterms:created>
  <dcterms:modified xsi:type="dcterms:W3CDTF">2025-07-15T07:00:45Z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0x010100835903A31DFEAD48AD1F3CC9F596B05B</vt:lpwstr>
  </property>
</Properties>
</file>