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32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38D"/>
    <a:srgbClr val="01415B"/>
    <a:srgbClr val="ABB033"/>
    <a:srgbClr val="979C1F"/>
    <a:srgbClr val="1F5F79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151" autoAdjust="0"/>
  </p:normalViewPr>
  <p:slideViewPr>
    <p:cSldViewPr>
      <p:cViewPr varScale="1">
        <p:scale>
          <a:sx n="64" d="100"/>
          <a:sy n="64" d="100"/>
        </p:scale>
        <p:origin x="1482" y="66"/>
      </p:cViewPr>
      <p:guideLst>
        <p:guide orient="horz" pos="119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endParaRPr lang="en-US" altLang="en-US" sz="3200" b="1" dirty="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752" y="3203352"/>
            <a:ext cx="3751101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GMDA Analysis Framework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GMDA </a:t>
            </a:r>
            <a:r>
              <a:rPr lang="en-GB" altLang="en-US" sz="2800" b="1">
                <a:solidFill>
                  <a:schemeClr val="bg1"/>
                </a:solidFill>
              </a:rPr>
              <a:t>Analysis Framework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04" y="19865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Defence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98884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Drainage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5044" y="1916832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Soil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fertility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73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Bridging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5701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materials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38048F8-1E8F-485F-9A4E-4975141C4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535475"/>
              </p:ext>
            </p:extLst>
          </p:nvPr>
        </p:nvGraphicFramePr>
        <p:xfrm>
          <a:off x="415650" y="2029728"/>
          <a:ext cx="8404822" cy="452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411">
                  <a:extLst>
                    <a:ext uri="{9D8B030D-6E8A-4147-A177-3AD203B41FA5}">
                      <a16:colId xmlns:a16="http://schemas.microsoft.com/office/drawing/2014/main" val="3561780807"/>
                    </a:ext>
                  </a:extLst>
                </a:gridCol>
                <a:gridCol w="4202411">
                  <a:extLst>
                    <a:ext uri="{9D8B030D-6E8A-4147-A177-3AD203B41FA5}">
                      <a16:colId xmlns:a16="http://schemas.microsoft.com/office/drawing/2014/main" val="226402679"/>
                    </a:ext>
                  </a:extLst>
                </a:gridCol>
              </a:tblGrid>
              <a:tr h="22641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738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4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699756"/>
                  </a:ext>
                </a:extLst>
              </a:tr>
              <a:tr h="22641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415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73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9611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280BD14-9C85-4F1C-9F83-A9521704D557}"/>
              </a:ext>
            </a:extLst>
          </p:cNvPr>
          <p:cNvSpPr txBox="1"/>
          <p:nvPr/>
        </p:nvSpPr>
        <p:spPr>
          <a:xfrm>
            <a:off x="550021" y="2147372"/>
            <a:ext cx="1141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6B055C-C3F0-4EEE-B32F-AF217BA3A9A7}"/>
              </a:ext>
            </a:extLst>
          </p:cNvPr>
          <p:cNvSpPr txBox="1"/>
          <p:nvPr/>
        </p:nvSpPr>
        <p:spPr>
          <a:xfrm>
            <a:off x="4729564" y="2147372"/>
            <a:ext cx="12105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809516-E7B8-4CB8-B7C4-3DD23F1966C3}"/>
              </a:ext>
            </a:extLst>
          </p:cNvPr>
          <p:cNvSpPr txBox="1"/>
          <p:nvPr/>
        </p:nvSpPr>
        <p:spPr>
          <a:xfrm>
            <a:off x="545339" y="4451628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20911E-4182-4E96-91AF-3C9A8C1D832A}"/>
              </a:ext>
            </a:extLst>
          </p:cNvPr>
          <p:cNvSpPr txBox="1"/>
          <p:nvPr/>
        </p:nvSpPr>
        <p:spPr>
          <a:xfrm>
            <a:off x="4793811" y="4451628"/>
            <a:ext cx="1074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6AD001-4E96-42BF-B319-CF9400E67A8C}"/>
              </a:ext>
            </a:extLst>
          </p:cNvPr>
          <p:cNvSpPr txBox="1"/>
          <p:nvPr/>
        </p:nvSpPr>
        <p:spPr>
          <a:xfrm>
            <a:off x="1790115" y="2155845"/>
            <a:ext cx="2574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Start by writing about the </a:t>
            </a:r>
            <a:r>
              <a:rPr lang="en-GB" sz="2400" b="1" dirty="0">
                <a:solidFill>
                  <a:schemeClr val="bg1"/>
                </a:solidFill>
              </a:rPr>
              <a:t>general</a:t>
            </a:r>
            <a:r>
              <a:rPr lang="en-GB" sz="2400" dirty="0">
                <a:solidFill>
                  <a:schemeClr val="bg1"/>
                </a:solidFill>
              </a:rPr>
              <a:t> pattern you see in the graph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E516D-66C7-48E0-8A7C-7BB122390FF0}"/>
              </a:ext>
            </a:extLst>
          </p:cNvPr>
          <p:cNvSpPr txBox="1"/>
          <p:nvPr/>
        </p:nvSpPr>
        <p:spPr>
          <a:xfrm>
            <a:off x="6129679" y="2155845"/>
            <a:ext cx="2574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Refer to the </a:t>
            </a:r>
            <a:r>
              <a:rPr lang="en-GB" sz="2400" b="1" dirty="0">
                <a:solidFill>
                  <a:schemeClr val="bg1"/>
                </a:solidFill>
              </a:rPr>
              <a:t>maximum</a:t>
            </a:r>
            <a:r>
              <a:rPr lang="en-GB" sz="2400" dirty="0">
                <a:solidFill>
                  <a:schemeClr val="bg1"/>
                </a:solidFill>
              </a:rPr>
              <a:t> and </a:t>
            </a:r>
            <a:r>
              <a:rPr lang="en-GB" sz="2400" b="1" dirty="0">
                <a:solidFill>
                  <a:schemeClr val="bg1"/>
                </a:solidFill>
              </a:rPr>
              <a:t>minimum</a:t>
            </a:r>
            <a:r>
              <a:rPr lang="en-GB" sz="2400" dirty="0">
                <a:solidFill>
                  <a:schemeClr val="bg1"/>
                </a:solidFill>
              </a:rPr>
              <a:t> values and what they signify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8091D9-60BA-41CE-A3FF-74CC71C6028E}"/>
              </a:ext>
            </a:extLst>
          </p:cNvPr>
          <p:cNvSpPr txBox="1"/>
          <p:nvPr/>
        </p:nvSpPr>
        <p:spPr>
          <a:xfrm>
            <a:off x="1590136" y="4437112"/>
            <a:ext cx="285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Quote some </a:t>
            </a:r>
            <a:r>
              <a:rPr lang="en-GB" sz="2400" b="1" dirty="0">
                <a:solidFill>
                  <a:schemeClr val="bg1"/>
                </a:solidFill>
              </a:rPr>
              <a:t>data</a:t>
            </a:r>
            <a:r>
              <a:rPr lang="en-GB" sz="2400" dirty="0">
                <a:solidFill>
                  <a:schemeClr val="bg1"/>
                </a:solidFill>
              </a:rPr>
              <a:t> or manipulate some of the figures to produce new </a:t>
            </a:r>
            <a:r>
              <a:rPr lang="en-GB" sz="2400" b="1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589DB4-63C1-4ECB-9592-CF32D6B87DCC}"/>
              </a:ext>
            </a:extLst>
          </p:cNvPr>
          <p:cNvSpPr txBox="1"/>
          <p:nvPr/>
        </p:nvSpPr>
        <p:spPr>
          <a:xfrm>
            <a:off x="5927035" y="4442336"/>
            <a:ext cx="27438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Discuss some of the </a:t>
            </a:r>
            <a:r>
              <a:rPr lang="en-GB" sz="2400" b="1" dirty="0">
                <a:solidFill>
                  <a:schemeClr val="bg1"/>
                </a:solidFill>
              </a:rPr>
              <a:t>anomalies</a:t>
            </a:r>
            <a:r>
              <a:rPr lang="en-GB" sz="2400" dirty="0">
                <a:solidFill>
                  <a:schemeClr val="bg1"/>
                </a:solidFill>
              </a:rPr>
              <a:t> and why they might have occurred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8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79</TotalTime>
  <Words>66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Helvetica</vt:lpstr>
      <vt:lpstr>Times New Roman</vt:lpstr>
      <vt:lpstr>Wingdings</vt:lpstr>
      <vt:lpstr>RGS-IBG Powerpoint template</vt:lpstr>
      <vt:lpstr>PowerPoint Presentation</vt:lpstr>
      <vt:lpstr>  GMDA Analysis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20</cp:revision>
  <dcterms:created xsi:type="dcterms:W3CDTF">2014-09-17T13:27:11Z</dcterms:created>
  <dcterms:modified xsi:type="dcterms:W3CDTF">2018-02-17T15:55:02Z</dcterms:modified>
</cp:coreProperties>
</file>