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99" r:id="rId2"/>
    <p:sldId id="328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38D"/>
    <a:srgbClr val="01415B"/>
    <a:srgbClr val="ABB033"/>
    <a:srgbClr val="979C1F"/>
    <a:srgbClr val="1F5F79"/>
    <a:srgbClr val="797E01"/>
    <a:srgbClr val="740160"/>
    <a:srgbClr val="B7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151" autoAdjust="0"/>
  </p:normalViewPr>
  <p:slideViewPr>
    <p:cSldViewPr>
      <p:cViewPr varScale="1">
        <p:scale>
          <a:sx n="64" d="100"/>
          <a:sy n="64" d="100"/>
        </p:scale>
        <p:origin x="1482" y="66"/>
      </p:cViewPr>
      <p:guideLst>
        <p:guide orient="horz" pos="119"/>
        <p:guide pos="9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0D366B-4FA2-4690-929B-E6A06363A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C0299-B88E-4A8C-99F6-931AFC7B4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674640-DBB7-4B68-83DB-895B44D20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5348-DD93-4000-9BE7-8D80C4D72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01B7FB79-8713-4AB2-901D-431F5538FB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C0CB43-DB2D-422F-808C-EBEBF8D3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CC99-E642-453A-BDDB-70F44BAD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DBE2EB-364B-4E3F-A249-EBBE4E7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CBF8-AC88-4841-8B73-9B64B504F5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1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67F5F25F-0A30-4237-A0CA-5E3FE06DB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7E2B10-DD5A-42A6-8646-BA04B8FB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676F4-32FD-4BCB-A86D-11976CA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210CB8-DB94-4B39-B8AF-171E8156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FB-C589-4398-94B7-2DC025283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5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14E75266-A2A5-41EF-A730-6369010C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907F787-B83D-4353-9E26-6B38AA5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383E2D-7B7F-4E77-BA76-2B66BFB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B30C37A-B354-4471-BAB8-74813A6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B52F-4E06-4CE8-A293-9A6095A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52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190A83A7-BA0E-48C5-B1D9-07210E134C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EEABDEE-CA5C-4E58-AFE5-A8796406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6DFB8B-266E-4BDA-A135-C511E80F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8A851B-BAAD-4234-8BBD-62A7AF9E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C89-A69F-4DCB-BFD3-C4F50EA95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3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7D103B-4B0F-4EDB-A674-483DE115C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97895-1CA5-4077-87D1-11A531A60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90772F-2F0C-4A6A-9736-133D63166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F529-E163-4CA8-AD51-102C27DF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00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2940F-3A38-4197-9BB2-50169A57C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9915A-EB7B-4EC8-9996-46933A2D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73B0-4D9E-457A-B996-038F2C6EC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C26B-1FDC-41D7-936B-7D8221AB5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89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85E58-3FEA-49E1-9250-6A3899C23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2F150-350F-4D14-8CA1-3AD336384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91B3C-BD7F-46F6-86A1-6611B55FA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E288F-A74F-446C-A6D4-63CDF6DEB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6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9BBA4-D1B4-4947-863B-D8BAFD32B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FCCDF9-E871-4BD0-85A7-7C2DC29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869F3-66BA-43E2-AE53-E46FEBECF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42D6-648D-4EE5-8D97-D7B676043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EAE50-3785-4B94-A670-C842E2CC4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D9D494-8F87-4791-8FC7-41EA2CDA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1453485-22B7-470E-B513-4DA922AAC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CB9F378-3F7E-4A94-9478-4E0A47873B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8D5647A-E185-4D1D-9439-BEFDDDAF3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9FEE878-26B7-4679-AEAD-D307DC271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803B3C9-D15C-466F-8E65-F18E2E41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B30612CF-1FE0-4D38-9CD1-0562C8954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7E805BAB-0615-444C-A66D-3496F8ECB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A34F9782-C951-4B16-87E4-EB50A7BF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3776E597-4035-4C44-863D-E25B0BA9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7" r:id="rId2"/>
    <p:sldLayoutId id="2147483698" r:id="rId3"/>
    <p:sldLayoutId id="2147483699" r:id="rId4"/>
    <p:sldLayoutId id="214748370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0F35F1-D9A2-4639-BBE0-7A4626B8A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2113" cy="1439862"/>
          </a:xfrm>
        </p:spPr>
        <p:txBody>
          <a:bodyPr/>
          <a:lstStyle/>
          <a:p>
            <a:pPr eaLnBrk="1" hangingPunct="1"/>
            <a:endParaRPr lang="en-US" altLang="en-US" sz="3200" b="1" dirty="0"/>
          </a:p>
        </p:txBody>
      </p:sp>
      <p:sp>
        <p:nvSpPr>
          <p:cNvPr id="6148" name="Oval 6">
            <a:extLst>
              <a:ext uri="{FF2B5EF4-FFF2-40B4-BE49-F238E27FC236}">
                <a16:creationId xmlns:a16="http://schemas.microsoft.com/office/drawing/2014/main" id="{EA763A54-7D71-45BE-BAE3-A579D84AC0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66118" y="1536123"/>
            <a:ext cx="4982370" cy="4792230"/>
          </a:xfrm>
          <a:prstGeom prst="ellipse">
            <a:avLst/>
          </a:prstGeom>
          <a:solidFill>
            <a:srgbClr val="01415B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F0E332B6-F84B-4442-B7E8-E5C207F3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1752" y="3203352"/>
            <a:ext cx="3751101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GMDA Analysis Framework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GMDA </a:t>
            </a:r>
            <a:r>
              <a:rPr lang="en-GB" altLang="en-US" sz="2800" b="1">
                <a:solidFill>
                  <a:schemeClr val="bg1"/>
                </a:solidFill>
              </a:rPr>
              <a:t>Analysis Framework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504" y="1986568"/>
            <a:ext cx="981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Defence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1988840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Drainage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5044" y="1916832"/>
            <a:ext cx="87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Soil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fertility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632" y="357324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Bridging 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35701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Building materials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38048F8-1E8F-485F-9A4E-4975141C4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535475"/>
              </p:ext>
            </p:extLst>
          </p:nvPr>
        </p:nvGraphicFramePr>
        <p:xfrm>
          <a:off x="415650" y="2029728"/>
          <a:ext cx="8404822" cy="4528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2411">
                  <a:extLst>
                    <a:ext uri="{9D8B030D-6E8A-4147-A177-3AD203B41FA5}">
                      <a16:colId xmlns:a16="http://schemas.microsoft.com/office/drawing/2014/main" val="3561780807"/>
                    </a:ext>
                  </a:extLst>
                </a:gridCol>
                <a:gridCol w="4202411">
                  <a:extLst>
                    <a:ext uri="{9D8B030D-6E8A-4147-A177-3AD203B41FA5}">
                      <a16:colId xmlns:a16="http://schemas.microsoft.com/office/drawing/2014/main" val="226402679"/>
                    </a:ext>
                  </a:extLst>
                </a:gridCol>
              </a:tblGrid>
              <a:tr h="22641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738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4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699756"/>
                  </a:ext>
                </a:extLst>
              </a:tr>
              <a:tr h="22641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415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73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69611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280BD14-9C85-4F1C-9F83-A9521704D557}"/>
              </a:ext>
            </a:extLst>
          </p:cNvPr>
          <p:cNvSpPr txBox="1"/>
          <p:nvPr/>
        </p:nvSpPr>
        <p:spPr>
          <a:xfrm>
            <a:off x="550021" y="2147372"/>
            <a:ext cx="11416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6B055C-C3F0-4EEE-B32F-AF217BA3A9A7}"/>
              </a:ext>
            </a:extLst>
          </p:cNvPr>
          <p:cNvSpPr txBox="1"/>
          <p:nvPr/>
        </p:nvSpPr>
        <p:spPr>
          <a:xfrm>
            <a:off x="4729564" y="2147372"/>
            <a:ext cx="12105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809516-E7B8-4CB8-B7C4-3DD23F1966C3}"/>
              </a:ext>
            </a:extLst>
          </p:cNvPr>
          <p:cNvSpPr txBox="1"/>
          <p:nvPr/>
        </p:nvSpPr>
        <p:spPr>
          <a:xfrm>
            <a:off x="545339" y="4451628"/>
            <a:ext cx="10743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20911E-4182-4E96-91AF-3C9A8C1D832A}"/>
              </a:ext>
            </a:extLst>
          </p:cNvPr>
          <p:cNvSpPr txBox="1"/>
          <p:nvPr/>
        </p:nvSpPr>
        <p:spPr>
          <a:xfrm>
            <a:off x="4793811" y="4451628"/>
            <a:ext cx="10743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6AD001-4E96-42BF-B319-CF9400E67A8C}"/>
              </a:ext>
            </a:extLst>
          </p:cNvPr>
          <p:cNvSpPr txBox="1"/>
          <p:nvPr/>
        </p:nvSpPr>
        <p:spPr>
          <a:xfrm>
            <a:off x="1790115" y="2155845"/>
            <a:ext cx="2574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Start by writing about the </a:t>
            </a:r>
            <a:r>
              <a:rPr lang="en-GB" sz="2400" b="1" dirty="0">
                <a:solidFill>
                  <a:schemeClr val="bg1"/>
                </a:solidFill>
              </a:rPr>
              <a:t>general</a:t>
            </a:r>
            <a:r>
              <a:rPr lang="en-GB" sz="2400" dirty="0">
                <a:solidFill>
                  <a:schemeClr val="bg1"/>
                </a:solidFill>
              </a:rPr>
              <a:t> pattern you see in the graph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E516D-66C7-48E0-8A7C-7BB122390FF0}"/>
              </a:ext>
            </a:extLst>
          </p:cNvPr>
          <p:cNvSpPr txBox="1"/>
          <p:nvPr/>
        </p:nvSpPr>
        <p:spPr>
          <a:xfrm>
            <a:off x="6129679" y="2155845"/>
            <a:ext cx="2574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Refer to the </a:t>
            </a:r>
            <a:r>
              <a:rPr lang="en-GB" sz="2400" b="1" dirty="0">
                <a:solidFill>
                  <a:schemeClr val="bg1"/>
                </a:solidFill>
              </a:rPr>
              <a:t>maximum</a:t>
            </a:r>
            <a:r>
              <a:rPr lang="en-GB" sz="2400" dirty="0">
                <a:solidFill>
                  <a:schemeClr val="bg1"/>
                </a:solidFill>
              </a:rPr>
              <a:t> and </a:t>
            </a:r>
            <a:r>
              <a:rPr lang="en-GB" sz="2400" b="1" dirty="0">
                <a:solidFill>
                  <a:schemeClr val="bg1"/>
                </a:solidFill>
              </a:rPr>
              <a:t>minimum</a:t>
            </a:r>
            <a:r>
              <a:rPr lang="en-GB" sz="2400" dirty="0">
                <a:solidFill>
                  <a:schemeClr val="bg1"/>
                </a:solidFill>
              </a:rPr>
              <a:t> values and what they signify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8091D9-60BA-41CE-A3FF-74CC71C6028E}"/>
              </a:ext>
            </a:extLst>
          </p:cNvPr>
          <p:cNvSpPr txBox="1"/>
          <p:nvPr/>
        </p:nvSpPr>
        <p:spPr>
          <a:xfrm>
            <a:off x="1590136" y="4437112"/>
            <a:ext cx="285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Quote some </a:t>
            </a:r>
            <a:r>
              <a:rPr lang="en-GB" sz="2400" b="1" dirty="0">
                <a:solidFill>
                  <a:schemeClr val="bg1"/>
                </a:solidFill>
              </a:rPr>
              <a:t>data</a:t>
            </a:r>
            <a:r>
              <a:rPr lang="en-GB" sz="2400" dirty="0">
                <a:solidFill>
                  <a:schemeClr val="bg1"/>
                </a:solidFill>
              </a:rPr>
              <a:t> or manipulate some of the figures to produce new </a:t>
            </a:r>
            <a:r>
              <a:rPr lang="en-GB" sz="2400" b="1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589DB4-63C1-4ECB-9592-CF32D6B87DCC}"/>
              </a:ext>
            </a:extLst>
          </p:cNvPr>
          <p:cNvSpPr txBox="1"/>
          <p:nvPr/>
        </p:nvSpPr>
        <p:spPr>
          <a:xfrm>
            <a:off x="5927035" y="4442336"/>
            <a:ext cx="27438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Discuss some of the </a:t>
            </a:r>
            <a:r>
              <a:rPr lang="en-GB" sz="2400" b="1" dirty="0">
                <a:solidFill>
                  <a:schemeClr val="bg1"/>
                </a:solidFill>
              </a:rPr>
              <a:t>anomalies</a:t>
            </a:r>
            <a:r>
              <a:rPr lang="en-GB" sz="2400" dirty="0">
                <a:solidFill>
                  <a:schemeClr val="bg1"/>
                </a:solidFill>
              </a:rPr>
              <a:t> and why they might have occurred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88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79</TotalTime>
  <Words>66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Helvetica</vt:lpstr>
      <vt:lpstr>Times New Roman</vt:lpstr>
      <vt:lpstr>Wingdings</vt:lpstr>
      <vt:lpstr>RGS-IBG Powerpoint template</vt:lpstr>
      <vt:lpstr>PowerPoint Presentation</vt:lpstr>
      <vt:lpstr>  GMDA Analysis Framework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Chloe Searl</dc:creator>
  <cp:lastModifiedBy>Chloe Searl</cp:lastModifiedBy>
  <cp:revision>20</cp:revision>
  <dcterms:created xsi:type="dcterms:W3CDTF">2014-09-17T13:27:11Z</dcterms:created>
  <dcterms:modified xsi:type="dcterms:W3CDTF">2018-02-17T15:55:02Z</dcterms:modified>
</cp:coreProperties>
</file>