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3"/>
  </p:notesMasterIdLst>
  <p:sldIdLst>
    <p:sldId id="257" r:id="rId5"/>
    <p:sldId id="256" r:id="rId6"/>
    <p:sldId id="258" r:id="rId7"/>
    <p:sldId id="259" r:id="rId8"/>
    <p:sldId id="260" r:id="rId9"/>
    <p:sldId id="261" r:id="rId10"/>
    <p:sldId id="262" r:id="rId11"/>
    <p:sldId id="263"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Helvetica" pitchFamily="34" charset="0"/>
        <a:ea typeface="+mn-ea"/>
        <a:cs typeface="+mn-cs"/>
      </a:defRPr>
    </a:lvl1pPr>
    <a:lvl2pPr marL="457200" algn="l" rtl="0" fontAlgn="base">
      <a:spcBef>
        <a:spcPct val="0"/>
      </a:spcBef>
      <a:spcAft>
        <a:spcPct val="0"/>
      </a:spcAft>
      <a:defRPr kern="1200">
        <a:solidFill>
          <a:schemeClr val="tx1"/>
        </a:solidFill>
        <a:latin typeface="Helvetica" pitchFamily="34" charset="0"/>
        <a:ea typeface="+mn-ea"/>
        <a:cs typeface="+mn-cs"/>
      </a:defRPr>
    </a:lvl2pPr>
    <a:lvl3pPr marL="914400" algn="l" rtl="0" fontAlgn="base">
      <a:spcBef>
        <a:spcPct val="0"/>
      </a:spcBef>
      <a:spcAft>
        <a:spcPct val="0"/>
      </a:spcAft>
      <a:defRPr kern="1200">
        <a:solidFill>
          <a:schemeClr val="tx1"/>
        </a:solidFill>
        <a:latin typeface="Helvetica" pitchFamily="34" charset="0"/>
        <a:ea typeface="+mn-ea"/>
        <a:cs typeface="+mn-cs"/>
      </a:defRPr>
    </a:lvl3pPr>
    <a:lvl4pPr marL="1371600" algn="l" rtl="0" fontAlgn="base">
      <a:spcBef>
        <a:spcPct val="0"/>
      </a:spcBef>
      <a:spcAft>
        <a:spcPct val="0"/>
      </a:spcAft>
      <a:defRPr kern="1200">
        <a:solidFill>
          <a:schemeClr val="tx1"/>
        </a:solidFill>
        <a:latin typeface="Helvetica" pitchFamily="34" charset="0"/>
        <a:ea typeface="+mn-ea"/>
        <a:cs typeface="+mn-cs"/>
      </a:defRPr>
    </a:lvl4pPr>
    <a:lvl5pPr marL="1828800" algn="l" rtl="0" fontAlgn="base">
      <a:spcBef>
        <a:spcPct val="0"/>
      </a:spcBef>
      <a:spcAft>
        <a:spcPct val="0"/>
      </a:spcAft>
      <a:defRPr kern="1200">
        <a:solidFill>
          <a:schemeClr val="tx1"/>
        </a:solidFill>
        <a:latin typeface="Helvetica" pitchFamily="34" charset="0"/>
        <a:ea typeface="+mn-ea"/>
        <a:cs typeface="+mn-cs"/>
      </a:defRPr>
    </a:lvl5pPr>
    <a:lvl6pPr marL="2286000" algn="l" defTabSz="914400" rtl="0" eaLnBrk="1" latinLnBrk="0" hangingPunct="1">
      <a:defRPr kern="1200">
        <a:solidFill>
          <a:schemeClr val="tx1"/>
        </a:solidFill>
        <a:latin typeface="Helvetica" pitchFamily="34" charset="0"/>
        <a:ea typeface="+mn-ea"/>
        <a:cs typeface="+mn-cs"/>
      </a:defRPr>
    </a:lvl6pPr>
    <a:lvl7pPr marL="2743200" algn="l" defTabSz="914400" rtl="0" eaLnBrk="1" latinLnBrk="0" hangingPunct="1">
      <a:defRPr kern="1200">
        <a:solidFill>
          <a:schemeClr val="tx1"/>
        </a:solidFill>
        <a:latin typeface="Helvetica" pitchFamily="34" charset="0"/>
        <a:ea typeface="+mn-ea"/>
        <a:cs typeface="+mn-cs"/>
      </a:defRPr>
    </a:lvl7pPr>
    <a:lvl8pPr marL="3200400" algn="l" defTabSz="914400" rtl="0" eaLnBrk="1" latinLnBrk="0" hangingPunct="1">
      <a:defRPr kern="1200">
        <a:solidFill>
          <a:schemeClr val="tx1"/>
        </a:solidFill>
        <a:latin typeface="Helvetica" pitchFamily="34" charset="0"/>
        <a:ea typeface="+mn-ea"/>
        <a:cs typeface="+mn-cs"/>
      </a:defRPr>
    </a:lvl8pPr>
    <a:lvl9pPr marL="3657600" algn="l" defTabSz="914400" rtl="0" eaLnBrk="1" latinLnBrk="0" hangingPunct="1">
      <a:defRPr kern="1200">
        <a:solidFill>
          <a:schemeClr val="tx1"/>
        </a:solidFill>
        <a:latin typeface="Helvetica" pitchFamily="34" charset="0"/>
        <a:ea typeface="+mn-ea"/>
        <a:cs typeface="+mn-cs"/>
      </a:defRPr>
    </a:lvl9pPr>
  </p:defaultTextStyle>
  <p:extLst>
    <p:ext uri="{521415D9-36F7-43E2-AB2F-B90AF26B5E84}">
      <p14:sectionLst xmlns:p14="http://schemas.microsoft.com/office/powerpoint/2010/main">
        <p14:section name="Default Section" id="{40AE8030-D462-4E28-867C-4A6E3F96E055}">
          <p14:sldIdLst>
            <p14:sldId id="257"/>
            <p14:sldId id="256"/>
            <p14:sldId id="258"/>
            <p14:sldId id="259"/>
            <p14:sldId id="260"/>
            <p14:sldId id="261"/>
            <p14:sldId id="262"/>
          </p14:sldIdLst>
        </p14:section>
        <p14:section name="Resources" id="{90D32822-6367-4199-B71F-153C766FD697}">
          <p14:sldIdLst>
            <p14:sldId id="263"/>
          </p14:sldIdLst>
        </p14:section>
      </p14:sectionLst>
    </p:ext>
    <p:ext uri="{EFAFB233-063F-42B5-8137-9DF3F51BA10A}">
      <p15:sldGuideLst xmlns:p15="http://schemas.microsoft.com/office/powerpoint/2012/main">
        <p15:guide id="1" orient="horz" pos="119">
          <p15:clr>
            <a:srgbClr val="A4A3A4"/>
          </p15:clr>
        </p15:guide>
        <p15:guide id="2" pos="93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4C00"/>
    <a:srgbClr val="740160"/>
    <a:srgbClr val="797E01"/>
    <a:srgbClr val="B70005"/>
    <a:srgbClr val="01415B"/>
    <a:srgbClr val="D6621A"/>
    <a:srgbClr val="CE5300"/>
    <a:srgbClr val="D65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CE3A61-8261-4FFE-A313-157B4051EBDF}" v="153" dt="2025-03-07T15:30:09.5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howGuides="1">
      <p:cViewPr varScale="1">
        <p:scale>
          <a:sx n="77" d="100"/>
          <a:sy n="77" d="100"/>
        </p:scale>
        <p:origin x="108" y="618"/>
      </p:cViewPr>
      <p:guideLst>
        <p:guide orient="horz" pos="119"/>
        <p:guide pos="93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Owen" userId="6c12c0a3-2525-4066-8047-0fb9dd12e67f" providerId="ADAL" clId="{A2CE3A61-8261-4FFE-A313-157B4051EBDF}"/>
    <pc:docChg chg="undo custSel addSld delSld modSld addSection modSection">
      <pc:chgData name="Rachel Owen" userId="6c12c0a3-2525-4066-8047-0fb9dd12e67f" providerId="ADAL" clId="{A2CE3A61-8261-4FFE-A313-157B4051EBDF}" dt="2025-03-07T15:30:09.575" v="280"/>
      <pc:docMkLst>
        <pc:docMk/>
      </pc:docMkLst>
      <pc:sldChg chg="addSp delSp modSp add mod chgLayout">
        <pc:chgData name="Rachel Owen" userId="6c12c0a3-2525-4066-8047-0fb9dd12e67f" providerId="ADAL" clId="{A2CE3A61-8261-4FFE-A313-157B4051EBDF}" dt="2025-03-07T14:21:49.636" v="88" actId="1035"/>
        <pc:sldMkLst>
          <pc:docMk/>
          <pc:sldMk cId="1062972357" sldId="256"/>
        </pc:sldMkLst>
        <pc:spChg chg="mod ord">
          <ac:chgData name="Rachel Owen" userId="6c12c0a3-2525-4066-8047-0fb9dd12e67f" providerId="ADAL" clId="{A2CE3A61-8261-4FFE-A313-157B4051EBDF}" dt="2025-03-07T14:21:23.500" v="80" actId="404"/>
          <ac:spMkLst>
            <pc:docMk/>
            <pc:sldMk cId="1062972357" sldId="256"/>
            <ac:spMk id="2" creationId="{25C17A39-593A-4BFA-DFB6-8F721AB70CCA}"/>
          </ac:spMkLst>
        </pc:spChg>
        <pc:spChg chg="mod ord">
          <ac:chgData name="Rachel Owen" userId="6c12c0a3-2525-4066-8047-0fb9dd12e67f" providerId="ADAL" clId="{A2CE3A61-8261-4FFE-A313-157B4051EBDF}" dt="2025-03-07T14:21:49.636" v="88" actId="1035"/>
          <ac:spMkLst>
            <pc:docMk/>
            <pc:sldMk cId="1062972357" sldId="256"/>
            <ac:spMk id="3" creationId="{F8DBC013-0F37-BF2C-473E-43EF7A6A1843}"/>
          </ac:spMkLst>
        </pc:spChg>
        <pc:spChg chg="del">
          <ac:chgData name="Rachel Owen" userId="6c12c0a3-2525-4066-8047-0fb9dd12e67f" providerId="ADAL" clId="{A2CE3A61-8261-4FFE-A313-157B4051EBDF}" dt="2025-03-07T14:20:17.765" v="67" actId="478"/>
          <ac:spMkLst>
            <pc:docMk/>
            <pc:sldMk cId="1062972357" sldId="256"/>
            <ac:spMk id="4" creationId="{C665BA08-63D3-2197-4CC6-F94B40149486}"/>
          </ac:spMkLst>
        </pc:spChg>
        <pc:spChg chg="mod">
          <ac:chgData name="Rachel Owen" userId="6c12c0a3-2525-4066-8047-0fb9dd12e67f" providerId="ADAL" clId="{A2CE3A61-8261-4FFE-A313-157B4051EBDF}" dt="2025-03-07T14:21:31.143" v="82" actId="1076"/>
          <ac:spMkLst>
            <pc:docMk/>
            <pc:sldMk cId="1062972357" sldId="256"/>
            <ac:spMk id="6" creationId="{DDF900CB-37C7-1D9F-4E95-88A9DCAA5237}"/>
          </ac:spMkLst>
        </pc:spChg>
        <pc:spChg chg="add mod">
          <ac:chgData name="Rachel Owen" userId="6c12c0a3-2525-4066-8047-0fb9dd12e67f" providerId="ADAL" clId="{A2CE3A61-8261-4FFE-A313-157B4051EBDF}" dt="2025-03-07T14:21:33.209" v="83" actId="1076"/>
          <ac:spMkLst>
            <pc:docMk/>
            <pc:sldMk cId="1062972357" sldId="256"/>
            <ac:spMk id="12" creationId="{4BC1B382-1542-1930-AB25-C0B336931B37}"/>
          </ac:spMkLst>
        </pc:spChg>
        <pc:picChg chg="del">
          <ac:chgData name="Rachel Owen" userId="6c12c0a3-2525-4066-8047-0fb9dd12e67f" providerId="ADAL" clId="{A2CE3A61-8261-4FFE-A313-157B4051EBDF}" dt="2025-03-07T14:17:01.216" v="11" actId="478"/>
          <ac:picMkLst>
            <pc:docMk/>
            <pc:sldMk cId="1062972357" sldId="256"/>
            <ac:picMk id="5" creationId="{D92622C9-816D-4B64-618B-E4EA9185A2F3}"/>
          </ac:picMkLst>
        </pc:picChg>
        <pc:picChg chg="del">
          <ac:chgData name="Rachel Owen" userId="6c12c0a3-2525-4066-8047-0fb9dd12e67f" providerId="ADAL" clId="{A2CE3A61-8261-4FFE-A313-157B4051EBDF}" dt="2025-03-07T14:16:58.647" v="9" actId="478"/>
          <ac:picMkLst>
            <pc:docMk/>
            <pc:sldMk cId="1062972357" sldId="256"/>
            <ac:picMk id="7" creationId="{F076D3E7-0ECA-D33B-9438-326B00CDE7D8}"/>
          </ac:picMkLst>
        </pc:picChg>
        <pc:picChg chg="add mod">
          <ac:chgData name="Rachel Owen" userId="6c12c0a3-2525-4066-8047-0fb9dd12e67f" providerId="ADAL" clId="{A2CE3A61-8261-4FFE-A313-157B4051EBDF}" dt="2025-03-07T14:16:59.645" v="10"/>
          <ac:picMkLst>
            <pc:docMk/>
            <pc:sldMk cId="1062972357" sldId="256"/>
            <ac:picMk id="8" creationId="{4F671360-56BF-2CC6-816A-083E46A87DDA}"/>
          </ac:picMkLst>
        </pc:picChg>
      </pc:sldChg>
      <pc:sldChg chg="delSp modSp add mod">
        <pc:chgData name="Rachel Owen" userId="6c12c0a3-2525-4066-8047-0fb9dd12e67f" providerId="ADAL" clId="{A2CE3A61-8261-4FFE-A313-157B4051EBDF}" dt="2025-03-07T14:43:27.155" v="275"/>
        <pc:sldMkLst>
          <pc:docMk/>
          <pc:sldMk cId="1338259876" sldId="257"/>
        </pc:sldMkLst>
        <pc:spChg chg="mod">
          <ac:chgData name="Rachel Owen" userId="6c12c0a3-2525-4066-8047-0fb9dd12e67f" providerId="ADAL" clId="{A2CE3A61-8261-4FFE-A313-157B4051EBDF}" dt="2025-03-07T14:19:26.850" v="53" actId="113"/>
          <ac:spMkLst>
            <pc:docMk/>
            <pc:sldMk cId="1338259876" sldId="257"/>
            <ac:spMk id="4" creationId="{3BECFD9C-2FDE-195A-120F-74D0C01C71FA}"/>
          </ac:spMkLst>
        </pc:spChg>
        <pc:spChg chg="mod">
          <ac:chgData name="Rachel Owen" userId="6c12c0a3-2525-4066-8047-0fb9dd12e67f" providerId="ADAL" clId="{A2CE3A61-8261-4FFE-A313-157B4051EBDF}" dt="2025-03-07T14:19:20.396" v="52" actId="403"/>
          <ac:spMkLst>
            <pc:docMk/>
            <pc:sldMk cId="1338259876" sldId="257"/>
            <ac:spMk id="5" creationId="{D5FCE442-D953-51DF-E704-338151E1FAFD}"/>
          </ac:spMkLst>
        </pc:spChg>
        <pc:spChg chg="mod">
          <ac:chgData name="Rachel Owen" userId="6c12c0a3-2525-4066-8047-0fb9dd12e67f" providerId="ADAL" clId="{A2CE3A61-8261-4FFE-A313-157B4051EBDF}" dt="2025-03-07T14:19:50.734" v="59" actId="1076"/>
          <ac:spMkLst>
            <pc:docMk/>
            <pc:sldMk cId="1338259876" sldId="257"/>
            <ac:spMk id="6" creationId="{5C6F6CF4-6EC7-8217-A56E-F3B542A45411}"/>
          </ac:spMkLst>
        </pc:spChg>
        <pc:spChg chg="mod">
          <ac:chgData name="Rachel Owen" userId="6c12c0a3-2525-4066-8047-0fb9dd12e67f" providerId="ADAL" clId="{A2CE3A61-8261-4FFE-A313-157B4051EBDF}" dt="2025-03-07T14:20:00.630" v="63" actId="20577"/>
          <ac:spMkLst>
            <pc:docMk/>
            <pc:sldMk cId="1338259876" sldId="257"/>
            <ac:spMk id="7" creationId="{E1FC9679-2D1E-9FB7-7AFB-85DAB1B9CD91}"/>
          </ac:spMkLst>
        </pc:spChg>
        <pc:spChg chg="mod">
          <ac:chgData name="Rachel Owen" userId="6c12c0a3-2525-4066-8047-0fb9dd12e67f" providerId="ADAL" clId="{A2CE3A61-8261-4FFE-A313-157B4051EBDF}" dt="2025-03-07T14:19:53.741" v="60" actId="1076"/>
          <ac:spMkLst>
            <pc:docMk/>
            <pc:sldMk cId="1338259876" sldId="257"/>
            <ac:spMk id="8" creationId="{C0B193BB-123D-135A-C3AA-FE03868BA2E2}"/>
          </ac:spMkLst>
        </pc:spChg>
        <pc:spChg chg="mod">
          <ac:chgData name="Rachel Owen" userId="6c12c0a3-2525-4066-8047-0fb9dd12e67f" providerId="ADAL" clId="{A2CE3A61-8261-4FFE-A313-157B4051EBDF}" dt="2025-03-07T14:19:46.640" v="58" actId="1076"/>
          <ac:spMkLst>
            <pc:docMk/>
            <pc:sldMk cId="1338259876" sldId="257"/>
            <ac:spMk id="9" creationId="{84BF6CE3-ED6D-CEE4-5A8E-3225A66B4557}"/>
          </ac:spMkLst>
        </pc:spChg>
        <pc:spChg chg="mod">
          <ac:chgData name="Rachel Owen" userId="6c12c0a3-2525-4066-8047-0fb9dd12e67f" providerId="ADAL" clId="{A2CE3A61-8261-4FFE-A313-157B4051EBDF}" dt="2025-03-07T14:43:27.155" v="275"/>
          <ac:spMkLst>
            <pc:docMk/>
            <pc:sldMk cId="1338259876" sldId="257"/>
            <ac:spMk id="10" creationId="{E0356BB4-BCAD-134E-1074-C77145476F44}"/>
          </ac:spMkLst>
        </pc:spChg>
        <pc:spChg chg="del mod">
          <ac:chgData name="Rachel Owen" userId="6c12c0a3-2525-4066-8047-0fb9dd12e67f" providerId="ADAL" clId="{A2CE3A61-8261-4FFE-A313-157B4051EBDF}" dt="2025-03-07T14:20:13.209" v="65" actId="21"/>
          <ac:spMkLst>
            <pc:docMk/>
            <pc:sldMk cId="1338259876" sldId="257"/>
            <ac:spMk id="12" creationId="{4BC1B382-1542-1930-AB25-C0B336931B37}"/>
          </ac:spMkLst>
        </pc:spChg>
        <pc:picChg chg="mod">
          <ac:chgData name="Rachel Owen" userId="6c12c0a3-2525-4066-8047-0fb9dd12e67f" providerId="ADAL" clId="{A2CE3A61-8261-4FFE-A313-157B4051EBDF}" dt="2025-03-07T14:16:50.502" v="7" actId="1035"/>
          <ac:picMkLst>
            <pc:docMk/>
            <pc:sldMk cId="1338259876" sldId="257"/>
            <ac:picMk id="3" creationId="{565FF1F7-B15F-C2B0-E79C-08FC614C7709}"/>
          </ac:picMkLst>
        </pc:picChg>
        <pc:picChg chg="del">
          <ac:chgData name="Rachel Owen" userId="6c12c0a3-2525-4066-8047-0fb9dd12e67f" providerId="ADAL" clId="{A2CE3A61-8261-4FFE-A313-157B4051EBDF}" dt="2025-03-07T14:16:53.345" v="8" actId="478"/>
          <ac:picMkLst>
            <pc:docMk/>
            <pc:sldMk cId="1338259876" sldId="257"/>
            <ac:picMk id="11" creationId="{6BDDA6DB-97B6-290D-C47D-9A761EE16367}"/>
          </ac:picMkLst>
        </pc:picChg>
      </pc:sldChg>
      <pc:sldChg chg="addSp delSp modSp add mod chgLayout">
        <pc:chgData name="Rachel Owen" userId="6c12c0a3-2525-4066-8047-0fb9dd12e67f" providerId="ADAL" clId="{A2CE3A61-8261-4FFE-A313-157B4051EBDF}" dt="2025-03-07T14:30:02.160" v="126" actId="478"/>
        <pc:sldMkLst>
          <pc:docMk/>
          <pc:sldMk cId="4060823951" sldId="258"/>
        </pc:sldMkLst>
        <pc:spChg chg="mod ord">
          <ac:chgData name="Rachel Owen" userId="6c12c0a3-2525-4066-8047-0fb9dd12e67f" providerId="ADAL" clId="{A2CE3A61-8261-4FFE-A313-157B4051EBDF}" dt="2025-03-07T14:22:36.426" v="97" actId="403"/>
          <ac:spMkLst>
            <pc:docMk/>
            <pc:sldMk cId="4060823951" sldId="258"/>
            <ac:spMk id="2" creationId="{636A8D22-0D5B-F89E-6D80-BFA9E33AF593}"/>
          </ac:spMkLst>
        </pc:spChg>
        <pc:spChg chg="del mod">
          <ac:chgData name="Rachel Owen" userId="6c12c0a3-2525-4066-8047-0fb9dd12e67f" providerId="ADAL" clId="{A2CE3A61-8261-4FFE-A313-157B4051EBDF}" dt="2025-03-07T14:29:59.198" v="123" actId="478"/>
          <ac:spMkLst>
            <pc:docMk/>
            <pc:sldMk cId="4060823951" sldId="258"/>
            <ac:spMk id="10" creationId="{D0F02299-675B-60AC-3179-4D962C00C539}"/>
          </ac:spMkLst>
        </pc:spChg>
        <pc:spChg chg="del mod">
          <ac:chgData name="Rachel Owen" userId="6c12c0a3-2525-4066-8047-0fb9dd12e67f" providerId="ADAL" clId="{A2CE3A61-8261-4FFE-A313-157B4051EBDF}" dt="2025-03-07T14:30:02.160" v="126" actId="478"/>
          <ac:spMkLst>
            <pc:docMk/>
            <pc:sldMk cId="4060823951" sldId="258"/>
            <ac:spMk id="11" creationId="{F747B458-17FA-807D-8FC5-FEE79B6E3D07}"/>
          </ac:spMkLst>
        </pc:spChg>
        <pc:graphicFrameChg chg="mod ord">
          <ac:chgData name="Rachel Owen" userId="6c12c0a3-2525-4066-8047-0fb9dd12e67f" providerId="ADAL" clId="{A2CE3A61-8261-4FFE-A313-157B4051EBDF}" dt="2025-03-07T14:24:45.483" v="122" actId="1076"/>
          <ac:graphicFrameMkLst>
            <pc:docMk/>
            <pc:sldMk cId="4060823951" sldId="258"/>
            <ac:graphicFrameMk id="13" creationId="{7FACFB0F-D22D-F20D-D67C-6CE867FE39B1}"/>
          </ac:graphicFrameMkLst>
        </pc:graphicFrameChg>
        <pc:picChg chg="del">
          <ac:chgData name="Rachel Owen" userId="6c12c0a3-2525-4066-8047-0fb9dd12e67f" providerId="ADAL" clId="{A2CE3A61-8261-4FFE-A313-157B4051EBDF}" dt="2025-03-07T14:17:03.856" v="12" actId="478"/>
          <ac:picMkLst>
            <pc:docMk/>
            <pc:sldMk cId="4060823951" sldId="258"/>
            <ac:picMk id="3" creationId="{F60C6742-0370-35B3-7249-3B3A6D22C772}"/>
          </ac:picMkLst>
        </pc:picChg>
        <pc:picChg chg="add mod">
          <ac:chgData name="Rachel Owen" userId="6c12c0a3-2525-4066-8047-0fb9dd12e67f" providerId="ADAL" clId="{A2CE3A61-8261-4FFE-A313-157B4051EBDF}" dt="2025-03-07T14:17:05.071" v="13"/>
          <ac:picMkLst>
            <pc:docMk/>
            <pc:sldMk cId="4060823951" sldId="258"/>
            <ac:picMk id="4" creationId="{0AE955CF-82EF-6C01-D1EC-25E0D1DD2F1B}"/>
          </ac:picMkLst>
        </pc:picChg>
        <pc:picChg chg="del mod">
          <ac:chgData name="Rachel Owen" userId="6c12c0a3-2525-4066-8047-0fb9dd12e67f" providerId="ADAL" clId="{A2CE3A61-8261-4FFE-A313-157B4051EBDF}" dt="2025-03-07T14:30:00.627" v="125" actId="478"/>
          <ac:picMkLst>
            <pc:docMk/>
            <pc:sldMk cId="4060823951" sldId="258"/>
            <ac:picMk id="5" creationId="{9B2DF9F0-7A69-64C0-9B1D-6EE5407B5FA2}"/>
          </ac:picMkLst>
        </pc:picChg>
        <pc:picChg chg="del mod">
          <ac:chgData name="Rachel Owen" userId="6c12c0a3-2525-4066-8047-0fb9dd12e67f" providerId="ADAL" clId="{A2CE3A61-8261-4FFE-A313-157B4051EBDF}" dt="2025-03-07T14:29:59.867" v="124" actId="478"/>
          <ac:picMkLst>
            <pc:docMk/>
            <pc:sldMk cId="4060823951" sldId="258"/>
            <ac:picMk id="7" creationId="{89EA21EB-0434-3F4C-EBE3-AFB3C1A50B25}"/>
          </ac:picMkLst>
        </pc:picChg>
        <pc:picChg chg="del">
          <ac:chgData name="Rachel Owen" userId="6c12c0a3-2525-4066-8047-0fb9dd12e67f" providerId="ADAL" clId="{A2CE3A61-8261-4FFE-A313-157B4051EBDF}" dt="2025-03-07T14:17:06.942" v="14" actId="478"/>
          <ac:picMkLst>
            <pc:docMk/>
            <pc:sldMk cId="4060823951" sldId="258"/>
            <ac:picMk id="8" creationId="{DF2B3CB0-C8F0-6D86-CBCA-63D8FBB2CB11}"/>
          </ac:picMkLst>
        </pc:picChg>
      </pc:sldChg>
      <pc:sldChg chg="addSp delSp modSp add mod modAnim delDesignElem chgLayout">
        <pc:chgData name="Rachel Owen" userId="6c12c0a3-2525-4066-8047-0fb9dd12e67f" providerId="ADAL" clId="{A2CE3A61-8261-4FFE-A313-157B4051EBDF}" dt="2025-03-07T15:29:33.052" v="276" actId="33524"/>
        <pc:sldMkLst>
          <pc:docMk/>
          <pc:sldMk cId="1251740847" sldId="259"/>
        </pc:sldMkLst>
        <pc:spChg chg="mod ord">
          <ac:chgData name="Rachel Owen" userId="6c12c0a3-2525-4066-8047-0fb9dd12e67f" providerId="ADAL" clId="{A2CE3A61-8261-4FFE-A313-157B4051EBDF}" dt="2025-03-07T14:30:46.537" v="134" actId="404"/>
          <ac:spMkLst>
            <pc:docMk/>
            <pc:sldMk cId="1251740847" sldId="259"/>
            <ac:spMk id="2" creationId="{D83ACB55-D40A-A1A7-4011-D2DA31616469}"/>
          </ac:spMkLst>
        </pc:spChg>
        <pc:spChg chg="add del mod">
          <ac:chgData name="Rachel Owen" userId="6c12c0a3-2525-4066-8047-0fb9dd12e67f" providerId="ADAL" clId="{A2CE3A61-8261-4FFE-A313-157B4051EBDF}" dt="2025-03-07T15:29:33.052" v="276" actId="33524"/>
          <ac:spMkLst>
            <pc:docMk/>
            <pc:sldMk cId="1251740847" sldId="259"/>
            <ac:spMk id="4" creationId="{943F7F6C-EC48-279A-B760-D80B05BAB6F4}"/>
          </ac:spMkLst>
        </pc:spChg>
        <pc:spChg chg="mod">
          <ac:chgData name="Rachel Owen" userId="6c12c0a3-2525-4066-8047-0fb9dd12e67f" providerId="ADAL" clId="{A2CE3A61-8261-4FFE-A313-157B4051EBDF}" dt="2025-03-07T14:31:37.364" v="144" actId="1076"/>
          <ac:spMkLst>
            <pc:docMk/>
            <pc:sldMk cId="1251740847" sldId="259"/>
            <ac:spMk id="7" creationId="{3E260772-AA80-AC6A-3C30-AB715A0C8E57}"/>
          </ac:spMkLst>
        </pc:spChg>
        <pc:spChg chg="add del mod">
          <ac:chgData name="Rachel Owen" userId="6c12c0a3-2525-4066-8047-0fb9dd12e67f" providerId="ADAL" clId="{A2CE3A61-8261-4FFE-A313-157B4051EBDF}" dt="2025-03-07T14:31:13.259" v="140" actId="478"/>
          <ac:spMkLst>
            <pc:docMk/>
            <pc:sldMk cId="1251740847" sldId="259"/>
            <ac:spMk id="8" creationId="{A3DCE7B0-7A25-B3E3-2148-8CC86C13CAFF}"/>
          </ac:spMkLst>
        </pc:spChg>
        <pc:spChg chg="del mod ord">
          <ac:chgData name="Rachel Owen" userId="6c12c0a3-2525-4066-8047-0fb9dd12e67f" providerId="ADAL" clId="{A2CE3A61-8261-4FFE-A313-157B4051EBDF}" dt="2025-03-07T14:31:07.994" v="137" actId="478"/>
          <ac:spMkLst>
            <pc:docMk/>
            <pc:sldMk cId="1251740847" sldId="259"/>
            <ac:spMk id="9" creationId="{AB5DCA6D-F136-0E27-CE28-C230399AFC0C}"/>
          </ac:spMkLst>
        </pc:spChg>
        <pc:spChg chg="del">
          <ac:chgData name="Rachel Owen" userId="6c12c0a3-2525-4066-8047-0fb9dd12e67f" providerId="ADAL" clId="{A2CE3A61-8261-4FFE-A313-157B4051EBDF}" dt="2025-03-07T14:16:30.495" v="1"/>
          <ac:spMkLst>
            <pc:docMk/>
            <pc:sldMk cId="1251740847" sldId="259"/>
            <ac:spMk id="15" creationId="{84DF55BE-B4AB-4BA1-BDE1-E9F7FB3F110A}"/>
          </ac:spMkLst>
        </pc:spChg>
        <pc:picChg chg="add mod">
          <ac:chgData name="Rachel Owen" userId="6c12c0a3-2525-4066-8047-0fb9dd12e67f" providerId="ADAL" clId="{A2CE3A61-8261-4FFE-A313-157B4051EBDF}" dt="2025-03-07T14:17:11.719" v="16"/>
          <ac:picMkLst>
            <pc:docMk/>
            <pc:sldMk cId="1251740847" sldId="259"/>
            <ac:picMk id="3" creationId="{C3D05B79-371B-948F-6C3C-5BF0BC7A019E}"/>
          </ac:picMkLst>
        </pc:picChg>
        <pc:picChg chg="mod">
          <ac:chgData name="Rachel Owen" userId="6c12c0a3-2525-4066-8047-0fb9dd12e67f" providerId="ADAL" clId="{A2CE3A61-8261-4FFE-A313-157B4051EBDF}" dt="2025-03-07T14:31:37.364" v="144" actId="1076"/>
          <ac:picMkLst>
            <pc:docMk/>
            <pc:sldMk cId="1251740847" sldId="259"/>
            <ac:picMk id="5" creationId="{49F82FB9-0DB5-6D2C-4A73-9B263894B90D}"/>
          </ac:picMkLst>
        </pc:picChg>
        <pc:picChg chg="del">
          <ac:chgData name="Rachel Owen" userId="6c12c0a3-2525-4066-8047-0fb9dd12e67f" providerId="ADAL" clId="{A2CE3A61-8261-4FFE-A313-157B4051EBDF}" dt="2025-03-07T14:17:10.055" v="15" actId="478"/>
          <ac:picMkLst>
            <pc:docMk/>
            <pc:sldMk cId="1251740847" sldId="259"/>
            <ac:picMk id="6" creationId="{08394581-976F-0BA2-3771-BA19D10BF4FA}"/>
          </ac:picMkLst>
        </pc:picChg>
      </pc:sldChg>
      <pc:sldChg chg="addSp delSp modSp add mod">
        <pc:chgData name="Rachel Owen" userId="6c12c0a3-2525-4066-8047-0fb9dd12e67f" providerId="ADAL" clId="{A2CE3A61-8261-4FFE-A313-157B4051EBDF}" dt="2025-03-07T14:37:32.038" v="192" actId="1076"/>
        <pc:sldMkLst>
          <pc:docMk/>
          <pc:sldMk cId="1364585840" sldId="260"/>
        </pc:sldMkLst>
        <pc:spChg chg="mod">
          <ac:chgData name="Rachel Owen" userId="6c12c0a3-2525-4066-8047-0fb9dd12e67f" providerId="ADAL" clId="{A2CE3A61-8261-4FFE-A313-157B4051EBDF}" dt="2025-03-07T14:32:54.570" v="157" actId="207"/>
          <ac:spMkLst>
            <pc:docMk/>
            <pc:sldMk cId="1364585840" sldId="260"/>
            <ac:spMk id="2" creationId="{13E8AC12-C4CF-2401-19C0-58918BAC2EEA}"/>
          </ac:spMkLst>
        </pc:spChg>
        <pc:spChg chg="mod">
          <ac:chgData name="Rachel Owen" userId="6c12c0a3-2525-4066-8047-0fb9dd12e67f" providerId="ADAL" clId="{A2CE3A61-8261-4FFE-A313-157B4051EBDF}" dt="2025-03-07T14:37:32.038" v="192" actId="1076"/>
          <ac:spMkLst>
            <pc:docMk/>
            <pc:sldMk cId="1364585840" sldId="260"/>
            <ac:spMk id="4" creationId="{3CD3131E-54F9-37FB-AD51-53903849287A}"/>
          </ac:spMkLst>
        </pc:spChg>
        <pc:graphicFrameChg chg="mod">
          <ac:chgData name="Rachel Owen" userId="6c12c0a3-2525-4066-8047-0fb9dd12e67f" providerId="ADAL" clId="{A2CE3A61-8261-4FFE-A313-157B4051EBDF}" dt="2025-03-07T14:37:24.342" v="191" actId="122"/>
          <ac:graphicFrameMkLst>
            <pc:docMk/>
            <pc:sldMk cId="1364585840" sldId="260"/>
            <ac:graphicFrameMk id="6" creationId="{0938CF54-78A6-FD88-614A-BB778DE8894B}"/>
          </ac:graphicFrameMkLst>
        </pc:graphicFrameChg>
        <pc:picChg chg="del">
          <ac:chgData name="Rachel Owen" userId="6c12c0a3-2525-4066-8047-0fb9dd12e67f" providerId="ADAL" clId="{A2CE3A61-8261-4FFE-A313-157B4051EBDF}" dt="2025-03-07T14:17:18.606" v="18" actId="478"/>
          <ac:picMkLst>
            <pc:docMk/>
            <pc:sldMk cId="1364585840" sldId="260"/>
            <ac:picMk id="3" creationId="{95C515EF-93F4-FB31-3B5C-DB304069F318}"/>
          </ac:picMkLst>
        </pc:picChg>
        <pc:picChg chg="del">
          <ac:chgData name="Rachel Owen" userId="6c12c0a3-2525-4066-8047-0fb9dd12e67f" providerId="ADAL" clId="{A2CE3A61-8261-4FFE-A313-157B4051EBDF}" dt="2025-03-07T14:17:15.832" v="17" actId="478"/>
          <ac:picMkLst>
            <pc:docMk/>
            <pc:sldMk cId="1364585840" sldId="260"/>
            <ac:picMk id="5" creationId="{791B11E7-C8F1-D0BA-7946-867598A86D51}"/>
          </ac:picMkLst>
        </pc:picChg>
        <pc:picChg chg="add mod">
          <ac:chgData name="Rachel Owen" userId="6c12c0a3-2525-4066-8047-0fb9dd12e67f" providerId="ADAL" clId="{A2CE3A61-8261-4FFE-A313-157B4051EBDF}" dt="2025-03-07T14:17:19.574" v="19"/>
          <ac:picMkLst>
            <pc:docMk/>
            <pc:sldMk cId="1364585840" sldId="260"/>
            <ac:picMk id="7" creationId="{B45B588A-ECAC-C529-ED92-0F5F90C16059}"/>
          </ac:picMkLst>
        </pc:picChg>
      </pc:sldChg>
      <pc:sldChg chg="addSp delSp modSp add mod">
        <pc:chgData name="Rachel Owen" userId="6c12c0a3-2525-4066-8047-0fb9dd12e67f" providerId="ADAL" clId="{A2CE3A61-8261-4FFE-A313-157B4051EBDF}" dt="2025-03-07T15:30:09.575" v="280"/>
        <pc:sldMkLst>
          <pc:docMk/>
          <pc:sldMk cId="3455411250" sldId="261"/>
        </pc:sldMkLst>
        <pc:spChg chg="mod">
          <ac:chgData name="Rachel Owen" userId="6c12c0a3-2525-4066-8047-0fb9dd12e67f" providerId="ADAL" clId="{A2CE3A61-8261-4FFE-A313-157B4051EBDF}" dt="2025-03-07T14:37:57.937" v="195" actId="113"/>
          <ac:spMkLst>
            <pc:docMk/>
            <pc:sldMk cId="3455411250" sldId="261"/>
            <ac:spMk id="2" creationId="{1B0CC5D6-EF88-DF7A-26B4-4F088CB28A1B}"/>
          </ac:spMkLst>
        </pc:spChg>
        <pc:spChg chg="mod">
          <ac:chgData name="Rachel Owen" userId="6c12c0a3-2525-4066-8047-0fb9dd12e67f" providerId="ADAL" clId="{A2CE3A61-8261-4FFE-A313-157B4051EBDF}" dt="2025-03-07T14:40:41.448" v="237"/>
          <ac:spMkLst>
            <pc:docMk/>
            <pc:sldMk cId="3455411250" sldId="261"/>
            <ac:spMk id="5" creationId="{6662D8B5-E6B5-F2AD-6327-DFF6BB282713}"/>
          </ac:spMkLst>
        </pc:spChg>
        <pc:spChg chg="mod">
          <ac:chgData name="Rachel Owen" userId="6c12c0a3-2525-4066-8047-0fb9dd12e67f" providerId="ADAL" clId="{A2CE3A61-8261-4FFE-A313-157B4051EBDF}" dt="2025-03-07T14:40:41.448" v="237"/>
          <ac:spMkLst>
            <pc:docMk/>
            <pc:sldMk cId="3455411250" sldId="261"/>
            <ac:spMk id="6" creationId="{1ADE7A7F-2E5D-1F63-1626-96BA8EAE3DA7}"/>
          </ac:spMkLst>
        </pc:spChg>
        <pc:graphicFrameChg chg="mod modGraphic">
          <ac:chgData name="Rachel Owen" userId="6c12c0a3-2525-4066-8047-0fb9dd12e67f" providerId="ADAL" clId="{A2CE3A61-8261-4FFE-A313-157B4051EBDF}" dt="2025-03-07T15:30:09.575" v="280"/>
          <ac:graphicFrameMkLst>
            <pc:docMk/>
            <pc:sldMk cId="3455411250" sldId="261"/>
            <ac:graphicFrameMk id="18" creationId="{19C11EBF-EF74-EDA8-CCD9-51F4023DA1C7}"/>
          </ac:graphicFrameMkLst>
        </pc:graphicFrameChg>
        <pc:picChg chg="del">
          <ac:chgData name="Rachel Owen" userId="6c12c0a3-2525-4066-8047-0fb9dd12e67f" providerId="ADAL" clId="{A2CE3A61-8261-4FFE-A313-157B4051EBDF}" dt="2025-03-07T14:17:24.815" v="21" actId="478"/>
          <ac:picMkLst>
            <pc:docMk/>
            <pc:sldMk cId="3455411250" sldId="261"/>
            <ac:picMk id="3" creationId="{2148B83F-031A-AC68-44B2-86258CA90066}"/>
          </ac:picMkLst>
        </pc:picChg>
        <pc:picChg chg="del">
          <ac:chgData name="Rachel Owen" userId="6c12c0a3-2525-4066-8047-0fb9dd12e67f" providerId="ADAL" clId="{A2CE3A61-8261-4FFE-A313-157B4051EBDF}" dt="2025-03-07T14:17:23.733" v="20" actId="478"/>
          <ac:picMkLst>
            <pc:docMk/>
            <pc:sldMk cId="3455411250" sldId="261"/>
            <ac:picMk id="4" creationId="{16FAEE28-3953-0DF9-3C56-D0DA00BCF34D}"/>
          </ac:picMkLst>
        </pc:picChg>
        <pc:picChg chg="add mod">
          <ac:chgData name="Rachel Owen" userId="6c12c0a3-2525-4066-8047-0fb9dd12e67f" providerId="ADAL" clId="{A2CE3A61-8261-4FFE-A313-157B4051EBDF}" dt="2025-03-07T14:17:25.974" v="22"/>
          <ac:picMkLst>
            <pc:docMk/>
            <pc:sldMk cId="3455411250" sldId="261"/>
            <ac:picMk id="7" creationId="{F2653E41-4B55-A732-71C7-B34F2FC09DD4}"/>
          </ac:picMkLst>
        </pc:picChg>
      </pc:sldChg>
      <pc:sldChg chg="addSp delSp modSp add mod modAnim chgLayout">
        <pc:chgData name="Rachel Owen" userId="6c12c0a3-2525-4066-8047-0fb9dd12e67f" providerId="ADAL" clId="{A2CE3A61-8261-4FFE-A313-157B4051EBDF}" dt="2025-03-07T14:42:04.307" v="266"/>
        <pc:sldMkLst>
          <pc:docMk/>
          <pc:sldMk cId="2038683506" sldId="262"/>
        </pc:sldMkLst>
        <pc:spChg chg="mod ord">
          <ac:chgData name="Rachel Owen" userId="6c12c0a3-2525-4066-8047-0fb9dd12e67f" providerId="ADAL" clId="{A2CE3A61-8261-4FFE-A313-157B4051EBDF}" dt="2025-03-07T14:41:33.303" v="259" actId="207"/>
          <ac:spMkLst>
            <pc:docMk/>
            <pc:sldMk cId="2038683506" sldId="262"/>
            <ac:spMk id="2" creationId="{3C80724B-E095-4BC9-8FCF-888209986BE5}"/>
          </ac:spMkLst>
        </pc:spChg>
        <pc:spChg chg="mod ord">
          <ac:chgData name="Rachel Owen" userId="6c12c0a3-2525-4066-8047-0fb9dd12e67f" providerId="ADAL" clId="{A2CE3A61-8261-4FFE-A313-157B4051EBDF}" dt="2025-03-07T14:42:00.776" v="265" actId="1035"/>
          <ac:spMkLst>
            <pc:docMk/>
            <pc:sldMk cId="2038683506" sldId="262"/>
            <ac:spMk id="3" creationId="{9533CD30-B373-BE4D-8B6D-7543B5FFDF51}"/>
          </ac:spMkLst>
        </pc:spChg>
        <pc:picChg chg="del">
          <ac:chgData name="Rachel Owen" userId="6c12c0a3-2525-4066-8047-0fb9dd12e67f" providerId="ADAL" clId="{A2CE3A61-8261-4FFE-A313-157B4051EBDF}" dt="2025-03-07T14:17:37.389" v="26" actId="478"/>
          <ac:picMkLst>
            <pc:docMk/>
            <pc:sldMk cId="2038683506" sldId="262"/>
            <ac:picMk id="4" creationId="{78DDE816-BC42-34A9-8278-C735895FA473}"/>
          </ac:picMkLst>
        </pc:picChg>
        <pc:picChg chg="del">
          <ac:chgData name="Rachel Owen" userId="6c12c0a3-2525-4066-8047-0fb9dd12e67f" providerId="ADAL" clId="{A2CE3A61-8261-4FFE-A313-157B4051EBDF}" dt="2025-03-07T14:17:31.152" v="23" actId="478"/>
          <ac:picMkLst>
            <pc:docMk/>
            <pc:sldMk cId="2038683506" sldId="262"/>
            <ac:picMk id="5" creationId="{CE81F12E-24AF-B403-6817-F32DC53CD4C3}"/>
          </ac:picMkLst>
        </pc:picChg>
        <pc:picChg chg="add mod">
          <ac:chgData name="Rachel Owen" userId="6c12c0a3-2525-4066-8047-0fb9dd12e67f" providerId="ADAL" clId="{A2CE3A61-8261-4FFE-A313-157B4051EBDF}" dt="2025-03-07T14:17:34.945" v="25"/>
          <ac:picMkLst>
            <pc:docMk/>
            <pc:sldMk cId="2038683506" sldId="262"/>
            <ac:picMk id="6" creationId="{A50D4FD2-41B1-1CBD-5426-85F383F7E08E}"/>
          </ac:picMkLst>
        </pc:picChg>
      </pc:sldChg>
      <pc:sldChg chg="addSp delSp modSp add mod">
        <pc:chgData name="Rachel Owen" userId="6c12c0a3-2525-4066-8047-0fb9dd12e67f" providerId="ADAL" clId="{A2CE3A61-8261-4FFE-A313-157B4051EBDF}" dt="2025-03-07T14:42:40.008" v="274" actId="1036"/>
        <pc:sldMkLst>
          <pc:docMk/>
          <pc:sldMk cId="3668082400" sldId="263"/>
        </pc:sldMkLst>
        <pc:spChg chg="mod">
          <ac:chgData name="Rachel Owen" userId="6c12c0a3-2525-4066-8047-0fb9dd12e67f" providerId="ADAL" clId="{A2CE3A61-8261-4FFE-A313-157B4051EBDF}" dt="2025-03-07T14:42:19.549" v="269" actId="1076"/>
          <ac:spMkLst>
            <pc:docMk/>
            <pc:sldMk cId="3668082400" sldId="263"/>
            <ac:spMk id="8" creationId="{8BFF699F-3FD2-1C79-AA4C-97D05A7AFE70}"/>
          </ac:spMkLst>
        </pc:spChg>
        <pc:spChg chg="mod">
          <ac:chgData name="Rachel Owen" userId="6c12c0a3-2525-4066-8047-0fb9dd12e67f" providerId="ADAL" clId="{A2CE3A61-8261-4FFE-A313-157B4051EBDF}" dt="2025-03-07T14:42:40.008" v="274" actId="1036"/>
          <ac:spMkLst>
            <pc:docMk/>
            <pc:sldMk cId="3668082400" sldId="263"/>
            <ac:spMk id="9" creationId="{CEF74488-B831-CAE6-027D-5DB570028D90}"/>
          </ac:spMkLst>
        </pc:spChg>
        <pc:picChg chg="del">
          <ac:chgData name="Rachel Owen" userId="6c12c0a3-2525-4066-8047-0fb9dd12e67f" providerId="ADAL" clId="{A2CE3A61-8261-4FFE-A313-157B4051EBDF}" dt="2025-03-07T14:17:39.590" v="27" actId="478"/>
          <ac:picMkLst>
            <pc:docMk/>
            <pc:sldMk cId="3668082400" sldId="263"/>
            <ac:picMk id="2" creationId="{0F854F36-DEEE-A203-17F4-96373CCB413F}"/>
          </ac:picMkLst>
        </pc:picChg>
        <pc:picChg chg="add mod">
          <ac:chgData name="Rachel Owen" userId="6c12c0a3-2525-4066-8047-0fb9dd12e67f" providerId="ADAL" clId="{A2CE3A61-8261-4FFE-A313-157B4051EBDF}" dt="2025-03-07T14:17:41.068" v="28"/>
          <ac:picMkLst>
            <pc:docMk/>
            <pc:sldMk cId="3668082400" sldId="263"/>
            <ac:picMk id="3" creationId="{140E43E4-D026-AD44-92F0-B3B005FCC832}"/>
          </ac:picMkLst>
        </pc:picChg>
        <pc:picChg chg="del">
          <ac:chgData name="Rachel Owen" userId="6c12c0a3-2525-4066-8047-0fb9dd12e67f" providerId="ADAL" clId="{A2CE3A61-8261-4FFE-A313-157B4051EBDF}" dt="2025-03-07T14:17:42.485" v="29" actId="478"/>
          <ac:picMkLst>
            <pc:docMk/>
            <pc:sldMk cId="3668082400" sldId="263"/>
            <ac:picMk id="6" creationId="{85C4F395-B21B-E412-1F3C-A469677B21E7}"/>
          </ac:picMkLst>
        </pc:picChg>
      </pc:sldChg>
      <pc:sldChg chg="del">
        <pc:chgData name="Rachel Owen" userId="6c12c0a3-2525-4066-8047-0fb9dd12e67f" providerId="ADAL" clId="{A2CE3A61-8261-4FFE-A313-157B4051EBDF}" dt="2025-03-07T14:17:47.561" v="33" actId="47"/>
        <pc:sldMkLst>
          <pc:docMk/>
          <pc:sldMk cId="0" sldId="281"/>
        </pc:sldMkLst>
      </pc:sldChg>
      <pc:sldChg chg="del">
        <pc:chgData name="Rachel Owen" userId="6c12c0a3-2525-4066-8047-0fb9dd12e67f" providerId="ADAL" clId="{A2CE3A61-8261-4FFE-A313-157B4051EBDF}" dt="2025-03-07T14:17:47.081" v="32" actId="47"/>
        <pc:sldMkLst>
          <pc:docMk/>
          <pc:sldMk cId="0" sldId="282"/>
        </pc:sldMkLst>
      </pc:sldChg>
      <pc:sldChg chg="del">
        <pc:chgData name="Rachel Owen" userId="6c12c0a3-2525-4066-8047-0fb9dd12e67f" providerId="ADAL" clId="{A2CE3A61-8261-4FFE-A313-157B4051EBDF}" dt="2025-03-07T14:17:46.583" v="31" actId="47"/>
        <pc:sldMkLst>
          <pc:docMk/>
          <pc:sldMk cId="0" sldId="288"/>
        </pc:sldMkLst>
      </pc:sldChg>
      <pc:sldChg chg="del">
        <pc:chgData name="Rachel Owen" userId="6c12c0a3-2525-4066-8047-0fb9dd12e67f" providerId="ADAL" clId="{A2CE3A61-8261-4FFE-A313-157B4051EBDF}" dt="2025-03-07T14:17:48.990" v="34" actId="47"/>
        <pc:sldMkLst>
          <pc:docMk/>
          <pc:sldMk cId="0" sldId="289"/>
        </pc:sldMkLst>
      </pc:sldChg>
      <pc:sldChg chg="del">
        <pc:chgData name="Rachel Owen" userId="6c12c0a3-2525-4066-8047-0fb9dd12e67f" providerId="ADAL" clId="{A2CE3A61-8261-4FFE-A313-157B4051EBDF}" dt="2025-03-07T14:17:46.052" v="30" actId="47"/>
        <pc:sldMkLst>
          <pc:docMk/>
          <pc:sldMk cId="0" sldId="292"/>
        </pc:sldMkLst>
      </pc:sldChg>
      <pc:sldChg chg="del">
        <pc:chgData name="Rachel Owen" userId="6c12c0a3-2525-4066-8047-0fb9dd12e67f" providerId="ADAL" clId="{A2CE3A61-8261-4FFE-A313-157B4051EBDF}" dt="2025-03-07T14:16:34.826" v="4" actId="47"/>
        <pc:sldMkLst>
          <pc:docMk/>
          <pc:sldMk cId="0" sldId="299"/>
        </pc:sldMkLst>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B068A8-CA78-4737-A277-4665E918D85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7E0EA3C-8381-40E0-B6A1-4CF1B67145D1}">
      <dgm:prSet custT="1"/>
      <dgm:spPr>
        <a:solidFill>
          <a:srgbClr val="01415B"/>
        </a:solidFill>
      </dgm:spPr>
      <dgm:t>
        <a:bodyPr/>
        <a:lstStyle/>
        <a:p>
          <a:r>
            <a:rPr lang="en-GB" sz="1400" dirty="0"/>
            <a:t>A unicorn is often described as a white horse with a single straight horn.  When seen sideways, the oryx’s horns appear as one spiral. Much like a unicorn. </a:t>
          </a:r>
          <a:endParaRPr lang="en-US" sz="1400" dirty="0"/>
        </a:p>
      </dgm:t>
    </dgm:pt>
    <dgm:pt modelId="{6FB6AF01-F747-44E2-88D1-0B5D6CCE4408}" type="parTrans" cxnId="{CBB838DD-6D95-4DF2-AC0E-1AAD6655FC96}">
      <dgm:prSet/>
      <dgm:spPr/>
      <dgm:t>
        <a:bodyPr/>
        <a:lstStyle/>
        <a:p>
          <a:endParaRPr lang="en-US" sz="1400"/>
        </a:p>
      </dgm:t>
    </dgm:pt>
    <dgm:pt modelId="{17B1803C-9335-452C-8AE8-FF6A422FA2C3}" type="sibTrans" cxnId="{CBB838DD-6D95-4DF2-AC0E-1AAD6655FC96}">
      <dgm:prSet/>
      <dgm:spPr/>
      <dgm:t>
        <a:bodyPr/>
        <a:lstStyle/>
        <a:p>
          <a:endParaRPr lang="en-US" sz="1400"/>
        </a:p>
      </dgm:t>
    </dgm:pt>
    <dgm:pt modelId="{7DB19F5A-7800-42C7-9AC5-A111492B0582}">
      <dgm:prSet custT="1"/>
      <dgm:spPr>
        <a:solidFill>
          <a:srgbClr val="01415B"/>
        </a:solidFill>
      </dgm:spPr>
      <dgm:t>
        <a:bodyPr/>
        <a:lstStyle/>
        <a:p>
          <a:r>
            <a:rPr lang="en-GB" sz="1400" dirty="0"/>
            <a:t>The tale of a unicorn can be traced back to Syriac tales when Arabia (where the oryx is from) was the land of the unknown building on the mystery of the creature. </a:t>
          </a:r>
          <a:endParaRPr lang="en-US" sz="1400" dirty="0"/>
        </a:p>
      </dgm:t>
    </dgm:pt>
    <dgm:pt modelId="{008702CB-F1B3-4411-ABBA-F6BB9C904D5A}" type="parTrans" cxnId="{401BF288-3503-4530-B79A-1DB6BE81085A}">
      <dgm:prSet/>
      <dgm:spPr/>
      <dgm:t>
        <a:bodyPr/>
        <a:lstStyle/>
        <a:p>
          <a:endParaRPr lang="en-US" sz="1400"/>
        </a:p>
      </dgm:t>
    </dgm:pt>
    <dgm:pt modelId="{A008ED34-748D-4EDB-ABA7-6F6045577D33}" type="sibTrans" cxnId="{401BF288-3503-4530-B79A-1DB6BE81085A}">
      <dgm:prSet/>
      <dgm:spPr/>
      <dgm:t>
        <a:bodyPr/>
        <a:lstStyle/>
        <a:p>
          <a:endParaRPr lang="en-US" sz="1400"/>
        </a:p>
      </dgm:t>
    </dgm:pt>
    <dgm:pt modelId="{A4D39A10-685B-4251-9230-FCC6211AD6F2}">
      <dgm:prSet custT="1"/>
      <dgm:spPr>
        <a:solidFill>
          <a:srgbClr val="01415B"/>
        </a:solidFill>
      </dgm:spPr>
      <dgm:t>
        <a:bodyPr/>
        <a:lstStyle/>
        <a:p>
          <a:r>
            <a:rPr lang="en-GB" sz="1400" dirty="0"/>
            <a:t>Bedouins believed that if they captured an oryx, they would take on its powers of endurance, strength and courage. Unicorns are seen as symbols of strength. </a:t>
          </a:r>
          <a:endParaRPr lang="en-US" sz="1400" dirty="0"/>
        </a:p>
      </dgm:t>
    </dgm:pt>
    <dgm:pt modelId="{BE64A834-DBD9-45EB-BF4E-764450517AFB}" type="parTrans" cxnId="{7EE750A9-FBAD-412E-996A-915C95A79780}">
      <dgm:prSet/>
      <dgm:spPr/>
      <dgm:t>
        <a:bodyPr/>
        <a:lstStyle/>
        <a:p>
          <a:endParaRPr lang="en-US" sz="1400"/>
        </a:p>
      </dgm:t>
    </dgm:pt>
    <dgm:pt modelId="{026546F2-AF47-4D52-91E9-9E51C39B88FD}" type="sibTrans" cxnId="{7EE750A9-FBAD-412E-996A-915C95A79780}">
      <dgm:prSet/>
      <dgm:spPr/>
      <dgm:t>
        <a:bodyPr/>
        <a:lstStyle/>
        <a:p>
          <a:endParaRPr lang="en-US" sz="1400"/>
        </a:p>
      </dgm:t>
    </dgm:pt>
    <dgm:pt modelId="{D14AD927-E1C4-4392-A429-5675508D22FA}">
      <dgm:prSet custT="1"/>
      <dgm:spPr>
        <a:solidFill>
          <a:srgbClr val="01415B"/>
        </a:solidFill>
      </dgm:spPr>
      <dgm:t>
        <a:bodyPr/>
        <a:lstStyle/>
        <a:p>
          <a:r>
            <a:rPr lang="en-GB" sz="1400" dirty="0"/>
            <a:t>The meat of an oryx was believed to have medical qualities. Many legends speak of a unicorn’s healing power. </a:t>
          </a:r>
          <a:endParaRPr lang="en-US" sz="1400" dirty="0"/>
        </a:p>
      </dgm:t>
    </dgm:pt>
    <dgm:pt modelId="{C44E6836-DC7C-410A-9D1B-A27CC2C58D41}" type="parTrans" cxnId="{A7EBDC53-8304-4937-A720-0B62288351A1}">
      <dgm:prSet/>
      <dgm:spPr/>
      <dgm:t>
        <a:bodyPr/>
        <a:lstStyle/>
        <a:p>
          <a:endParaRPr lang="en-US" sz="1400"/>
        </a:p>
      </dgm:t>
    </dgm:pt>
    <dgm:pt modelId="{0248615E-BD9F-40EC-A768-A91430F6AE2E}" type="sibTrans" cxnId="{A7EBDC53-8304-4937-A720-0B62288351A1}">
      <dgm:prSet/>
      <dgm:spPr/>
      <dgm:t>
        <a:bodyPr/>
        <a:lstStyle/>
        <a:p>
          <a:endParaRPr lang="en-US" sz="1400"/>
        </a:p>
      </dgm:t>
    </dgm:pt>
    <dgm:pt modelId="{3BAEA088-95DE-422E-93F9-EA4C36C0745B}">
      <dgm:prSet custT="1"/>
      <dgm:spPr>
        <a:solidFill>
          <a:srgbClr val="01415B"/>
        </a:solidFill>
      </dgm:spPr>
      <dgm:t>
        <a:bodyPr/>
        <a:lstStyle/>
        <a:p>
          <a:r>
            <a:rPr lang="en-GB" sz="1400"/>
            <a:t>Up until modern weapons, oryx’s were hard to capture. Many tales speak of unicorns being the same. </a:t>
          </a:r>
          <a:endParaRPr lang="en-US" sz="1400"/>
        </a:p>
      </dgm:t>
    </dgm:pt>
    <dgm:pt modelId="{B985953D-E217-44A3-AE3F-29A312F2E460}" type="parTrans" cxnId="{C8F1EE0B-C3B1-422E-A882-A0C69A69DD5E}">
      <dgm:prSet/>
      <dgm:spPr/>
      <dgm:t>
        <a:bodyPr/>
        <a:lstStyle/>
        <a:p>
          <a:endParaRPr lang="en-US" sz="1400"/>
        </a:p>
      </dgm:t>
    </dgm:pt>
    <dgm:pt modelId="{3B876279-3AE0-479C-869D-15E63BAE5E91}" type="sibTrans" cxnId="{C8F1EE0B-C3B1-422E-A882-A0C69A69DD5E}">
      <dgm:prSet/>
      <dgm:spPr/>
      <dgm:t>
        <a:bodyPr/>
        <a:lstStyle/>
        <a:p>
          <a:endParaRPr lang="en-US" sz="1400"/>
        </a:p>
      </dgm:t>
    </dgm:pt>
    <dgm:pt modelId="{0EF3C470-A3E8-458A-9D48-28BD950322CB}">
      <dgm:prSet custT="1"/>
      <dgm:spPr>
        <a:solidFill>
          <a:srgbClr val="01415B"/>
        </a:solidFill>
      </dgm:spPr>
      <dgm:t>
        <a:bodyPr/>
        <a:lstStyle/>
        <a:p>
          <a:r>
            <a:rPr lang="en-GB" sz="1400"/>
            <a:t>The Arabs of the Arabian desert celebrated the oryx in poetry and legends telling tales of the majestic beauty of the animal. Much like how unicorns are described. </a:t>
          </a:r>
          <a:endParaRPr lang="en-US" sz="1400"/>
        </a:p>
      </dgm:t>
    </dgm:pt>
    <dgm:pt modelId="{F25B9402-33A9-4123-8F17-8A68CD6319E4}" type="parTrans" cxnId="{FCCC1F56-0283-4260-859E-AB914A470E84}">
      <dgm:prSet/>
      <dgm:spPr/>
      <dgm:t>
        <a:bodyPr/>
        <a:lstStyle/>
        <a:p>
          <a:endParaRPr lang="en-US" sz="1400"/>
        </a:p>
      </dgm:t>
    </dgm:pt>
    <dgm:pt modelId="{8F0B9D7D-9FC1-40A9-8E74-E26F1A7334E5}" type="sibTrans" cxnId="{FCCC1F56-0283-4260-859E-AB914A470E84}">
      <dgm:prSet/>
      <dgm:spPr/>
      <dgm:t>
        <a:bodyPr/>
        <a:lstStyle/>
        <a:p>
          <a:endParaRPr lang="en-US" sz="1400"/>
        </a:p>
      </dgm:t>
    </dgm:pt>
    <dgm:pt modelId="{B7B073C6-21BB-48AB-9117-82573192E48F}" type="pres">
      <dgm:prSet presAssocID="{9BB068A8-CA78-4737-A277-4665E918D859}" presName="diagram" presStyleCnt="0">
        <dgm:presLayoutVars>
          <dgm:dir/>
          <dgm:resizeHandles val="exact"/>
        </dgm:presLayoutVars>
      </dgm:prSet>
      <dgm:spPr/>
    </dgm:pt>
    <dgm:pt modelId="{C9361C71-6DF5-4B18-9E1A-ADEF4E755944}" type="pres">
      <dgm:prSet presAssocID="{F7E0EA3C-8381-40E0-B6A1-4CF1B67145D1}" presName="node" presStyleLbl="node1" presStyleIdx="0" presStyleCnt="6">
        <dgm:presLayoutVars>
          <dgm:bulletEnabled val="1"/>
        </dgm:presLayoutVars>
      </dgm:prSet>
      <dgm:spPr/>
    </dgm:pt>
    <dgm:pt modelId="{2B0729E9-BE11-4F22-B7E3-D1D6D77F867C}" type="pres">
      <dgm:prSet presAssocID="{17B1803C-9335-452C-8AE8-FF6A422FA2C3}" presName="sibTrans" presStyleCnt="0"/>
      <dgm:spPr/>
    </dgm:pt>
    <dgm:pt modelId="{84D5D69D-4CBA-4697-867D-90A7E4D19496}" type="pres">
      <dgm:prSet presAssocID="{7DB19F5A-7800-42C7-9AC5-A111492B0582}" presName="node" presStyleLbl="node1" presStyleIdx="1" presStyleCnt="6">
        <dgm:presLayoutVars>
          <dgm:bulletEnabled val="1"/>
        </dgm:presLayoutVars>
      </dgm:prSet>
      <dgm:spPr/>
    </dgm:pt>
    <dgm:pt modelId="{030A3DF7-2CB7-4ECB-8022-7A6CA478B5DD}" type="pres">
      <dgm:prSet presAssocID="{A008ED34-748D-4EDB-ABA7-6F6045577D33}" presName="sibTrans" presStyleCnt="0"/>
      <dgm:spPr/>
    </dgm:pt>
    <dgm:pt modelId="{182225DF-A9C2-436F-9795-657F87A0C1D3}" type="pres">
      <dgm:prSet presAssocID="{A4D39A10-685B-4251-9230-FCC6211AD6F2}" presName="node" presStyleLbl="node1" presStyleIdx="2" presStyleCnt="6">
        <dgm:presLayoutVars>
          <dgm:bulletEnabled val="1"/>
        </dgm:presLayoutVars>
      </dgm:prSet>
      <dgm:spPr/>
    </dgm:pt>
    <dgm:pt modelId="{24FE3BA3-4C6B-433B-ABD0-C08B818DB42E}" type="pres">
      <dgm:prSet presAssocID="{026546F2-AF47-4D52-91E9-9E51C39B88FD}" presName="sibTrans" presStyleCnt="0"/>
      <dgm:spPr/>
    </dgm:pt>
    <dgm:pt modelId="{A494E84B-2287-4124-8A7B-A8E8EE847756}" type="pres">
      <dgm:prSet presAssocID="{D14AD927-E1C4-4392-A429-5675508D22FA}" presName="node" presStyleLbl="node1" presStyleIdx="3" presStyleCnt="6">
        <dgm:presLayoutVars>
          <dgm:bulletEnabled val="1"/>
        </dgm:presLayoutVars>
      </dgm:prSet>
      <dgm:spPr/>
    </dgm:pt>
    <dgm:pt modelId="{A5143487-998E-4BD9-AE24-41F61073A804}" type="pres">
      <dgm:prSet presAssocID="{0248615E-BD9F-40EC-A768-A91430F6AE2E}" presName="sibTrans" presStyleCnt="0"/>
      <dgm:spPr/>
    </dgm:pt>
    <dgm:pt modelId="{85B69DC1-1DBE-4426-84C9-3438776B3BDE}" type="pres">
      <dgm:prSet presAssocID="{3BAEA088-95DE-422E-93F9-EA4C36C0745B}" presName="node" presStyleLbl="node1" presStyleIdx="4" presStyleCnt="6">
        <dgm:presLayoutVars>
          <dgm:bulletEnabled val="1"/>
        </dgm:presLayoutVars>
      </dgm:prSet>
      <dgm:spPr/>
    </dgm:pt>
    <dgm:pt modelId="{9D61AE38-86E5-4302-8685-B46F1EA1B2BC}" type="pres">
      <dgm:prSet presAssocID="{3B876279-3AE0-479C-869D-15E63BAE5E91}" presName="sibTrans" presStyleCnt="0"/>
      <dgm:spPr/>
    </dgm:pt>
    <dgm:pt modelId="{81093E73-DC6A-42F6-9414-3275A6189334}" type="pres">
      <dgm:prSet presAssocID="{0EF3C470-A3E8-458A-9D48-28BD950322CB}" presName="node" presStyleLbl="node1" presStyleIdx="5" presStyleCnt="6">
        <dgm:presLayoutVars>
          <dgm:bulletEnabled val="1"/>
        </dgm:presLayoutVars>
      </dgm:prSet>
      <dgm:spPr/>
    </dgm:pt>
  </dgm:ptLst>
  <dgm:cxnLst>
    <dgm:cxn modelId="{C8F1EE0B-C3B1-422E-A882-A0C69A69DD5E}" srcId="{9BB068A8-CA78-4737-A277-4665E918D859}" destId="{3BAEA088-95DE-422E-93F9-EA4C36C0745B}" srcOrd="4" destOrd="0" parTransId="{B985953D-E217-44A3-AE3F-29A312F2E460}" sibTransId="{3B876279-3AE0-479C-869D-15E63BAE5E91}"/>
    <dgm:cxn modelId="{48CFF133-7B97-40B9-A656-92BECE5A72C6}" type="presOf" srcId="{D14AD927-E1C4-4392-A429-5675508D22FA}" destId="{A494E84B-2287-4124-8A7B-A8E8EE847756}" srcOrd="0" destOrd="0" presId="urn:microsoft.com/office/officeart/2005/8/layout/default"/>
    <dgm:cxn modelId="{23AF9171-E055-4ADB-ABB1-137C6F9F57C0}" type="presOf" srcId="{0EF3C470-A3E8-458A-9D48-28BD950322CB}" destId="{81093E73-DC6A-42F6-9414-3275A6189334}" srcOrd="0" destOrd="0" presId="urn:microsoft.com/office/officeart/2005/8/layout/default"/>
    <dgm:cxn modelId="{A7EBDC53-8304-4937-A720-0B62288351A1}" srcId="{9BB068A8-CA78-4737-A277-4665E918D859}" destId="{D14AD927-E1C4-4392-A429-5675508D22FA}" srcOrd="3" destOrd="0" parTransId="{C44E6836-DC7C-410A-9D1B-A27CC2C58D41}" sibTransId="{0248615E-BD9F-40EC-A768-A91430F6AE2E}"/>
    <dgm:cxn modelId="{FCCC1F56-0283-4260-859E-AB914A470E84}" srcId="{9BB068A8-CA78-4737-A277-4665E918D859}" destId="{0EF3C470-A3E8-458A-9D48-28BD950322CB}" srcOrd="5" destOrd="0" parTransId="{F25B9402-33A9-4123-8F17-8A68CD6319E4}" sibTransId="{8F0B9D7D-9FC1-40A9-8E74-E26F1A7334E5}"/>
    <dgm:cxn modelId="{143C8057-55ED-4F3C-8E79-C1CF6C6E0C23}" type="presOf" srcId="{9BB068A8-CA78-4737-A277-4665E918D859}" destId="{B7B073C6-21BB-48AB-9117-82573192E48F}" srcOrd="0" destOrd="0" presId="urn:microsoft.com/office/officeart/2005/8/layout/default"/>
    <dgm:cxn modelId="{401BF288-3503-4530-B79A-1DB6BE81085A}" srcId="{9BB068A8-CA78-4737-A277-4665E918D859}" destId="{7DB19F5A-7800-42C7-9AC5-A111492B0582}" srcOrd="1" destOrd="0" parTransId="{008702CB-F1B3-4411-ABBA-F6BB9C904D5A}" sibTransId="{A008ED34-748D-4EDB-ABA7-6F6045577D33}"/>
    <dgm:cxn modelId="{F48ADD98-5BBA-4F21-B9AC-3E1C6705E21F}" type="presOf" srcId="{F7E0EA3C-8381-40E0-B6A1-4CF1B67145D1}" destId="{C9361C71-6DF5-4B18-9E1A-ADEF4E755944}" srcOrd="0" destOrd="0" presId="urn:microsoft.com/office/officeart/2005/8/layout/default"/>
    <dgm:cxn modelId="{4966E3A2-26E9-42AE-ACFC-693E6CC934D3}" type="presOf" srcId="{3BAEA088-95DE-422E-93F9-EA4C36C0745B}" destId="{85B69DC1-1DBE-4426-84C9-3438776B3BDE}" srcOrd="0" destOrd="0" presId="urn:microsoft.com/office/officeart/2005/8/layout/default"/>
    <dgm:cxn modelId="{7EE750A9-FBAD-412E-996A-915C95A79780}" srcId="{9BB068A8-CA78-4737-A277-4665E918D859}" destId="{A4D39A10-685B-4251-9230-FCC6211AD6F2}" srcOrd="2" destOrd="0" parTransId="{BE64A834-DBD9-45EB-BF4E-764450517AFB}" sibTransId="{026546F2-AF47-4D52-91E9-9E51C39B88FD}"/>
    <dgm:cxn modelId="{192D10C8-77B1-4E7A-B9CF-C11BA09319E9}" type="presOf" srcId="{A4D39A10-685B-4251-9230-FCC6211AD6F2}" destId="{182225DF-A9C2-436F-9795-657F87A0C1D3}" srcOrd="0" destOrd="0" presId="urn:microsoft.com/office/officeart/2005/8/layout/default"/>
    <dgm:cxn modelId="{40749AD7-BC90-47BE-BFAC-2D8EA65AEE93}" type="presOf" srcId="{7DB19F5A-7800-42C7-9AC5-A111492B0582}" destId="{84D5D69D-4CBA-4697-867D-90A7E4D19496}" srcOrd="0" destOrd="0" presId="urn:microsoft.com/office/officeart/2005/8/layout/default"/>
    <dgm:cxn modelId="{CBB838DD-6D95-4DF2-AC0E-1AAD6655FC96}" srcId="{9BB068A8-CA78-4737-A277-4665E918D859}" destId="{F7E0EA3C-8381-40E0-B6A1-4CF1B67145D1}" srcOrd="0" destOrd="0" parTransId="{6FB6AF01-F747-44E2-88D1-0B5D6CCE4408}" sibTransId="{17B1803C-9335-452C-8AE8-FF6A422FA2C3}"/>
    <dgm:cxn modelId="{533AD5F9-2D45-4566-904C-ED331629685B}" type="presParOf" srcId="{B7B073C6-21BB-48AB-9117-82573192E48F}" destId="{C9361C71-6DF5-4B18-9E1A-ADEF4E755944}" srcOrd="0" destOrd="0" presId="urn:microsoft.com/office/officeart/2005/8/layout/default"/>
    <dgm:cxn modelId="{FB7C8264-975B-4A92-B68F-A907561E5DDD}" type="presParOf" srcId="{B7B073C6-21BB-48AB-9117-82573192E48F}" destId="{2B0729E9-BE11-4F22-B7E3-D1D6D77F867C}" srcOrd="1" destOrd="0" presId="urn:microsoft.com/office/officeart/2005/8/layout/default"/>
    <dgm:cxn modelId="{8ECE26B1-8E72-46DD-AFAC-377D8A51822A}" type="presParOf" srcId="{B7B073C6-21BB-48AB-9117-82573192E48F}" destId="{84D5D69D-4CBA-4697-867D-90A7E4D19496}" srcOrd="2" destOrd="0" presId="urn:microsoft.com/office/officeart/2005/8/layout/default"/>
    <dgm:cxn modelId="{6961195A-C18B-4E6A-93A2-72B7D3EC02DF}" type="presParOf" srcId="{B7B073C6-21BB-48AB-9117-82573192E48F}" destId="{030A3DF7-2CB7-4ECB-8022-7A6CA478B5DD}" srcOrd="3" destOrd="0" presId="urn:microsoft.com/office/officeart/2005/8/layout/default"/>
    <dgm:cxn modelId="{F34EB189-117B-4CF0-AB97-E92A28341188}" type="presParOf" srcId="{B7B073C6-21BB-48AB-9117-82573192E48F}" destId="{182225DF-A9C2-436F-9795-657F87A0C1D3}" srcOrd="4" destOrd="0" presId="urn:microsoft.com/office/officeart/2005/8/layout/default"/>
    <dgm:cxn modelId="{9727F1DB-E1B6-4A39-8FA5-F951C1E71994}" type="presParOf" srcId="{B7B073C6-21BB-48AB-9117-82573192E48F}" destId="{24FE3BA3-4C6B-433B-ABD0-C08B818DB42E}" srcOrd="5" destOrd="0" presId="urn:microsoft.com/office/officeart/2005/8/layout/default"/>
    <dgm:cxn modelId="{38BD4199-C283-4E3A-A9E6-013A3EF8147E}" type="presParOf" srcId="{B7B073C6-21BB-48AB-9117-82573192E48F}" destId="{A494E84B-2287-4124-8A7B-A8E8EE847756}" srcOrd="6" destOrd="0" presId="urn:microsoft.com/office/officeart/2005/8/layout/default"/>
    <dgm:cxn modelId="{1C4A03F8-1139-4BF2-8DA8-12F09E4C3B4F}" type="presParOf" srcId="{B7B073C6-21BB-48AB-9117-82573192E48F}" destId="{A5143487-998E-4BD9-AE24-41F61073A804}" srcOrd="7" destOrd="0" presId="urn:microsoft.com/office/officeart/2005/8/layout/default"/>
    <dgm:cxn modelId="{905D5EF0-A481-449E-B952-9D1E26C326B9}" type="presParOf" srcId="{B7B073C6-21BB-48AB-9117-82573192E48F}" destId="{85B69DC1-1DBE-4426-84C9-3438776B3BDE}" srcOrd="8" destOrd="0" presId="urn:microsoft.com/office/officeart/2005/8/layout/default"/>
    <dgm:cxn modelId="{D8E11BE0-8194-4E8B-B5B5-B003CC77DA3B}" type="presParOf" srcId="{B7B073C6-21BB-48AB-9117-82573192E48F}" destId="{9D61AE38-86E5-4302-8685-B46F1EA1B2BC}" srcOrd="9" destOrd="0" presId="urn:microsoft.com/office/officeart/2005/8/layout/default"/>
    <dgm:cxn modelId="{733D13ED-BC4A-4063-8816-C649E79D931B}" type="presParOf" srcId="{B7B073C6-21BB-48AB-9117-82573192E48F}" destId="{81093E73-DC6A-42F6-9414-3275A6189334}" srcOrd="10"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4E4068-3788-4E8F-BAFF-F6D9C733D948}" type="doc">
      <dgm:prSet loTypeId="urn:microsoft.com/office/officeart/2016/7/layout/BasicTimeline" loCatId="process" qsTypeId="urn:microsoft.com/office/officeart/2005/8/quickstyle/simple1" qsCatId="simple" csTypeId="urn:microsoft.com/office/officeart/2005/8/colors/accent0_1" csCatId="mainScheme" phldr="1"/>
      <dgm:spPr/>
      <dgm:t>
        <a:bodyPr/>
        <a:lstStyle/>
        <a:p>
          <a:endParaRPr lang="en-US"/>
        </a:p>
      </dgm:t>
    </dgm:pt>
    <dgm:pt modelId="{299FF269-4315-41FC-A73B-2E485B28D4A0}">
      <dgm:prSet custT="1"/>
      <dgm:spPr/>
      <dgm:t>
        <a:bodyPr/>
        <a:lstStyle/>
        <a:p>
          <a:pPr>
            <a:defRPr b="1"/>
          </a:pPr>
          <a:r>
            <a:rPr lang="en-US" sz="1600"/>
            <a:t>1945</a:t>
          </a:r>
        </a:p>
      </dgm:t>
    </dgm:pt>
    <dgm:pt modelId="{C8DFD5A4-5B83-4408-93A9-B3229E2EE53A}" type="parTrans" cxnId="{B05DF9CB-33CE-477A-9F64-532D6DB7B181}">
      <dgm:prSet/>
      <dgm:spPr/>
      <dgm:t>
        <a:bodyPr/>
        <a:lstStyle/>
        <a:p>
          <a:endParaRPr lang="en-US" sz="1600"/>
        </a:p>
      </dgm:t>
    </dgm:pt>
    <dgm:pt modelId="{C40CD9BA-8EDB-46F3-A54F-996CE086FEFE}" type="sibTrans" cxnId="{B05DF9CB-33CE-477A-9F64-532D6DB7B181}">
      <dgm:prSet/>
      <dgm:spPr/>
      <dgm:t>
        <a:bodyPr/>
        <a:lstStyle/>
        <a:p>
          <a:endParaRPr lang="en-US" sz="1600"/>
        </a:p>
      </dgm:t>
    </dgm:pt>
    <dgm:pt modelId="{D852B7B0-E283-408B-B87A-9C7F08D2E1A3}">
      <dgm:prSet custT="1"/>
      <dgm:spPr>
        <a:noFill/>
        <a:ln>
          <a:solidFill>
            <a:srgbClr val="797E01"/>
          </a:solidFill>
        </a:ln>
      </dgm:spPr>
      <dgm:t>
        <a:bodyPr/>
        <a:lstStyle/>
        <a:p>
          <a:r>
            <a:rPr lang="en-US" sz="1600" dirty="0"/>
            <a:t>Availability of high-speed vehicles and automatic weapons meant that hunting for the oryx became easier.</a:t>
          </a:r>
        </a:p>
      </dgm:t>
    </dgm:pt>
    <dgm:pt modelId="{9A8B2D51-AA3E-4023-8E73-268B5D7DB8B3}" type="parTrans" cxnId="{54434435-8584-4C4D-A5CE-07F5FB2FC474}">
      <dgm:prSet/>
      <dgm:spPr/>
      <dgm:t>
        <a:bodyPr/>
        <a:lstStyle/>
        <a:p>
          <a:endParaRPr lang="en-US" sz="1600"/>
        </a:p>
      </dgm:t>
    </dgm:pt>
    <dgm:pt modelId="{6EFFEFE2-B86B-48B3-8758-88EB989FCD55}" type="sibTrans" cxnId="{54434435-8584-4C4D-A5CE-07F5FB2FC474}">
      <dgm:prSet/>
      <dgm:spPr/>
      <dgm:t>
        <a:bodyPr/>
        <a:lstStyle/>
        <a:p>
          <a:endParaRPr lang="en-US" sz="1600"/>
        </a:p>
      </dgm:t>
    </dgm:pt>
    <dgm:pt modelId="{EDBBE3EB-96B0-4569-B01C-3FEEBB108D57}">
      <dgm:prSet custT="1"/>
      <dgm:spPr/>
      <dgm:t>
        <a:bodyPr/>
        <a:lstStyle/>
        <a:p>
          <a:pPr>
            <a:defRPr b="1"/>
          </a:pPr>
          <a:r>
            <a:rPr lang="en-US" sz="1600"/>
            <a:t>1965</a:t>
          </a:r>
        </a:p>
      </dgm:t>
    </dgm:pt>
    <dgm:pt modelId="{ACCFDE7B-A7AA-4D02-BCDC-2DFE231BD295}" type="parTrans" cxnId="{78025F85-AD8F-4588-A11F-E30D194014A8}">
      <dgm:prSet/>
      <dgm:spPr/>
      <dgm:t>
        <a:bodyPr/>
        <a:lstStyle/>
        <a:p>
          <a:endParaRPr lang="en-US" sz="1600"/>
        </a:p>
      </dgm:t>
    </dgm:pt>
    <dgm:pt modelId="{535C564D-46EA-4CB7-9EF6-9598B368E833}" type="sibTrans" cxnId="{78025F85-AD8F-4588-A11F-E30D194014A8}">
      <dgm:prSet/>
      <dgm:spPr/>
      <dgm:t>
        <a:bodyPr/>
        <a:lstStyle/>
        <a:p>
          <a:endParaRPr lang="en-US" sz="1600"/>
        </a:p>
      </dgm:t>
    </dgm:pt>
    <dgm:pt modelId="{4136A8DB-5E22-4AB6-A458-8C5EE74A8C0D}">
      <dgm:prSet custT="1"/>
      <dgm:spPr>
        <a:noFill/>
        <a:ln>
          <a:solidFill>
            <a:srgbClr val="797E01"/>
          </a:solidFill>
        </a:ln>
      </dgm:spPr>
      <dgm:t>
        <a:bodyPr/>
        <a:lstStyle/>
        <a:p>
          <a:pPr algn="ctr"/>
          <a:r>
            <a:rPr lang="en-US" sz="1600" dirty="0"/>
            <a:t>Less than 500 Arabian Oryx’s left in the wild.</a:t>
          </a:r>
        </a:p>
      </dgm:t>
    </dgm:pt>
    <dgm:pt modelId="{D14469FB-31C2-4938-BA09-5C69B6BDE6E6}" type="parTrans" cxnId="{2B1B7ADE-8C28-421B-A149-760B451682D4}">
      <dgm:prSet/>
      <dgm:spPr/>
      <dgm:t>
        <a:bodyPr/>
        <a:lstStyle/>
        <a:p>
          <a:endParaRPr lang="en-US" sz="1600"/>
        </a:p>
      </dgm:t>
    </dgm:pt>
    <dgm:pt modelId="{67AD2F44-3CB3-4EAE-BC1B-AE8171532EE9}" type="sibTrans" cxnId="{2B1B7ADE-8C28-421B-A149-760B451682D4}">
      <dgm:prSet/>
      <dgm:spPr/>
      <dgm:t>
        <a:bodyPr/>
        <a:lstStyle/>
        <a:p>
          <a:endParaRPr lang="en-US" sz="1600"/>
        </a:p>
      </dgm:t>
    </dgm:pt>
    <dgm:pt modelId="{DA914756-0855-4A0A-ACEE-C6220EC84643}">
      <dgm:prSet custT="1"/>
      <dgm:spPr/>
      <dgm:t>
        <a:bodyPr/>
        <a:lstStyle/>
        <a:p>
          <a:pPr>
            <a:defRPr b="1"/>
          </a:pPr>
          <a:r>
            <a:rPr lang="en-US" sz="1600" dirty="0"/>
            <a:t>1972</a:t>
          </a:r>
        </a:p>
      </dgm:t>
    </dgm:pt>
    <dgm:pt modelId="{D7615313-3FC4-48A3-9652-AABA4C090016}" type="parTrans" cxnId="{61B89198-2742-4C1F-8ADD-1D151D1DE89A}">
      <dgm:prSet/>
      <dgm:spPr/>
      <dgm:t>
        <a:bodyPr/>
        <a:lstStyle/>
        <a:p>
          <a:endParaRPr lang="en-US" sz="1600"/>
        </a:p>
      </dgm:t>
    </dgm:pt>
    <dgm:pt modelId="{1D21A76E-0F24-4732-AE9C-022FC6BB7DA6}" type="sibTrans" cxnId="{61B89198-2742-4C1F-8ADD-1D151D1DE89A}">
      <dgm:prSet/>
      <dgm:spPr/>
      <dgm:t>
        <a:bodyPr/>
        <a:lstStyle/>
        <a:p>
          <a:endParaRPr lang="en-US" sz="1600"/>
        </a:p>
      </dgm:t>
    </dgm:pt>
    <dgm:pt modelId="{5F649E31-DDA8-4461-B132-C1E6273E42C1}">
      <dgm:prSet custT="1"/>
      <dgm:spPr>
        <a:noFill/>
        <a:ln>
          <a:solidFill>
            <a:srgbClr val="797E01"/>
          </a:solidFill>
        </a:ln>
      </dgm:spPr>
      <dgm:t>
        <a:bodyPr/>
        <a:lstStyle/>
        <a:p>
          <a:pPr algn="ctr"/>
          <a:r>
            <a:rPr lang="en-US" sz="1600" dirty="0"/>
            <a:t>All wild herds were extinct. Thankfully, several Oryx’s were being bred in captivity in zoos around the world.</a:t>
          </a:r>
        </a:p>
      </dgm:t>
    </dgm:pt>
    <dgm:pt modelId="{F770B1D7-FA6A-4DD6-AE90-44AE5302ECD0}" type="parTrans" cxnId="{B5186FD9-14D5-4F38-8C18-096907834D5F}">
      <dgm:prSet/>
      <dgm:spPr/>
      <dgm:t>
        <a:bodyPr/>
        <a:lstStyle/>
        <a:p>
          <a:endParaRPr lang="en-US" sz="1600"/>
        </a:p>
      </dgm:t>
    </dgm:pt>
    <dgm:pt modelId="{847A59FD-3DB8-4012-949F-FD1545768FF9}" type="sibTrans" cxnId="{B5186FD9-14D5-4F38-8C18-096907834D5F}">
      <dgm:prSet/>
      <dgm:spPr/>
      <dgm:t>
        <a:bodyPr/>
        <a:lstStyle/>
        <a:p>
          <a:endParaRPr lang="en-US" sz="1600"/>
        </a:p>
      </dgm:t>
    </dgm:pt>
    <dgm:pt modelId="{E8085BBD-7071-4BB8-8D7D-D86DA631C4BD}" type="pres">
      <dgm:prSet presAssocID="{014E4068-3788-4E8F-BAFF-F6D9C733D948}" presName="root" presStyleCnt="0">
        <dgm:presLayoutVars>
          <dgm:chMax/>
          <dgm:chPref/>
          <dgm:animLvl val="lvl"/>
        </dgm:presLayoutVars>
      </dgm:prSet>
      <dgm:spPr/>
    </dgm:pt>
    <dgm:pt modelId="{7EA62363-79FF-4093-85B7-1972DC6B8CB6}" type="pres">
      <dgm:prSet presAssocID="{014E4068-3788-4E8F-BAFF-F6D9C733D948}" presName="divider" presStyleLbl="fgAccFollowNode1" presStyleIdx="0" presStyleCnt="1"/>
      <dgm:spPr>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tailEnd type="triangle" w="lg" len="lg"/>
        </a:ln>
        <a:effectLst/>
      </dgm:spPr>
    </dgm:pt>
    <dgm:pt modelId="{F897883F-ACDC-4995-8734-211E0E778B78}" type="pres">
      <dgm:prSet presAssocID="{014E4068-3788-4E8F-BAFF-F6D9C733D948}" presName="nodes" presStyleCnt="0">
        <dgm:presLayoutVars>
          <dgm:chMax/>
          <dgm:chPref/>
          <dgm:animLvl val="lvl"/>
        </dgm:presLayoutVars>
      </dgm:prSet>
      <dgm:spPr/>
    </dgm:pt>
    <dgm:pt modelId="{049E45D0-8890-49AA-B58B-F29D7162CC7D}" type="pres">
      <dgm:prSet presAssocID="{299FF269-4315-41FC-A73B-2E485B28D4A0}" presName="composite" presStyleCnt="0"/>
      <dgm:spPr/>
    </dgm:pt>
    <dgm:pt modelId="{D6132B6A-BCA3-453C-A5BF-BB2AFE8A61B3}" type="pres">
      <dgm:prSet presAssocID="{299FF269-4315-41FC-A73B-2E485B28D4A0}" presName="L1TextContainer" presStyleLbl="revTx" presStyleIdx="0" presStyleCnt="3">
        <dgm:presLayoutVars>
          <dgm:chMax val="1"/>
          <dgm:chPref val="1"/>
          <dgm:bulletEnabled val="1"/>
        </dgm:presLayoutVars>
      </dgm:prSet>
      <dgm:spPr/>
    </dgm:pt>
    <dgm:pt modelId="{D2A42039-BA6F-403F-A55F-859349DAA946}" type="pres">
      <dgm:prSet presAssocID="{299FF269-4315-41FC-A73B-2E485B28D4A0}" presName="L2TextContainerWrapper" presStyleCnt="0">
        <dgm:presLayoutVars>
          <dgm:chMax val="0"/>
          <dgm:chPref val="0"/>
          <dgm:bulletEnabled val="1"/>
        </dgm:presLayoutVars>
      </dgm:prSet>
      <dgm:spPr/>
    </dgm:pt>
    <dgm:pt modelId="{9CD88D7F-0458-4426-BB50-19C0DE57E865}" type="pres">
      <dgm:prSet presAssocID="{299FF269-4315-41FC-A73B-2E485B28D4A0}" presName="L2TextContainer" presStyleLbl="bgAcc1" presStyleIdx="0" presStyleCnt="3"/>
      <dgm:spPr/>
    </dgm:pt>
    <dgm:pt modelId="{1EF680AD-0360-4D4A-8D4A-E95845E3D9DF}" type="pres">
      <dgm:prSet presAssocID="{299FF269-4315-41FC-A73B-2E485B28D4A0}" presName="FlexibleEmptyPlaceHolder" presStyleCnt="0"/>
      <dgm:spPr/>
    </dgm:pt>
    <dgm:pt modelId="{A541B42A-B7B7-447E-A871-53B0BB941B82}" type="pres">
      <dgm:prSet presAssocID="{299FF269-4315-41FC-A73B-2E485B28D4A0}" presName="ConnectLine" presStyleLbl="sibTrans1D1" presStyleIdx="0" presStyleCnt="3"/>
      <dgm:spPr>
        <a:noFill/>
        <a:ln w="9525" cap="flat" cmpd="sng" algn="ctr">
          <a:solidFill>
            <a:schemeClr val="dk1">
              <a:hueOff val="0"/>
              <a:satOff val="0"/>
              <a:lumOff val="0"/>
              <a:alphaOff val="0"/>
            </a:schemeClr>
          </a:solidFill>
          <a:prstDash val="dash"/>
        </a:ln>
        <a:effectLst/>
      </dgm:spPr>
    </dgm:pt>
    <dgm:pt modelId="{E0787A03-03CD-422D-97E7-D2B51C1F7FEC}" type="pres">
      <dgm:prSet presAssocID="{299FF269-4315-41FC-A73B-2E485B28D4A0}" presName="ConnectorPoint" presStyleLbl="alignNode1" presStyleIdx="0" presStyleCnt="3"/>
      <dgm:spPr/>
    </dgm:pt>
    <dgm:pt modelId="{3429094E-C41A-478E-ADC5-09BE3AFD01E5}" type="pres">
      <dgm:prSet presAssocID="{299FF269-4315-41FC-A73B-2E485B28D4A0}" presName="EmptyPlaceHolder" presStyleCnt="0"/>
      <dgm:spPr/>
    </dgm:pt>
    <dgm:pt modelId="{6BD57A3F-2384-44BA-834C-06DFF1D5D1B1}" type="pres">
      <dgm:prSet presAssocID="{C40CD9BA-8EDB-46F3-A54F-996CE086FEFE}" presName="spaceBetweenRectangles" presStyleCnt="0"/>
      <dgm:spPr/>
    </dgm:pt>
    <dgm:pt modelId="{43C132C8-4A29-48D5-8D98-233DB7588FFF}" type="pres">
      <dgm:prSet presAssocID="{EDBBE3EB-96B0-4569-B01C-3FEEBB108D57}" presName="composite" presStyleCnt="0"/>
      <dgm:spPr/>
    </dgm:pt>
    <dgm:pt modelId="{B04923FA-09CC-45CD-8CC4-CADFC4B09389}" type="pres">
      <dgm:prSet presAssocID="{EDBBE3EB-96B0-4569-B01C-3FEEBB108D57}" presName="L1TextContainer" presStyleLbl="revTx" presStyleIdx="1" presStyleCnt="3">
        <dgm:presLayoutVars>
          <dgm:chMax val="1"/>
          <dgm:chPref val="1"/>
          <dgm:bulletEnabled val="1"/>
        </dgm:presLayoutVars>
      </dgm:prSet>
      <dgm:spPr/>
    </dgm:pt>
    <dgm:pt modelId="{0248AABC-D28E-444B-B755-22B7DC784872}" type="pres">
      <dgm:prSet presAssocID="{EDBBE3EB-96B0-4569-B01C-3FEEBB108D57}" presName="L2TextContainerWrapper" presStyleCnt="0">
        <dgm:presLayoutVars>
          <dgm:chMax val="0"/>
          <dgm:chPref val="0"/>
          <dgm:bulletEnabled val="1"/>
        </dgm:presLayoutVars>
      </dgm:prSet>
      <dgm:spPr/>
    </dgm:pt>
    <dgm:pt modelId="{BB31E299-1CD6-4E78-986B-51181231B785}" type="pres">
      <dgm:prSet presAssocID="{EDBBE3EB-96B0-4569-B01C-3FEEBB108D57}" presName="L2TextContainer" presStyleLbl="bgAcc1" presStyleIdx="1" presStyleCnt="3"/>
      <dgm:spPr/>
    </dgm:pt>
    <dgm:pt modelId="{0E718C9A-E363-4BB1-9DA0-3F973A5D045D}" type="pres">
      <dgm:prSet presAssocID="{EDBBE3EB-96B0-4569-B01C-3FEEBB108D57}" presName="FlexibleEmptyPlaceHolder" presStyleCnt="0"/>
      <dgm:spPr/>
    </dgm:pt>
    <dgm:pt modelId="{8A122955-2FDB-4597-9718-0F8CA54DCB7E}" type="pres">
      <dgm:prSet presAssocID="{EDBBE3EB-96B0-4569-B01C-3FEEBB108D57}" presName="ConnectLine" presStyleLbl="sibTrans1D1" presStyleIdx="1" presStyleCnt="3"/>
      <dgm:spPr>
        <a:noFill/>
        <a:ln w="9525" cap="flat" cmpd="sng" algn="ctr">
          <a:solidFill>
            <a:schemeClr val="dk1">
              <a:hueOff val="0"/>
              <a:satOff val="0"/>
              <a:lumOff val="0"/>
              <a:alphaOff val="0"/>
            </a:schemeClr>
          </a:solidFill>
          <a:prstDash val="dash"/>
        </a:ln>
        <a:effectLst/>
      </dgm:spPr>
    </dgm:pt>
    <dgm:pt modelId="{BDFB7AEC-2DF7-4FAC-9C20-58689C389761}" type="pres">
      <dgm:prSet presAssocID="{EDBBE3EB-96B0-4569-B01C-3FEEBB108D57}" presName="ConnectorPoint" presStyleLbl="alignNode1" presStyleIdx="1" presStyleCnt="3"/>
      <dgm:spPr/>
    </dgm:pt>
    <dgm:pt modelId="{81A67AD5-E4F4-4BAB-BAE4-32CC95C69B11}" type="pres">
      <dgm:prSet presAssocID="{EDBBE3EB-96B0-4569-B01C-3FEEBB108D57}" presName="EmptyPlaceHolder" presStyleCnt="0"/>
      <dgm:spPr/>
    </dgm:pt>
    <dgm:pt modelId="{780E4FC5-BF5B-497F-8336-D4B7BA97C887}" type="pres">
      <dgm:prSet presAssocID="{535C564D-46EA-4CB7-9EF6-9598B368E833}" presName="spaceBetweenRectangles" presStyleCnt="0"/>
      <dgm:spPr/>
    </dgm:pt>
    <dgm:pt modelId="{DE444C86-589D-4F30-B6A4-4CD9EFB08CD0}" type="pres">
      <dgm:prSet presAssocID="{DA914756-0855-4A0A-ACEE-C6220EC84643}" presName="composite" presStyleCnt="0"/>
      <dgm:spPr/>
    </dgm:pt>
    <dgm:pt modelId="{70317B8A-2562-4AF0-BE55-7DB81314B9D4}" type="pres">
      <dgm:prSet presAssocID="{DA914756-0855-4A0A-ACEE-C6220EC84643}" presName="L1TextContainer" presStyleLbl="revTx" presStyleIdx="2" presStyleCnt="3">
        <dgm:presLayoutVars>
          <dgm:chMax val="1"/>
          <dgm:chPref val="1"/>
          <dgm:bulletEnabled val="1"/>
        </dgm:presLayoutVars>
      </dgm:prSet>
      <dgm:spPr/>
    </dgm:pt>
    <dgm:pt modelId="{99BF6F38-E446-4523-A865-7ABBFE2F23D1}" type="pres">
      <dgm:prSet presAssocID="{DA914756-0855-4A0A-ACEE-C6220EC84643}" presName="L2TextContainerWrapper" presStyleCnt="0">
        <dgm:presLayoutVars>
          <dgm:chMax val="0"/>
          <dgm:chPref val="0"/>
          <dgm:bulletEnabled val="1"/>
        </dgm:presLayoutVars>
      </dgm:prSet>
      <dgm:spPr/>
    </dgm:pt>
    <dgm:pt modelId="{B6F0FECD-2CE9-4DC0-B0F5-7853CC35A190}" type="pres">
      <dgm:prSet presAssocID="{DA914756-0855-4A0A-ACEE-C6220EC84643}" presName="L2TextContainer" presStyleLbl="bgAcc1" presStyleIdx="2" presStyleCnt="3"/>
      <dgm:spPr/>
    </dgm:pt>
    <dgm:pt modelId="{FBFD8EED-C84D-424E-97A7-715BBE186CE3}" type="pres">
      <dgm:prSet presAssocID="{DA914756-0855-4A0A-ACEE-C6220EC84643}" presName="FlexibleEmptyPlaceHolder" presStyleCnt="0"/>
      <dgm:spPr/>
    </dgm:pt>
    <dgm:pt modelId="{E6D74A94-224B-402C-968C-BC14036E0042}" type="pres">
      <dgm:prSet presAssocID="{DA914756-0855-4A0A-ACEE-C6220EC84643}" presName="ConnectLine" presStyleLbl="sibTrans1D1" presStyleIdx="2" presStyleCnt="3"/>
      <dgm:spPr>
        <a:noFill/>
        <a:ln w="9525" cap="flat" cmpd="sng" algn="ctr">
          <a:solidFill>
            <a:schemeClr val="dk1">
              <a:hueOff val="0"/>
              <a:satOff val="0"/>
              <a:lumOff val="0"/>
              <a:alphaOff val="0"/>
            </a:schemeClr>
          </a:solidFill>
          <a:prstDash val="dash"/>
        </a:ln>
        <a:effectLst/>
      </dgm:spPr>
    </dgm:pt>
    <dgm:pt modelId="{70C5998A-FBE4-4B1A-A01D-A3E593F46803}" type="pres">
      <dgm:prSet presAssocID="{DA914756-0855-4A0A-ACEE-C6220EC84643}" presName="ConnectorPoint" presStyleLbl="alignNode1" presStyleIdx="2" presStyleCnt="3"/>
      <dgm:spPr/>
    </dgm:pt>
    <dgm:pt modelId="{DF5E2B6E-0FB4-44C7-8004-75C45F1621FF}" type="pres">
      <dgm:prSet presAssocID="{DA914756-0855-4A0A-ACEE-C6220EC84643}" presName="EmptyPlaceHolder" presStyleCnt="0"/>
      <dgm:spPr/>
    </dgm:pt>
  </dgm:ptLst>
  <dgm:cxnLst>
    <dgm:cxn modelId="{2DE99F29-146E-47AF-B922-9886709F0B02}" type="presOf" srcId="{5F649E31-DDA8-4461-B132-C1E6273E42C1}" destId="{B6F0FECD-2CE9-4DC0-B0F5-7853CC35A190}" srcOrd="0" destOrd="0" presId="urn:microsoft.com/office/officeart/2016/7/layout/BasicTimeline"/>
    <dgm:cxn modelId="{184D9A2C-7593-480B-BA3A-1753011B9192}" type="presOf" srcId="{299FF269-4315-41FC-A73B-2E485B28D4A0}" destId="{D6132B6A-BCA3-453C-A5BF-BB2AFE8A61B3}" srcOrd="0" destOrd="0" presId="urn:microsoft.com/office/officeart/2016/7/layout/BasicTimeline"/>
    <dgm:cxn modelId="{54434435-8584-4C4D-A5CE-07F5FB2FC474}" srcId="{299FF269-4315-41FC-A73B-2E485B28D4A0}" destId="{D852B7B0-E283-408B-B87A-9C7F08D2E1A3}" srcOrd="0" destOrd="0" parTransId="{9A8B2D51-AA3E-4023-8E73-268B5D7DB8B3}" sibTransId="{6EFFEFE2-B86B-48B3-8758-88EB989FCD55}"/>
    <dgm:cxn modelId="{57F06D47-B9E4-40FD-8E2F-A79B343D2CF3}" type="presOf" srcId="{DA914756-0855-4A0A-ACEE-C6220EC84643}" destId="{70317B8A-2562-4AF0-BE55-7DB81314B9D4}" srcOrd="0" destOrd="0" presId="urn:microsoft.com/office/officeart/2016/7/layout/BasicTimeline"/>
    <dgm:cxn modelId="{D2E5AD56-A8B5-422A-AE8F-3F74DF306569}" type="presOf" srcId="{EDBBE3EB-96B0-4569-B01C-3FEEBB108D57}" destId="{B04923FA-09CC-45CD-8CC4-CADFC4B09389}" srcOrd="0" destOrd="0" presId="urn:microsoft.com/office/officeart/2016/7/layout/BasicTimeline"/>
    <dgm:cxn modelId="{78025F85-AD8F-4588-A11F-E30D194014A8}" srcId="{014E4068-3788-4E8F-BAFF-F6D9C733D948}" destId="{EDBBE3EB-96B0-4569-B01C-3FEEBB108D57}" srcOrd="1" destOrd="0" parTransId="{ACCFDE7B-A7AA-4D02-BCDC-2DFE231BD295}" sibTransId="{535C564D-46EA-4CB7-9EF6-9598B368E833}"/>
    <dgm:cxn modelId="{A884AA96-2051-4045-94CC-C9B82B50D2B7}" type="presOf" srcId="{014E4068-3788-4E8F-BAFF-F6D9C733D948}" destId="{E8085BBD-7071-4BB8-8D7D-D86DA631C4BD}" srcOrd="0" destOrd="0" presId="urn:microsoft.com/office/officeart/2016/7/layout/BasicTimeline"/>
    <dgm:cxn modelId="{61B89198-2742-4C1F-8ADD-1D151D1DE89A}" srcId="{014E4068-3788-4E8F-BAFF-F6D9C733D948}" destId="{DA914756-0855-4A0A-ACEE-C6220EC84643}" srcOrd="2" destOrd="0" parTransId="{D7615313-3FC4-48A3-9652-AABA4C090016}" sibTransId="{1D21A76E-0F24-4732-AE9C-022FC6BB7DA6}"/>
    <dgm:cxn modelId="{E048ECA5-158A-4BCB-BB6F-88D1726B038C}" type="presOf" srcId="{4136A8DB-5E22-4AB6-A458-8C5EE74A8C0D}" destId="{BB31E299-1CD6-4E78-986B-51181231B785}" srcOrd="0" destOrd="0" presId="urn:microsoft.com/office/officeart/2016/7/layout/BasicTimeline"/>
    <dgm:cxn modelId="{B05DF9CB-33CE-477A-9F64-532D6DB7B181}" srcId="{014E4068-3788-4E8F-BAFF-F6D9C733D948}" destId="{299FF269-4315-41FC-A73B-2E485B28D4A0}" srcOrd="0" destOrd="0" parTransId="{C8DFD5A4-5B83-4408-93A9-B3229E2EE53A}" sibTransId="{C40CD9BA-8EDB-46F3-A54F-996CE086FEFE}"/>
    <dgm:cxn modelId="{B5186FD9-14D5-4F38-8C18-096907834D5F}" srcId="{DA914756-0855-4A0A-ACEE-C6220EC84643}" destId="{5F649E31-DDA8-4461-B132-C1E6273E42C1}" srcOrd="0" destOrd="0" parTransId="{F770B1D7-FA6A-4DD6-AE90-44AE5302ECD0}" sibTransId="{847A59FD-3DB8-4012-949F-FD1545768FF9}"/>
    <dgm:cxn modelId="{2B1B7ADE-8C28-421B-A149-760B451682D4}" srcId="{EDBBE3EB-96B0-4569-B01C-3FEEBB108D57}" destId="{4136A8DB-5E22-4AB6-A458-8C5EE74A8C0D}" srcOrd="0" destOrd="0" parTransId="{D14469FB-31C2-4938-BA09-5C69B6BDE6E6}" sibTransId="{67AD2F44-3CB3-4EAE-BC1B-AE8171532EE9}"/>
    <dgm:cxn modelId="{9C87F1E7-52D5-46B3-9DF8-816E380B6F60}" type="presOf" srcId="{D852B7B0-E283-408B-B87A-9C7F08D2E1A3}" destId="{9CD88D7F-0458-4426-BB50-19C0DE57E865}" srcOrd="0" destOrd="0" presId="urn:microsoft.com/office/officeart/2016/7/layout/BasicTimeline"/>
    <dgm:cxn modelId="{2B0CAA85-AA92-4FA8-83FE-8AA021930781}" type="presParOf" srcId="{E8085BBD-7071-4BB8-8D7D-D86DA631C4BD}" destId="{7EA62363-79FF-4093-85B7-1972DC6B8CB6}" srcOrd="0" destOrd="0" presId="urn:microsoft.com/office/officeart/2016/7/layout/BasicTimeline"/>
    <dgm:cxn modelId="{75FD5B3F-A3D4-4CA7-8122-76C23F84652E}" type="presParOf" srcId="{E8085BBD-7071-4BB8-8D7D-D86DA631C4BD}" destId="{F897883F-ACDC-4995-8734-211E0E778B78}" srcOrd="1" destOrd="0" presId="urn:microsoft.com/office/officeart/2016/7/layout/BasicTimeline"/>
    <dgm:cxn modelId="{950A6CBF-1031-442B-A5D9-9542B1397B37}" type="presParOf" srcId="{F897883F-ACDC-4995-8734-211E0E778B78}" destId="{049E45D0-8890-49AA-B58B-F29D7162CC7D}" srcOrd="0" destOrd="0" presId="urn:microsoft.com/office/officeart/2016/7/layout/BasicTimeline"/>
    <dgm:cxn modelId="{0BE96264-6A5C-48CD-B6A9-1886C881FE1F}" type="presParOf" srcId="{049E45D0-8890-49AA-B58B-F29D7162CC7D}" destId="{D6132B6A-BCA3-453C-A5BF-BB2AFE8A61B3}" srcOrd="0" destOrd="0" presId="urn:microsoft.com/office/officeart/2016/7/layout/BasicTimeline"/>
    <dgm:cxn modelId="{4AD64694-FFF8-464F-AA42-11634403C75C}" type="presParOf" srcId="{049E45D0-8890-49AA-B58B-F29D7162CC7D}" destId="{D2A42039-BA6F-403F-A55F-859349DAA946}" srcOrd="1" destOrd="0" presId="urn:microsoft.com/office/officeart/2016/7/layout/BasicTimeline"/>
    <dgm:cxn modelId="{69E5A436-43F8-4BD0-ADA1-E48D723FEA1A}" type="presParOf" srcId="{D2A42039-BA6F-403F-A55F-859349DAA946}" destId="{9CD88D7F-0458-4426-BB50-19C0DE57E865}" srcOrd="0" destOrd="0" presId="urn:microsoft.com/office/officeart/2016/7/layout/BasicTimeline"/>
    <dgm:cxn modelId="{AACCB727-127F-41B3-B8F1-34B68CA80E5F}" type="presParOf" srcId="{D2A42039-BA6F-403F-A55F-859349DAA946}" destId="{1EF680AD-0360-4D4A-8D4A-E95845E3D9DF}" srcOrd="1" destOrd="0" presId="urn:microsoft.com/office/officeart/2016/7/layout/BasicTimeline"/>
    <dgm:cxn modelId="{0F8EED8C-9BE3-47F6-B1E5-6FD9CABC6B61}" type="presParOf" srcId="{049E45D0-8890-49AA-B58B-F29D7162CC7D}" destId="{A541B42A-B7B7-447E-A871-53B0BB941B82}" srcOrd="2" destOrd="0" presId="urn:microsoft.com/office/officeart/2016/7/layout/BasicTimeline"/>
    <dgm:cxn modelId="{E92F4926-C4BB-4641-A883-31ED7FDE6EFF}" type="presParOf" srcId="{049E45D0-8890-49AA-B58B-F29D7162CC7D}" destId="{E0787A03-03CD-422D-97E7-D2B51C1F7FEC}" srcOrd="3" destOrd="0" presId="urn:microsoft.com/office/officeart/2016/7/layout/BasicTimeline"/>
    <dgm:cxn modelId="{7A13785F-A10D-4389-AEAF-F6F98ED6C2AB}" type="presParOf" srcId="{049E45D0-8890-49AA-B58B-F29D7162CC7D}" destId="{3429094E-C41A-478E-ADC5-09BE3AFD01E5}" srcOrd="4" destOrd="0" presId="urn:microsoft.com/office/officeart/2016/7/layout/BasicTimeline"/>
    <dgm:cxn modelId="{A4E1961C-510C-4A5E-846F-86B16614E65D}" type="presParOf" srcId="{F897883F-ACDC-4995-8734-211E0E778B78}" destId="{6BD57A3F-2384-44BA-834C-06DFF1D5D1B1}" srcOrd="1" destOrd="0" presId="urn:microsoft.com/office/officeart/2016/7/layout/BasicTimeline"/>
    <dgm:cxn modelId="{71D19FBA-7EE8-412C-B15A-00D44460294B}" type="presParOf" srcId="{F897883F-ACDC-4995-8734-211E0E778B78}" destId="{43C132C8-4A29-48D5-8D98-233DB7588FFF}" srcOrd="2" destOrd="0" presId="urn:microsoft.com/office/officeart/2016/7/layout/BasicTimeline"/>
    <dgm:cxn modelId="{0750096C-45C7-495F-8A45-F20E70602E63}" type="presParOf" srcId="{43C132C8-4A29-48D5-8D98-233DB7588FFF}" destId="{B04923FA-09CC-45CD-8CC4-CADFC4B09389}" srcOrd="0" destOrd="0" presId="urn:microsoft.com/office/officeart/2016/7/layout/BasicTimeline"/>
    <dgm:cxn modelId="{757A88D6-9E6B-486A-9417-29DCD8D31256}" type="presParOf" srcId="{43C132C8-4A29-48D5-8D98-233DB7588FFF}" destId="{0248AABC-D28E-444B-B755-22B7DC784872}" srcOrd="1" destOrd="0" presId="urn:microsoft.com/office/officeart/2016/7/layout/BasicTimeline"/>
    <dgm:cxn modelId="{3285754F-7E30-4332-9486-C58C7A6DF385}" type="presParOf" srcId="{0248AABC-D28E-444B-B755-22B7DC784872}" destId="{BB31E299-1CD6-4E78-986B-51181231B785}" srcOrd="0" destOrd="0" presId="urn:microsoft.com/office/officeart/2016/7/layout/BasicTimeline"/>
    <dgm:cxn modelId="{61F3089B-B92F-45FD-BBBF-27257555139F}" type="presParOf" srcId="{0248AABC-D28E-444B-B755-22B7DC784872}" destId="{0E718C9A-E363-4BB1-9DA0-3F973A5D045D}" srcOrd="1" destOrd="0" presId="urn:microsoft.com/office/officeart/2016/7/layout/BasicTimeline"/>
    <dgm:cxn modelId="{5C9808BA-1AD8-4755-BE89-FFBD71514458}" type="presParOf" srcId="{43C132C8-4A29-48D5-8D98-233DB7588FFF}" destId="{8A122955-2FDB-4597-9718-0F8CA54DCB7E}" srcOrd="2" destOrd="0" presId="urn:microsoft.com/office/officeart/2016/7/layout/BasicTimeline"/>
    <dgm:cxn modelId="{1AD93741-F20D-41CD-946D-4077171AE964}" type="presParOf" srcId="{43C132C8-4A29-48D5-8D98-233DB7588FFF}" destId="{BDFB7AEC-2DF7-4FAC-9C20-58689C389761}" srcOrd="3" destOrd="0" presId="urn:microsoft.com/office/officeart/2016/7/layout/BasicTimeline"/>
    <dgm:cxn modelId="{DD09A762-9A43-41B0-BC10-2C4DCB5829F4}" type="presParOf" srcId="{43C132C8-4A29-48D5-8D98-233DB7588FFF}" destId="{81A67AD5-E4F4-4BAB-BAE4-32CC95C69B11}" srcOrd="4" destOrd="0" presId="urn:microsoft.com/office/officeart/2016/7/layout/BasicTimeline"/>
    <dgm:cxn modelId="{F9E1DF23-7085-441F-9BDB-3AC004F7BB0E}" type="presParOf" srcId="{F897883F-ACDC-4995-8734-211E0E778B78}" destId="{780E4FC5-BF5B-497F-8336-D4B7BA97C887}" srcOrd="3" destOrd="0" presId="urn:microsoft.com/office/officeart/2016/7/layout/BasicTimeline"/>
    <dgm:cxn modelId="{2E879AA8-55D3-411A-AC68-B7C7B0AE43C4}" type="presParOf" srcId="{F897883F-ACDC-4995-8734-211E0E778B78}" destId="{DE444C86-589D-4F30-B6A4-4CD9EFB08CD0}" srcOrd="4" destOrd="0" presId="urn:microsoft.com/office/officeart/2016/7/layout/BasicTimeline"/>
    <dgm:cxn modelId="{A4A9AC7A-543F-4E5C-AAFB-BA6EB904BC50}" type="presParOf" srcId="{DE444C86-589D-4F30-B6A4-4CD9EFB08CD0}" destId="{70317B8A-2562-4AF0-BE55-7DB81314B9D4}" srcOrd="0" destOrd="0" presId="urn:microsoft.com/office/officeart/2016/7/layout/BasicTimeline"/>
    <dgm:cxn modelId="{95C57558-DDAF-4D94-B915-9B84AEBC0545}" type="presParOf" srcId="{DE444C86-589D-4F30-B6A4-4CD9EFB08CD0}" destId="{99BF6F38-E446-4523-A865-7ABBFE2F23D1}" srcOrd="1" destOrd="0" presId="urn:microsoft.com/office/officeart/2016/7/layout/BasicTimeline"/>
    <dgm:cxn modelId="{9BBF561D-8730-4907-A68D-B4D92074F443}" type="presParOf" srcId="{99BF6F38-E446-4523-A865-7ABBFE2F23D1}" destId="{B6F0FECD-2CE9-4DC0-B0F5-7853CC35A190}" srcOrd="0" destOrd="0" presId="urn:microsoft.com/office/officeart/2016/7/layout/BasicTimeline"/>
    <dgm:cxn modelId="{3E29C51D-88F1-4C8C-8106-F31617A8B86D}" type="presParOf" srcId="{99BF6F38-E446-4523-A865-7ABBFE2F23D1}" destId="{FBFD8EED-C84D-424E-97A7-715BBE186CE3}" srcOrd="1" destOrd="0" presId="urn:microsoft.com/office/officeart/2016/7/layout/BasicTimeline"/>
    <dgm:cxn modelId="{BDC96017-2D98-4D1C-A85B-E9E92AAC5FE0}" type="presParOf" srcId="{DE444C86-589D-4F30-B6A4-4CD9EFB08CD0}" destId="{E6D74A94-224B-402C-968C-BC14036E0042}" srcOrd="2" destOrd="0" presId="urn:microsoft.com/office/officeart/2016/7/layout/BasicTimeline"/>
    <dgm:cxn modelId="{0B6589B4-A354-4052-A082-F1B34D5CB440}" type="presParOf" srcId="{DE444C86-589D-4F30-B6A4-4CD9EFB08CD0}" destId="{70C5998A-FBE4-4B1A-A01D-A3E593F46803}" srcOrd="3" destOrd="0" presId="urn:microsoft.com/office/officeart/2016/7/layout/BasicTimeline"/>
    <dgm:cxn modelId="{04AF3D16-8774-4333-A88A-11DD8842FFC9}" type="presParOf" srcId="{DE444C86-589D-4F30-B6A4-4CD9EFB08CD0}" destId="{DF5E2B6E-0FB4-44C7-8004-75C45F1621FF}" srcOrd="4" destOrd="0" presId="urn:microsoft.com/office/officeart/2016/7/layout/BasicTimeline"/>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F147CE-7AEE-481F-BF6A-8DCE2F8207C9}"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A225F61B-EB76-47C7-8B51-741A2760A63C}">
      <dgm:prSet custT="1"/>
      <dgm:spPr/>
      <dgm:t>
        <a:bodyPr/>
        <a:lstStyle/>
        <a:p>
          <a:pPr algn="just">
            <a:lnSpc>
              <a:spcPct val="100000"/>
            </a:lnSpc>
          </a:pPr>
          <a:r>
            <a:rPr lang="en-GB" sz="1400" dirty="0"/>
            <a:t>Thankfully, there are many organisation which work with endangered species to help conserve them. </a:t>
          </a:r>
          <a:endParaRPr lang="en-US" sz="1400" dirty="0"/>
        </a:p>
      </dgm:t>
    </dgm:pt>
    <dgm:pt modelId="{9B87A747-8220-4E3C-BE0F-0ED93428A492}" type="parTrans" cxnId="{90626D78-3FE7-419D-AE31-FF334136A344}">
      <dgm:prSet/>
      <dgm:spPr/>
      <dgm:t>
        <a:bodyPr/>
        <a:lstStyle/>
        <a:p>
          <a:endParaRPr lang="en-US" sz="2400"/>
        </a:p>
      </dgm:t>
    </dgm:pt>
    <dgm:pt modelId="{C425A583-F6CB-4FBF-B35C-A443F65E11BF}" type="sibTrans" cxnId="{90626D78-3FE7-419D-AE31-FF334136A344}">
      <dgm:prSet/>
      <dgm:spPr/>
      <dgm:t>
        <a:bodyPr/>
        <a:lstStyle/>
        <a:p>
          <a:endParaRPr lang="en-US" sz="2400"/>
        </a:p>
      </dgm:t>
    </dgm:pt>
    <dgm:pt modelId="{F804BC0F-7EBE-4801-B261-695EB6E95E72}">
      <dgm:prSet custT="1"/>
      <dgm:spPr/>
      <dgm:t>
        <a:bodyPr/>
        <a:lstStyle/>
        <a:p>
          <a:pPr algn="just">
            <a:lnSpc>
              <a:spcPct val="100000"/>
            </a:lnSpc>
          </a:pPr>
          <a:r>
            <a:rPr lang="en-GB" sz="1400" b="1" dirty="0"/>
            <a:t>Conservation</a:t>
          </a:r>
          <a:r>
            <a:rPr lang="en-GB" sz="1400" dirty="0"/>
            <a:t> is a way in which species (and other things) are protected so that they can survive and ultimately, one day thrive again in their natural environment. </a:t>
          </a:r>
          <a:endParaRPr lang="en-US" sz="1400" dirty="0"/>
        </a:p>
      </dgm:t>
    </dgm:pt>
    <dgm:pt modelId="{A697EC7B-E652-4BC0-9EF4-582A07F84100}" type="parTrans" cxnId="{F84552FC-BDEA-4DE8-B7AD-EAE7CABA744C}">
      <dgm:prSet/>
      <dgm:spPr/>
      <dgm:t>
        <a:bodyPr/>
        <a:lstStyle/>
        <a:p>
          <a:endParaRPr lang="en-US" sz="2400"/>
        </a:p>
      </dgm:t>
    </dgm:pt>
    <dgm:pt modelId="{D459AEAC-4D8B-481E-9CBD-CFAD7D9E0F45}" type="sibTrans" cxnId="{F84552FC-BDEA-4DE8-B7AD-EAE7CABA744C}">
      <dgm:prSet/>
      <dgm:spPr/>
      <dgm:t>
        <a:bodyPr/>
        <a:lstStyle/>
        <a:p>
          <a:endParaRPr lang="en-US" sz="2400"/>
        </a:p>
      </dgm:t>
    </dgm:pt>
    <dgm:pt modelId="{A00C74EA-C56A-4E31-8A47-0BA50D60EBE4}">
      <dgm:prSet custT="1"/>
      <dgm:spPr/>
      <dgm:t>
        <a:bodyPr/>
        <a:lstStyle/>
        <a:p>
          <a:pPr algn="just">
            <a:lnSpc>
              <a:spcPct val="100000"/>
            </a:lnSpc>
          </a:pPr>
          <a:r>
            <a:rPr lang="en-GB" sz="1400" dirty="0"/>
            <a:t>As a result of the conservation efforts of the Arabian Oryx, over 1,000 of them are back in the wild. </a:t>
          </a:r>
          <a:endParaRPr lang="en-US" sz="1400" dirty="0"/>
        </a:p>
      </dgm:t>
    </dgm:pt>
    <dgm:pt modelId="{AA592C6F-8460-4901-8281-67811CAD8EB4}" type="parTrans" cxnId="{DD18F700-4B2D-4E16-8347-DC85E35EC731}">
      <dgm:prSet/>
      <dgm:spPr/>
      <dgm:t>
        <a:bodyPr/>
        <a:lstStyle/>
        <a:p>
          <a:endParaRPr lang="en-US" sz="2400"/>
        </a:p>
      </dgm:t>
    </dgm:pt>
    <dgm:pt modelId="{E0784495-58F9-4DC6-9678-9C00843F476D}" type="sibTrans" cxnId="{DD18F700-4B2D-4E16-8347-DC85E35EC731}">
      <dgm:prSet/>
      <dgm:spPr/>
      <dgm:t>
        <a:bodyPr/>
        <a:lstStyle/>
        <a:p>
          <a:endParaRPr lang="en-US" sz="2400"/>
        </a:p>
      </dgm:t>
    </dgm:pt>
    <dgm:pt modelId="{9F215DEA-6F50-4EA3-A17F-48AA011A24A3}" type="pres">
      <dgm:prSet presAssocID="{44F147CE-7AEE-481F-BF6A-8DCE2F8207C9}" presName="root" presStyleCnt="0">
        <dgm:presLayoutVars>
          <dgm:dir/>
          <dgm:resizeHandles val="exact"/>
        </dgm:presLayoutVars>
      </dgm:prSet>
      <dgm:spPr/>
    </dgm:pt>
    <dgm:pt modelId="{D3B455CF-F2AE-4972-910C-B81BE2A3FF7B}" type="pres">
      <dgm:prSet presAssocID="{A225F61B-EB76-47C7-8B51-741A2760A63C}" presName="compNode" presStyleCnt="0"/>
      <dgm:spPr/>
    </dgm:pt>
    <dgm:pt modelId="{BDD56E5F-50E4-4693-944E-64A4648FE040}" type="pres">
      <dgm:prSet presAssocID="{A225F61B-EB76-47C7-8B51-741A2760A63C}" presName="iconRect" presStyleLbl="node1" presStyleIdx="0" presStyleCnt="3" custScaleX="140722" custScaleY="10777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ark scene"/>
        </a:ext>
      </dgm:extLst>
    </dgm:pt>
    <dgm:pt modelId="{B8D0460C-308E-4453-AC97-1826FE0F8C34}" type="pres">
      <dgm:prSet presAssocID="{A225F61B-EB76-47C7-8B51-741A2760A63C}" presName="spaceRect" presStyleCnt="0"/>
      <dgm:spPr/>
    </dgm:pt>
    <dgm:pt modelId="{4733F233-F0B0-4462-A69C-37043950F6D1}" type="pres">
      <dgm:prSet presAssocID="{A225F61B-EB76-47C7-8B51-741A2760A63C}" presName="textRect" presStyleLbl="revTx" presStyleIdx="0" presStyleCnt="3" custScaleX="150545">
        <dgm:presLayoutVars>
          <dgm:chMax val="1"/>
          <dgm:chPref val="1"/>
        </dgm:presLayoutVars>
      </dgm:prSet>
      <dgm:spPr/>
    </dgm:pt>
    <dgm:pt modelId="{45340CFA-57E2-496F-9035-D5D2202DDBF7}" type="pres">
      <dgm:prSet presAssocID="{C425A583-F6CB-4FBF-B35C-A443F65E11BF}" presName="sibTrans" presStyleCnt="0"/>
      <dgm:spPr/>
    </dgm:pt>
    <dgm:pt modelId="{3A686D5F-3665-408C-8D59-F9E5F84D48DB}" type="pres">
      <dgm:prSet presAssocID="{F804BC0F-7EBE-4801-B261-695EB6E95E72}" presName="compNode" presStyleCnt="0"/>
      <dgm:spPr/>
    </dgm:pt>
    <dgm:pt modelId="{583128A5-E0D0-4E4B-92B1-72E22F4F547F}" type="pres">
      <dgm:prSet presAssocID="{F804BC0F-7EBE-4801-B261-695EB6E95E72}"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Earth globe: Africa and Europe with solid fill"/>
        </a:ext>
      </dgm:extLst>
    </dgm:pt>
    <dgm:pt modelId="{8E768D7E-A7ED-4D76-A5CD-6266B7F9D938}" type="pres">
      <dgm:prSet presAssocID="{F804BC0F-7EBE-4801-B261-695EB6E95E72}" presName="spaceRect" presStyleCnt="0"/>
      <dgm:spPr/>
    </dgm:pt>
    <dgm:pt modelId="{8D5A20DA-9AE7-4187-A984-493DF2AF9A97}" type="pres">
      <dgm:prSet presAssocID="{F804BC0F-7EBE-4801-B261-695EB6E95E72}" presName="textRect" presStyleLbl="revTx" presStyleIdx="1" presStyleCnt="3" custScaleX="148367" custScaleY="97564">
        <dgm:presLayoutVars>
          <dgm:chMax val="1"/>
          <dgm:chPref val="1"/>
        </dgm:presLayoutVars>
      </dgm:prSet>
      <dgm:spPr/>
    </dgm:pt>
    <dgm:pt modelId="{29E2023C-57D7-4F99-9AE6-E423BDEE7691}" type="pres">
      <dgm:prSet presAssocID="{D459AEAC-4D8B-481E-9CBD-CFAD7D9E0F45}" presName="sibTrans" presStyleCnt="0"/>
      <dgm:spPr/>
    </dgm:pt>
    <dgm:pt modelId="{71E0880E-39BC-4268-A88A-D6536E496AE9}" type="pres">
      <dgm:prSet presAssocID="{A00C74EA-C56A-4E31-8A47-0BA50D60EBE4}" presName="compNode" presStyleCnt="0"/>
      <dgm:spPr/>
    </dgm:pt>
    <dgm:pt modelId="{0C789B85-9106-45F4-ABF3-3CB6BBC430D6}" type="pres">
      <dgm:prSet presAssocID="{A00C74EA-C56A-4E31-8A47-0BA50D60EBE4}"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eer with solid fill"/>
        </a:ext>
      </dgm:extLst>
    </dgm:pt>
    <dgm:pt modelId="{F6888D39-91B9-4CE6-B051-ED55F4BD8607}" type="pres">
      <dgm:prSet presAssocID="{A00C74EA-C56A-4E31-8A47-0BA50D60EBE4}" presName="spaceRect" presStyleCnt="0"/>
      <dgm:spPr/>
    </dgm:pt>
    <dgm:pt modelId="{4CD89A7C-A56F-4735-8C80-62B5B392A3CB}" type="pres">
      <dgm:prSet presAssocID="{A00C74EA-C56A-4E31-8A47-0BA50D60EBE4}" presName="textRect" presStyleLbl="revTx" presStyleIdx="2" presStyleCnt="3" custScaleX="128561">
        <dgm:presLayoutVars>
          <dgm:chMax val="1"/>
          <dgm:chPref val="1"/>
        </dgm:presLayoutVars>
      </dgm:prSet>
      <dgm:spPr/>
    </dgm:pt>
  </dgm:ptLst>
  <dgm:cxnLst>
    <dgm:cxn modelId="{DD18F700-4B2D-4E16-8347-DC85E35EC731}" srcId="{44F147CE-7AEE-481F-BF6A-8DCE2F8207C9}" destId="{A00C74EA-C56A-4E31-8A47-0BA50D60EBE4}" srcOrd="2" destOrd="0" parTransId="{AA592C6F-8460-4901-8281-67811CAD8EB4}" sibTransId="{E0784495-58F9-4DC6-9678-9C00843F476D}"/>
    <dgm:cxn modelId="{F00EAE18-61E0-4F51-8251-DBE3397D8934}" type="presOf" srcId="{44F147CE-7AEE-481F-BF6A-8DCE2F8207C9}" destId="{9F215DEA-6F50-4EA3-A17F-48AA011A24A3}" srcOrd="0" destOrd="0" presId="urn:microsoft.com/office/officeart/2018/2/layout/IconLabelList"/>
    <dgm:cxn modelId="{AD517850-4CD0-4FC0-9413-0E9450D3BE63}" type="presOf" srcId="{A225F61B-EB76-47C7-8B51-741A2760A63C}" destId="{4733F233-F0B0-4462-A69C-37043950F6D1}" srcOrd="0" destOrd="0" presId="urn:microsoft.com/office/officeart/2018/2/layout/IconLabelList"/>
    <dgm:cxn modelId="{90626D78-3FE7-419D-AE31-FF334136A344}" srcId="{44F147CE-7AEE-481F-BF6A-8DCE2F8207C9}" destId="{A225F61B-EB76-47C7-8B51-741A2760A63C}" srcOrd="0" destOrd="0" parTransId="{9B87A747-8220-4E3C-BE0F-0ED93428A492}" sibTransId="{C425A583-F6CB-4FBF-B35C-A443F65E11BF}"/>
    <dgm:cxn modelId="{F0907A7C-A4C7-4457-9C5B-3234C6E655A7}" type="presOf" srcId="{F804BC0F-7EBE-4801-B261-695EB6E95E72}" destId="{8D5A20DA-9AE7-4187-A984-493DF2AF9A97}" srcOrd="0" destOrd="0" presId="urn:microsoft.com/office/officeart/2018/2/layout/IconLabelList"/>
    <dgm:cxn modelId="{5E465E9C-FE83-4A9B-84AB-1576E053D7B6}" type="presOf" srcId="{A00C74EA-C56A-4E31-8A47-0BA50D60EBE4}" destId="{4CD89A7C-A56F-4735-8C80-62B5B392A3CB}" srcOrd="0" destOrd="0" presId="urn:microsoft.com/office/officeart/2018/2/layout/IconLabelList"/>
    <dgm:cxn modelId="{F84552FC-BDEA-4DE8-B7AD-EAE7CABA744C}" srcId="{44F147CE-7AEE-481F-BF6A-8DCE2F8207C9}" destId="{F804BC0F-7EBE-4801-B261-695EB6E95E72}" srcOrd="1" destOrd="0" parTransId="{A697EC7B-E652-4BC0-9EF4-582A07F84100}" sibTransId="{D459AEAC-4D8B-481E-9CBD-CFAD7D9E0F45}"/>
    <dgm:cxn modelId="{EC53B7CE-60B7-4F47-8F07-E078FA939946}" type="presParOf" srcId="{9F215DEA-6F50-4EA3-A17F-48AA011A24A3}" destId="{D3B455CF-F2AE-4972-910C-B81BE2A3FF7B}" srcOrd="0" destOrd="0" presId="urn:microsoft.com/office/officeart/2018/2/layout/IconLabelList"/>
    <dgm:cxn modelId="{43BDF4F6-3C3A-4056-B7D8-2BD742871858}" type="presParOf" srcId="{D3B455CF-F2AE-4972-910C-B81BE2A3FF7B}" destId="{BDD56E5F-50E4-4693-944E-64A4648FE040}" srcOrd="0" destOrd="0" presId="urn:microsoft.com/office/officeart/2018/2/layout/IconLabelList"/>
    <dgm:cxn modelId="{B0909959-6BCF-45A1-AAE9-D0A2DA7C58FA}" type="presParOf" srcId="{D3B455CF-F2AE-4972-910C-B81BE2A3FF7B}" destId="{B8D0460C-308E-4453-AC97-1826FE0F8C34}" srcOrd="1" destOrd="0" presId="urn:microsoft.com/office/officeart/2018/2/layout/IconLabelList"/>
    <dgm:cxn modelId="{BABEA373-8E71-4309-860C-3F5105F03216}" type="presParOf" srcId="{D3B455CF-F2AE-4972-910C-B81BE2A3FF7B}" destId="{4733F233-F0B0-4462-A69C-37043950F6D1}" srcOrd="2" destOrd="0" presId="urn:microsoft.com/office/officeart/2018/2/layout/IconLabelList"/>
    <dgm:cxn modelId="{C2E18F7A-99E7-48C2-A2FA-D13FECC466B7}" type="presParOf" srcId="{9F215DEA-6F50-4EA3-A17F-48AA011A24A3}" destId="{45340CFA-57E2-496F-9035-D5D2202DDBF7}" srcOrd="1" destOrd="0" presId="urn:microsoft.com/office/officeart/2018/2/layout/IconLabelList"/>
    <dgm:cxn modelId="{3A262221-F1D4-4B6B-AD5D-D0C4528E4383}" type="presParOf" srcId="{9F215DEA-6F50-4EA3-A17F-48AA011A24A3}" destId="{3A686D5F-3665-408C-8D59-F9E5F84D48DB}" srcOrd="2" destOrd="0" presId="urn:microsoft.com/office/officeart/2018/2/layout/IconLabelList"/>
    <dgm:cxn modelId="{3D900DAD-0E4B-46EC-95EA-F5042369C53B}" type="presParOf" srcId="{3A686D5F-3665-408C-8D59-F9E5F84D48DB}" destId="{583128A5-E0D0-4E4B-92B1-72E22F4F547F}" srcOrd="0" destOrd="0" presId="urn:microsoft.com/office/officeart/2018/2/layout/IconLabelList"/>
    <dgm:cxn modelId="{46A741F4-964D-4D92-9CC7-729E7E17F489}" type="presParOf" srcId="{3A686D5F-3665-408C-8D59-F9E5F84D48DB}" destId="{8E768D7E-A7ED-4D76-A5CD-6266B7F9D938}" srcOrd="1" destOrd="0" presId="urn:microsoft.com/office/officeart/2018/2/layout/IconLabelList"/>
    <dgm:cxn modelId="{94F1673C-FE03-44AB-9477-31FBD20BFA9F}" type="presParOf" srcId="{3A686D5F-3665-408C-8D59-F9E5F84D48DB}" destId="{8D5A20DA-9AE7-4187-A984-493DF2AF9A97}" srcOrd="2" destOrd="0" presId="urn:microsoft.com/office/officeart/2018/2/layout/IconLabelList"/>
    <dgm:cxn modelId="{73CE8EEC-B99B-45A0-9034-2E80799EC7E7}" type="presParOf" srcId="{9F215DEA-6F50-4EA3-A17F-48AA011A24A3}" destId="{29E2023C-57D7-4F99-9AE6-E423BDEE7691}" srcOrd="3" destOrd="0" presId="urn:microsoft.com/office/officeart/2018/2/layout/IconLabelList"/>
    <dgm:cxn modelId="{B5679D7E-7ADC-4576-A3F0-C37445894DFD}" type="presParOf" srcId="{9F215DEA-6F50-4EA3-A17F-48AA011A24A3}" destId="{71E0880E-39BC-4268-A88A-D6536E496AE9}" srcOrd="4" destOrd="0" presId="urn:microsoft.com/office/officeart/2018/2/layout/IconLabelList"/>
    <dgm:cxn modelId="{3EA7BA04-2D5F-4CBB-882D-839A4DCF7894}" type="presParOf" srcId="{71E0880E-39BC-4268-A88A-D6536E496AE9}" destId="{0C789B85-9106-45F4-ABF3-3CB6BBC430D6}" srcOrd="0" destOrd="0" presId="urn:microsoft.com/office/officeart/2018/2/layout/IconLabelList"/>
    <dgm:cxn modelId="{D274DD99-ED46-46EB-B90F-06D3EDE465F3}" type="presParOf" srcId="{71E0880E-39BC-4268-A88A-D6536E496AE9}" destId="{F6888D39-91B9-4CE6-B051-ED55F4BD8607}" srcOrd="1" destOrd="0" presId="urn:microsoft.com/office/officeart/2018/2/layout/IconLabelList"/>
    <dgm:cxn modelId="{2983DE8E-006A-4FFA-9EF4-5ABE34107F8D}" type="presParOf" srcId="{71E0880E-39BC-4268-A88A-D6536E496AE9}" destId="{4CD89A7C-A56F-4735-8C80-62B5B392A3CB}"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361C71-6DF5-4B18-9E1A-ADEF4E755944}">
      <dsp:nvSpPr>
        <dsp:cNvPr id="0" name=""/>
        <dsp:cNvSpPr/>
      </dsp:nvSpPr>
      <dsp:spPr>
        <a:xfrm>
          <a:off x="0" y="506605"/>
          <a:ext cx="2531612" cy="1518967"/>
        </a:xfrm>
        <a:prstGeom prst="rect">
          <a:avLst/>
        </a:prstGeom>
        <a:solidFill>
          <a:srgbClr val="01415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A unicorn is often described as a white horse with a single straight horn.  When seen sideways, the oryx’s horns appear as one spiral. Much like a unicorn. </a:t>
          </a:r>
          <a:endParaRPr lang="en-US" sz="1400" kern="1200" dirty="0"/>
        </a:p>
      </dsp:txBody>
      <dsp:txXfrm>
        <a:off x="0" y="506605"/>
        <a:ext cx="2531612" cy="1518967"/>
      </dsp:txXfrm>
    </dsp:sp>
    <dsp:sp modelId="{84D5D69D-4CBA-4697-867D-90A7E4D19496}">
      <dsp:nvSpPr>
        <dsp:cNvPr id="0" name=""/>
        <dsp:cNvSpPr/>
      </dsp:nvSpPr>
      <dsp:spPr>
        <a:xfrm>
          <a:off x="2784774" y="506605"/>
          <a:ext cx="2531612" cy="1518967"/>
        </a:xfrm>
        <a:prstGeom prst="rect">
          <a:avLst/>
        </a:prstGeom>
        <a:solidFill>
          <a:srgbClr val="01415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The tale of a unicorn can be traced back to Syriac tales when Arabia (where the oryx is from) was the land of the unknown building on the mystery of the creature. </a:t>
          </a:r>
          <a:endParaRPr lang="en-US" sz="1400" kern="1200" dirty="0"/>
        </a:p>
      </dsp:txBody>
      <dsp:txXfrm>
        <a:off x="2784774" y="506605"/>
        <a:ext cx="2531612" cy="1518967"/>
      </dsp:txXfrm>
    </dsp:sp>
    <dsp:sp modelId="{182225DF-A9C2-436F-9795-657F87A0C1D3}">
      <dsp:nvSpPr>
        <dsp:cNvPr id="0" name=""/>
        <dsp:cNvSpPr/>
      </dsp:nvSpPr>
      <dsp:spPr>
        <a:xfrm>
          <a:off x="5569548" y="506605"/>
          <a:ext cx="2531612" cy="1518967"/>
        </a:xfrm>
        <a:prstGeom prst="rect">
          <a:avLst/>
        </a:prstGeom>
        <a:solidFill>
          <a:srgbClr val="01415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Bedouins believed that if they captured an oryx, they would take on its powers of endurance, strength and courage. Unicorns are seen as symbols of strength. </a:t>
          </a:r>
          <a:endParaRPr lang="en-US" sz="1400" kern="1200" dirty="0"/>
        </a:p>
      </dsp:txBody>
      <dsp:txXfrm>
        <a:off x="5569548" y="506605"/>
        <a:ext cx="2531612" cy="1518967"/>
      </dsp:txXfrm>
    </dsp:sp>
    <dsp:sp modelId="{A494E84B-2287-4124-8A7B-A8E8EE847756}">
      <dsp:nvSpPr>
        <dsp:cNvPr id="0" name=""/>
        <dsp:cNvSpPr/>
      </dsp:nvSpPr>
      <dsp:spPr>
        <a:xfrm>
          <a:off x="0" y="2278734"/>
          <a:ext cx="2531612" cy="1518967"/>
        </a:xfrm>
        <a:prstGeom prst="rect">
          <a:avLst/>
        </a:prstGeom>
        <a:solidFill>
          <a:srgbClr val="01415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The meat of an oryx was believed to have medical qualities. Many legends speak of a unicorn’s healing power. </a:t>
          </a:r>
          <a:endParaRPr lang="en-US" sz="1400" kern="1200" dirty="0"/>
        </a:p>
      </dsp:txBody>
      <dsp:txXfrm>
        <a:off x="0" y="2278734"/>
        <a:ext cx="2531612" cy="1518967"/>
      </dsp:txXfrm>
    </dsp:sp>
    <dsp:sp modelId="{85B69DC1-1DBE-4426-84C9-3438776B3BDE}">
      <dsp:nvSpPr>
        <dsp:cNvPr id="0" name=""/>
        <dsp:cNvSpPr/>
      </dsp:nvSpPr>
      <dsp:spPr>
        <a:xfrm>
          <a:off x="2784774" y="2278734"/>
          <a:ext cx="2531612" cy="1518967"/>
        </a:xfrm>
        <a:prstGeom prst="rect">
          <a:avLst/>
        </a:prstGeom>
        <a:solidFill>
          <a:srgbClr val="01415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Up until modern weapons, oryx’s were hard to capture. Many tales speak of unicorns being the same. </a:t>
          </a:r>
          <a:endParaRPr lang="en-US" sz="1400" kern="1200"/>
        </a:p>
      </dsp:txBody>
      <dsp:txXfrm>
        <a:off x="2784774" y="2278734"/>
        <a:ext cx="2531612" cy="1518967"/>
      </dsp:txXfrm>
    </dsp:sp>
    <dsp:sp modelId="{81093E73-DC6A-42F6-9414-3275A6189334}">
      <dsp:nvSpPr>
        <dsp:cNvPr id="0" name=""/>
        <dsp:cNvSpPr/>
      </dsp:nvSpPr>
      <dsp:spPr>
        <a:xfrm>
          <a:off x="5569548" y="2278734"/>
          <a:ext cx="2531612" cy="1518967"/>
        </a:xfrm>
        <a:prstGeom prst="rect">
          <a:avLst/>
        </a:prstGeom>
        <a:solidFill>
          <a:srgbClr val="01415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The Arabs of the Arabian desert celebrated the oryx in poetry and legends telling tales of the majestic beauty of the animal. Much like how unicorns are described. </a:t>
          </a:r>
          <a:endParaRPr lang="en-US" sz="1400" kern="1200"/>
        </a:p>
      </dsp:txBody>
      <dsp:txXfrm>
        <a:off x="5569548" y="2278734"/>
        <a:ext cx="2531612" cy="15189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62363-79FF-4093-85B7-1972DC6B8CB6}">
      <dsp:nvSpPr>
        <dsp:cNvPr id="0" name=""/>
        <dsp:cNvSpPr/>
      </dsp:nvSpPr>
      <dsp:spPr>
        <a:xfrm>
          <a:off x="0" y="1631752"/>
          <a:ext cx="8058258" cy="0"/>
        </a:xfrm>
        <a:prstGeom prst="line">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D6132B6A-BCA3-453C-A5BF-BB2AFE8A61B3}">
      <dsp:nvSpPr>
        <dsp:cNvPr id="0" name=""/>
        <dsp:cNvSpPr/>
      </dsp:nvSpPr>
      <dsp:spPr>
        <a:xfrm>
          <a:off x="224435" y="1752501"/>
          <a:ext cx="3282481" cy="368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11200">
            <a:lnSpc>
              <a:spcPct val="90000"/>
            </a:lnSpc>
            <a:spcBef>
              <a:spcPct val="0"/>
            </a:spcBef>
            <a:spcAft>
              <a:spcPct val="35000"/>
            </a:spcAft>
            <a:buNone/>
            <a:defRPr b="1"/>
          </a:pPr>
          <a:r>
            <a:rPr lang="en-US" sz="1600" kern="1200"/>
            <a:t>1945</a:t>
          </a:r>
        </a:p>
      </dsp:txBody>
      <dsp:txXfrm>
        <a:off x="224435" y="1752501"/>
        <a:ext cx="3282481" cy="368775"/>
      </dsp:txXfrm>
    </dsp:sp>
    <dsp:sp modelId="{9CD88D7F-0458-4426-BB50-19C0DE57E865}">
      <dsp:nvSpPr>
        <dsp:cNvPr id="0" name=""/>
        <dsp:cNvSpPr/>
      </dsp:nvSpPr>
      <dsp:spPr>
        <a:xfrm>
          <a:off x="629" y="0"/>
          <a:ext cx="3730092" cy="1011686"/>
        </a:xfrm>
        <a:prstGeom prst="roundRect">
          <a:avLst/>
        </a:prstGeom>
        <a:noFill/>
        <a:ln w="25400" cap="flat" cmpd="sng" algn="ctr">
          <a:solidFill>
            <a:srgbClr val="797E0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711200">
            <a:lnSpc>
              <a:spcPct val="90000"/>
            </a:lnSpc>
            <a:spcBef>
              <a:spcPct val="0"/>
            </a:spcBef>
            <a:spcAft>
              <a:spcPct val="35000"/>
            </a:spcAft>
            <a:buNone/>
          </a:pPr>
          <a:r>
            <a:rPr lang="en-US" sz="1600" kern="1200" dirty="0"/>
            <a:t>Availability of high-speed vehicles and automatic weapons meant that hunting for the oryx became easier.</a:t>
          </a:r>
        </a:p>
      </dsp:txBody>
      <dsp:txXfrm>
        <a:off x="50015" y="49386"/>
        <a:ext cx="3631320" cy="912914"/>
      </dsp:txXfrm>
    </dsp:sp>
    <dsp:sp modelId="{A541B42A-B7B7-447E-A871-53B0BB941B82}">
      <dsp:nvSpPr>
        <dsp:cNvPr id="0" name=""/>
        <dsp:cNvSpPr/>
      </dsp:nvSpPr>
      <dsp:spPr>
        <a:xfrm>
          <a:off x="1865675" y="1011686"/>
          <a:ext cx="0" cy="620065"/>
        </a:xfrm>
        <a:prstGeom prst="line">
          <a:avLst/>
        </a:prstGeom>
        <a:noFill/>
        <a:ln w="9525" cap="flat" cmpd="sng" algn="ctr">
          <a:solidFill>
            <a:schemeClr val="dk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04923FA-09CC-45CD-8CC4-CADFC4B09389}">
      <dsp:nvSpPr>
        <dsp:cNvPr id="0" name=""/>
        <dsp:cNvSpPr/>
      </dsp:nvSpPr>
      <dsp:spPr>
        <a:xfrm>
          <a:off x="2387888" y="1142226"/>
          <a:ext cx="3282481" cy="368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711200">
            <a:lnSpc>
              <a:spcPct val="90000"/>
            </a:lnSpc>
            <a:spcBef>
              <a:spcPct val="0"/>
            </a:spcBef>
            <a:spcAft>
              <a:spcPct val="35000"/>
            </a:spcAft>
            <a:buNone/>
            <a:defRPr b="1"/>
          </a:pPr>
          <a:r>
            <a:rPr lang="en-US" sz="1600" kern="1200"/>
            <a:t>1965</a:t>
          </a:r>
        </a:p>
      </dsp:txBody>
      <dsp:txXfrm>
        <a:off x="2387888" y="1142226"/>
        <a:ext cx="3282481" cy="368775"/>
      </dsp:txXfrm>
    </dsp:sp>
    <dsp:sp modelId="{E0787A03-03CD-422D-97E7-D2B51C1F7FEC}">
      <dsp:nvSpPr>
        <dsp:cNvPr id="0" name=""/>
        <dsp:cNvSpPr/>
      </dsp:nvSpPr>
      <dsp:spPr>
        <a:xfrm>
          <a:off x="1841199" y="1607275"/>
          <a:ext cx="48952" cy="4895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31E299-1CD6-4E78-986B-51181231B785}">
      <dsp:nvSpPr>
        <dsp:cNvPr id="0" name=""/>
        <dsp:cNvSpPr/>
      </dsp:nvSpPr>
      <dsp:spPr>
        <a:xfrm>
          <a:off x="2164082" y="2251817"/>
          <a:ext cx="3730092" cy="782476"/>
        </a:xfrm>
        <a:prstGeom prst="roundRect">
          <a:avLst/>
        </a:prstGeom>
        <a:noFill/>
        <a:ln w="25400" cap="flat" cmpd="sng" algn="ctr">
          <a:solidFill>
            <a:srgbClr val="797E0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711200">
            <a:lnSpc>
              <a:spcPct val="90000"/>
            </a:lnSpc>
            <a:spcBef>
              <a:spcPct val="0"/>
            </a:spcBef>
            <a:spcAft>
              <a:spcPct val="35000"/>
            </a:spcAft>
            <a:buNone/>
          </a:pPr>
          <a:r>
            <a:rPr lang="en-US" sz="1600" kern="1200" dirty="0"/>
            <a:t>Less than 500 Arabian Oryx’s left in the wild.</a:t>
          </a:r>
        </a:p>
      </dsp:txBody>
      <dsp:txXfrm>
        <a:off x="2202279" y="2290014"/>
        <a:ext cx="3653698" cy="706082"/>
      </dsp:txXfrm>
    </dsp:sp>
    <dsp:sp modelId="{8A122955-2FDB-4597-9718-0F8CA54DCB7E}">
      <dsp:nvSpPr>
        <dsp:cNvPr id="0" name=""/>
        <dsp:cNvSpPr/>
      </dsp:nvSpPr>
      <dsp:spPr>
        <a:xfrm>
          <a:off x="4029129" y="1631751"/>
          <a:ext cx="0" cy="620065"/>
        </a:xfrm>
        <a:prstGeom prst="line">
          <a:avLst/>
        </a:prstGeom>
        <a:noFill/>
        <a:ln w="9525" cap="flat" cmpd="sng" algn="ctr">
          <a:solidFill>
            <a:schemeClr val="dk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70317B8A-2562-4AF0-BE55-7DB81314B9D4}">
      <dsp:nvSpPr>
        <dsp:cNvPr id="0" name=""/>
        <dsp:cNvSpPr/>
      </dsp:nvSpPr>
      <dsp:spPr>
        <a:xfrm>
          <a:off x="4551341" y="1752501"/>
          <a:ext cx="3282481" cy="368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711200">
            <a:lnSpc>
              <a:spcPct val="90000"/>
            </a:lnSpc>
            <a:spcBef>
              <a:spcPct val="0"/>
            </a:spcBef>
            <a:spcAft>
              <a:spcPct val="35000"/>
            </a:spcAft>
            <a:buNone/>
            <a:defRPr b="1"/>
          </a:pPr>
          <a:r>
            <a:rPr lang="en-US" sz="1600" kern="1200" dirty="0"/>
            <a:t>1972</a:t>
          </a:r>
        </a:p>
      </dsp:txBody>
      <dsp:txXfrm>
        <a:off x="4551341" y="1752501"/>
        <a:ext cx="3282481" cy="368775"/>
      </dsp:txXfrm>
    </dsp:sp>
    <dsp:sp modelId="{BDFB7AEC-2DF7-4FAC-9C20-58689C389761}">
      <dsp:nvSpPr>
        <dsp:cNvPr id="0" name=""/>
        <dsp:cNvSpPr/>
      </dsp:nvSpPr>
      <dsp:spPr>
        <a:xfrm>
          <a:off x="4004652" y="1607275"/>
          <a:ext cx="48952" cy="4895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F0FECD-2CE9-4DC0-B0F5-7853CC35A190}">
      <dsp:nvSpPr>
        <dsp:cNvPr id="0" name=""/>
        <dsp:cNvSpPr/>
      </dsp:nvSpPr>
      <dsp:spPr>
        <a:xfrm>
          <a:off x="4327536" y="0"/>
          <a:ext cx="3730092" cy="1011686"/>
        </a:xfrm>
        <a:prstGeom prst="roundRect">
          <a:avLst/>
        </a:prstGeom>
        <a:noFill/>
        <a:ln w="25400" cap="flat" cmpd="sng" algn="ctr">
          <a:solidFill>
            <a:srgbClr val="797E0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711200">
            <a:lnSpc>
              <a:spcPct val="90000"/>
            </a:lnSpc>
            <a:spcBef>
              <a:spcPct val="0"/>
            </a:spcBef>
            <a:spcAft>
              <a:spcPct val="35000"/>
            </a:spcAft>
            <a:buNone/>
          </a:pPr>
          <a:r>
            <a:rPr lang="en-US" sz="1600" kern="1200" dirty="0"/>
            <a:t>All wild herds were extinct. Thankfully, several Oryx’s were being bred in captivity in zoos around the world.</a:t>
          </a:r>
        </a:p>
      </dsp:txBody>
      <dsp:txXfrm>
        <a:off x="4376922" y="49386"/>
        <a:ext cx="3631320" cy="912914"/>
      </dsp:txXfrm>
    </dsp:sp>
    <dsp:sp modelId="{E6D74A94-224B-402C-968C-BC14036E0042}">
      <dsp:nvSpPr>
        <dsp:cNvPr id="0" name=""/>
        <dsp:cNvSpPr/>
      </dsp:nvSpPr>
      <dsp:spPr>
        <a:xfrm>
          <a:off x="6192582" y="1011686"/>
          <a:ext cx="0" cy="620065"/>
        </a:xfrm>
        <a:prstGeom prst="line">
          <a:avLst/>
        </a:prstGeom>
        <a:noFill/>
        <a:ln w="9525" cap="flat" cmpd="sng" algn="ctr">
          <a:solidFill>
            <a:schemeClr val="dk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70C5998A-FBE4-4B1A-A01D-A3E593F46803}">
      <dsp:nvSpPr>
        <dsp:cNvPr id="0" name=""/>
        <dsp:cNvSpPr/>
      </dsp:nvSpPr>
      <dsp:spPr>
        <a:xfrm>
          <a:off x="6168106" y="1607275"/>
          <a:ext cx="48952" cy="4895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56E5F-50E4-4693-944E-64A4648FE040}">
      <dsp:nvSpPr>
        <dsp:cNvPr id="0" name=""/>
        <dsp:cNvSpPr/>
      </dsp:nvSpPr>
      <dsp:spPr>
        <a:xfrm>
          <a:off x="1044523" y="344516"/>
          <a:ext cx="1070833" cy="8201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33F233-F0B0-4462-A69C-37043950F6D1}">
      <dsp:nvSpPr>
        <dsp:cNvPr id="0" name=""/>
        <dsp:cNvSpPr/>
      </dsp:nvSpPr>
      <dsp:spPr>
        <a:xfrm>
          <a:off x="307071" y="1537514"/>
          <a:ext cx="2545739" cy="832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622300">
            <a:lnSpc>
              <a:spcPct val="100000"/>
            </a:lnSpc>
            <a:spcBef>
              <a:spcPct val="0"/>
            </a:spcBef>
            <a:spcAft>
              <a:spcPct val="35000"/>
            </a:spcAft>
            <a:buNone/>
          </a:pPr>
          <a:r>
            <a:rPr lang="en-GB" sz="1400" kern="1200" dirty="0"/>
            <a:t>Thankfully, there are many organisation which work with endangered species to help conserve them. </a:t>
          </a:r>
          <a:endParaRPr lang="en-US" sz="1400" kern="1200" dirty="0"/>
        </a:p>
      </dsp:txBody>
      <dsp:txXfrm>
        <a:off x="307071" y="1537514"/>
        <a:ext cx="2545739" cy="832667"/>
      </dsp:txXfrm>
    </dsp:sp>
    <dsp:sp modelId="{583128A5-E0D0-4E4B-92B1-72E22F4F547F}">
      <dsp:nvSpPr>
        <dsp:cNvPr id="0" name=""/>
        <dsp:cNvSpPr/>
      </dsp:nvSpPr>
      <dsp:spPr>
        <a:xfrm>
          <a:off x="4022714" y="424208"/>
          <a:ext cx="760957" cy="760957"/>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5A20DA-9AE7-4187-A984-493DF2AF9A97}">
      <dsp:nvSpPr>
        <dsp:cNvPr id="0" name=""/>
        <dsp:cNvSpPr/>
      </dsp:nvSpPr>
      <dsp:spPr>
        <a:xfrm>
          <a:off x="3148738" y="1478106"/>
          <a:ext cx="2508909" cy="8123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622300">
            <a:lnSpc>
              <a:spcPct val="100000"/>
            </a:lnSpc>
            <a:spcBef>
              <a:spcPct val="0"/>
            </a:spcBef>
            <a:spcAft>
              <a:spcPct val="35000"/>
            </a:spcAft>
            <a:buNone/>
          </a:pPr>
          <a:r>
            <a:rPr lang="en-GB" sz="1400" b="1" kern="1200" dirty="0"/>
            <a:t>Conservation</a:t>
          </a:r>
          <a:r>
            <a:rPr lang="en-GB" sz="1400" kern="1200" dirty="0"/>
            <a:t> is a way in which species (and other things) are protected so that they can survive and ultimately, one day thrive again in their natural environment. </a:t>
          </a:r>
          <a:endParaRPr lang="en-US" sz="1400" kern="1200" dirty="0"/>
        </a:p>
      </dsp:txBody>
      <dsp:txXfrm>
        <a:off x="3148738" y="1478106"/>
        <a:ext cx="2508909" cy="812383"/>
      </dsp:txXfrm>
    </dsp:sp>
    <dsp:sp modelId="{0C789B85-9106-45F4-ABF3-3CB6BBC430D6}">
      <dsp:nvSpPr>
        <dsp:cNvPr id="0" name=""/>
        <dsp:cNvSpPr/>
      </dsp:nvSpPr>
      <dsp:spPr>
        <a:xfrm>
          <a:off x="6660090" y="419137"/>
          <a:ext cx="760957" cy="76095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D89A7C-A56F-4735-8C80-62B5B392A3CB}">
      <dsp:nvSpPr>
        <dsp:cNvPr id="0" name=""/>
        <dsp:cNvSpPr/>
      </dsp:nvSpPr>
      <dsp:spPr>
        <a:xfrm>
          <a:off x="5953575" y="1462893"/>
          <a:ext cx="2173986" cy="8326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622300">
            <a:lnSpc>
              <a:spcPct val="100000"/>
            </a:lnSpc>
            <a:spcBef>
              <a:spcPct val="0"/>
            </a:spcBef>
            <a:spcAft>
              <a:spcPct val="35000"/>
            </a:spcAft>
            <a:buNone/>
          </a:pPr>
          <a:r>
            <a:rPr lang="en-GB" sz="1400" kern="1200" dirty="0"/>
            <a:t>As a result of the conservation efforts of the Arabian Oryx, over 1,000 of them are back in the wild. </a:t>
          </a:r>
          <a:endParaRPr lang="en-US" sz="1400" kern="1200" dirty="0"/>
        </a:p>
      </dsp:txBody>
      <dsp:txXfrm>
        <a:off x="5953575" y="1462893"/>
        <a:ext cx="2173986" cy="83266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2B0729-BAB1-4A58-B04C-563C008461B3}" type="datetimeFigureOut">
              <a:rPr lang="en-GB" smtClean="0"/>
              <a:t>07/03/2025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BA5714-4FBC-4858-BAB8-4C49D0935EFE}" type="slidenum">
              <a:rPr lang="en-GB" smtClean="0"/>
              <a:t>‹#›</a:t>
            </a:fld>
            <a:endParaRPr lang="en-GB"/>
          </a:p>
        </p:txBody>
      </p:sp>
    </p:spTree>
    <p:extLst>
      <p:ext uri="{BB962C8B-B14F-4D97-AF65-F5344CB8AC3E}">
        <p14:creationId xmlns:p14="http://schemas.microsoft.com/office/powerpoint/2010/main" val="3152900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Teacher Notes:</a:t>
            </a:r>
          </a:p>
          <a:p>
            <a:endParaRPr lang="en-GB" dirty="0"/>
          </a:p>
          <a:p>
            <a:r>
              <a:rPr lang="en-GB" dirty="0"/>
              <a:t>There’s a longer video on 5 animal conservation stories from BBC Earth if you have time to explore this further: https://www.youtube.com/watch?v=zQZndqa2bIw  </a:t>
            </a:r>
          </a:p>
        </p:txBody>
      </p:sp>
      <p:sp>
        <p:nvSpPr>
          <p:cNvPr id="4" name="Slide Number Placeholder 3"/>
          <p:cNvSpPr>
            <a:spLocks noGrp="1"/>
          </p:cNvSpPr>
          <p:nvPr>
            <p:ph type="sldNum" sz="quarter" idx="5"/>
          </p:nvPr>
        </p:nvSpPr>
        <p:spPr/>
        <p:txBody>
          <a:bodyPr/>
          <a:lstStyle/>
          <a:p>
            <a:fld id="{3EE13FA9-09F5-46F6-8356-6E723AB788E2}" type="slidenum">
              <a:rPr lang="en-GB" smtClean="0"/>
              <a:t>6</a:t>
            </a:fld>
            <a:endParaRPr lang="en-GB"/>
          </a:p>
        </p:txBody>
      </p:sp>
    </p:spTree>
    <p:extLst>
      <p:ext uri="{BB962C8B-B14F-4D97-AF65-F5344CB8AC3E}">
        <p14:creationId xmlns:p14="http://schemas.microsoft.com/office/powerpoint/2010/main" val="2604925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188640"/>
            <a:ext cx="5542334"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426988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90501"/>
            <a:ext cx="5496272"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9705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90500"/>
            <a:ext cx="5424264"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1524000" y="1844825"/>
            <a:ext cx="3429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105400" y="1844825"/>
            <a:ext cx="3429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2022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6375" y="188912"/>
            <a:ext cx="5472608"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457200" y="17728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12578"/>
            <a:ext cx="4040188"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7728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12578"/>
            <a:ext cx="4041775"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8748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76375" y="206902"/>
            <a:ext cx="5424264"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5173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184364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7028184"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88913"/>
            <a:ext cx="5227984"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7028184"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291521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09023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88913"/>
            <a:ext cx="5471889"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485925" y="1844824"/>
            <a:ext cx="3429000" cy="41749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067325" y="1844824"/>
            <a:ext cx="3429000" cy="41749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629400" y="6248400"/>
            <a:ext cx="1905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1524000" y="6248400"/>
            <a:ext cx="12954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364372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476375" y="188640"/>
            <a:ext cx="5471889"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1524000" y="2060575"/>
            <a:ext cx="70104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088" name="Oval 8"/>
          <p:cNvSpPr>
            <a:spLocks noChangeArrowheads="1"/>
          </p:cNvSpPr>
          <p:nvPr userDrawn="1"/>
        </p:nvSpPr>
        <p:spPr bwMode="auto">
          <a:xfrm>
            <a:off x="152400" y="838200"/>
            <a:ext cx="2286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539750" y="838200"/>
            <a:ext cx="2286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927100" y="838200"/>
            <a:ext cx="2286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55" r:id="rId5"/>
    <p:sldLayoutId id="2147483656" r:id="rId6"/>
    <p:sldLayoutId id="2147483658" r:id="rId7"/>
    <p:sldLayoutId id="2147483659" r:id="rId8"/>
    <p:sldLayoutId id="2147483661" r:id="rId9"/>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hyperlink" Target="https://www.youtube.com/watch?v=e-yAO267tvE"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ECFD9C-2FDE-195A-120F-74D0C01C71FA}"/>
              </a:ext>
            </a:extLst>
          </p:cNvPr>
          <p:cNvSpPr>
            <a:spLocks noGrp="1"/>
          </p:cNvSpPr>
          <p:nvPr>
            <p:ph type="title"/>
          </p:nvPr>
        </p:nvSpPr>
        <p:spPr/>
        <p:txBody>
          <a:bodyPr/>
          <a:lstStyle/>
          <a:p>
            <a:pPr algn="ctr"/>
            <a:r>
              <a:rPr lang="en-GB" b="1" dirty="0"/>
              <a:t>Who am I?</a:t>
            </a:r>
          </a:p>
        </p:txBody>
      </p:sp>
      <p:sp>
        <p:nvSpPr>
          <p:cNvPr id="5" name="TextBox 4">
            <a:extLst>
              <a:ext uri="{FF2B5EF4-FFF2-40B4-BE49-F238E27FC236}">
                <a16:creationId xmlns:a16="http://schemas.microsoft.com/office/drawing/2014/main" id="{D5FCE442-D953-51DF-E704-338151E1FAFD}"/>
              </a:ext>
            </a:extLst>
          </p:cNvPr>
          <p:cNvSpPr txBox="1"/>
          <p:nvPr/>
        </p:nvSpPr>
        <p:spPr>
          <a:xfrm>
            <a:off x="73776" y="2944252"/>
            <a:ext cx="2002328" cy="1015663"/>
          </a:xfrm>
          <a:prstGeom prst="rect">
            <a:avLst/>
          </a:prstGeom>
          <a:noFill/>
        </p:spPr>
        <p:txBody>
          <a:bodyPr wrap="square" rtlCol="0">
            <a:spAutoFit/>
          </a:bodyPr>
          <a:lstStyle/>
          <a:p>
            <a:pPr algn="ctr"/>
            <a:r>
              <a:rPr lang="en-GB" sz="2000" dirty="0"/>
              <a:t>I am between 153-235 cm long.</a:t>
            </a:r>
          </a:p>
        </p:txBody>
      </p:sp>
      <p:sp>
        <p:nvSpPr>
          <p:cNvPr id="6" name="TextBox 5">
            <a:extLst>
              <a:ext uri="{FF2B5EF4-FFF2-40B4-BE49-F238E27FC236}">
                <a16:creationId xmlns:a16="http://schemas.microsoft.com/office/drawing/2014/main" id="{5C6F6CF4-6EC7-8217-A56E-F3B542A45411}"/>
              </a:ext>
            </a:extLst>
          </p:cNvPr>
          <p:cNvSpPr txBox="1"/>
          <p:nvPr/>
        </p:nvSpPr>
        <p:spPr>
          <a:xfrm>
            <a:off x="6624145" y="2944251"/>
            <a:ext cx="2002328" cy="1015663"/>
          </a:xfrm>
          <a:prstGeom prst="rect">
            <a:avLst/>
          </a:prstGeom>
          <a:noFill/>
        </p:spPr>
        <p:txBody>
          <a:bodyPr wrap="square" rtlCol="0">
            <a:spAutoFit/>
          </a:bodyPr>
          <a:lstStyle/>
          <a:p>
            <a:pPr algn="ctr"/>
            <a:r>
              <a:rPr lang="en-GB" sz="2000" dirty="0"/>
              <a:t>I can weigh between 54 and 75kg.</a:t>
            </a:r>
          </a:p>
        </p:txBody>
      </p:sp>
      <p:sp>
        <p:nvSpPr>
          <p:cNvPr id="7" name="TextBox 6">
            <a:extLst>
              <a:ext uri="{FF2B5EF4-FFF2-40B4-BE49-F238E27FC236}">
                <a16:creationId xmlns:a16="http://schemas.microsoft.com/office/drawing/2014/main" id="{E1FC9679-2D1E-9FB7-7AFB-85DAB1B9CD91}"/>
              </a:ext>
            </a:extLst>
          </p:cNvPr>
          <p:cNvSpPr txBox="1"/>
          <p:nvPr/>
        </p:nvSpPr>
        <p:spPr>
          <a:xfrm>
            <a:off x="3305564" y="1933154"/>
            <a:ext cx="2346385" cy="1015663"/>
          </a:xfrm>
          <a:prstGeom prst="rect">
            <a:avLst/>
          </a:prstGeom>
          <a:noFill/>
        </p:spPr>
        <p:txBody>
          <a:bodyPr wrap="square" rtlCol="0">
            <a:spAutoFit/>
          </a:bodyPr>
          <a:lstStyle/>
          <a:p>
            <a:pPr algn="ctr"/>
            <a:r>
              <a:rPr lang="en-GB" sz="2000" dirty="0"/>
              <a:t>I eat grass, herbs, roots, bulbs and melons.</a:t>
            </a:r>
          </a:p>
        </p:txBody>
      </p:sp>
      <p:sp>
        <p:nvSpPr>
          <p:cNvPr id="8" name="TextBox 7">
            <a:extLst>
              <a:ext uri="{FF2B5EF4-FFF2-40B4-BE49-F238E27FC236}">
                <a16:creationId xmlns:a16="http://schemas.microsoft.com/office/drawing/2014/main" id="{C0B193BB-123D-135A-C3AA-FE03868BA2E2}"/>
              </a:ext>
            </a:extLst>
          </p:cNvPr>
          <p:cNvSpPr txBox="1"/>
          <p:nvPr/>
        </p:nvSpPr>
        <p:spPr>
          <a:xfrm>
            <a:off x="5743574" y="4670080"/>
            <a:ext cx="2002328" cy="1015663"/>
          </a:xfrm>
          <a:prstGeom prst="rect">
            <a:avLst/>
          </a:prstGeom>
          <a:noFill/>
        </p:spPr>
        <p:txBody>
          <a:bodyPr wrap="square" rtlCol="0">
            <a:spAutoFit/>
          </a:bodyPr>
          <a:lstStyle/>
          <a:p>
            <a:pPr algn="ctr"/>
            <a:r>
              <a:rPr lang="en-GB" sz="2000" dirty="0"/>
              <a:t>I became extinct in the wild in 1972.</a:t>
            </a:r>
          </a:p>
        </p:txBody>
      </p:sp>
      <p:sp>
        <p:nvSpPr>
          <p:cNvPr id="9" name="TextBox 8">
            <a:extLst>
              <a:ext uri="{FF2B5EF4-FFF2-40B4-BE49-F238E27FC236}">
                <a16:creationId xmlns:a16="http://schemas.microsoft.com/office/drawing/2014/main" id="{84BF6CE3-ED6D-CEE4-5A8E-3225A66B4557}"/>
              </a:ext>
            </a:extLst>
          </p:cNvPr>
          <p:cNvSpPr txBox="1"/>
          <p:nvPr/>
        </p:nvSpPr>
        <p:spPr>
          <a:xfrm>
            <a:off x="1691680" y="4823969"/>
            <a:ext cx="2002328" cy="707886"/>
          </a:xfrm>
          <a:prstGeom prst="rect">
            <a:avLst/>
          </a:prstGeom>
          <a:noFill/>
        </p:spPr>
        <p:txBody>
          <a:bodyPr wrap="square" rtlCol="0">
            <a:spAutoFit/>
          </a:bodyPr>
          <a:lstStyle/>
          <a:p>
            <a:pPr algn="ctr"/>
            <a:r>
              <a:rPr lang="en-GB" sz="2000" dirty="0"/>
              <a:t>I can live for over 20 years. </a:t>
            </a:r>
          </a:p>
        </p:txBody>
      </p:sp>
      <p:sp>
        <p:nvSpPr>
          <p:cNvPr id="10" name="TextBox 9">
            <a:extLst>
              <a:ext uri="{FF2B5EF4-FFF2-40B4-BE49-F238E27FC236}">
                <a16:creationId xmlns:a16="http://schemas.microsoft.com/office/drawing/2014/main" id="{E0356BB4-BCAD-134E-1074-C77145476F44}"/>
              </a:ext>
            </a:extLst>
          </p:cNvPr>
          <p:cNvSpPr txBox="1"/>
          <p:nvPr/>
        </p:nvSpPr>
        <p:spPr>
          <a:xfrm>
            <a:off x="2841394" y="3200740"/>
            <a:ext cx="3461212" cy="1323439"/>
          </a:xfrm>
          <a:custGeom>
            <a:avLst/>
            <a:gdLst>
              <a:gd name="connsiteX0" fmla="*/ 0 w 3461212"/>
              <a:gd name="connsiteY0" fmla="*/ 0 h 1323439"/>
              <a:gd name="connsiteX1" fmla="*/ 588406 w 3461212"/>
              <a:gd name="connsiteY1" fmla="*/ 0 h 1323439"/>
              <a:gd name="connsiteX2" fmla="*/ 1211424 w 3461212"/>
              <a:gd name="connsiteY2" fmla="*/ 0 h 1323439"/>
              <a:gd name="connsiteX3" fmla="*/ 1972891 w 3461212"/>
              <a:gd name="connsiteY3" fmla="*/ 0 h 1323439"/>
              <a:gd name="connsiteX4" fmla="*/ 2665133 w 3461212"/>
              <a:gd name="connsiteY4" fmla="*/ 0 h 1323439"/>
              <a:gd name="connsiteX5" fmla="*/ 3461212 w 3461212"/>
              <a:gd name="connsiteY5" fmla="*/ 0 h 1323439"/>
              <a:gd name="connsiteX6" fmla="*/ 3461212 w 3461212"/>
              <a:gd name="connsiteY6" fmla="*/ 635251 h 1323439"/>
              <a:gd name="connsiteX7" fmla="*/ 3461212 w 3461212"/>
              <a:gd name="connsiteY7" fmla="*/ 1323439 h 1323439"/>
              <a:gd name="connsiteX8" fmla="*/ 2872806 w 3461212"/>
              <a:gd name="connsiteY8" fmla="*/ 1323439 h 1323439"/>
              <a:gd name="connsiteX9" fmla="*/ 2111339 w 3461212"/>
              <a:gd name="connsiteY9" fmla="*/ 1323439 h 1323439"/>
              <a:gd name="connsiteX10" fmla="*/ 1419097 w 3461212"/>
              <a:gd name="connsiteY10" fmla="*/ 1323439 h 1323439"/>
              <a:gd name="connsiteX11" fmla="*/ 726855 w 3461212"/>
              <a:gd name="connsiteY11" fmla="*/ 1323439 h 1323439"/>
              <a:gd name="connsiteX12" fmla="*/ 0 w 3461212"/>
              <a:gd name="connsiteY12" fmla="*/ 1323439 h 1323439"/>
              <a:gd name="connsiteX13" fmla="*/ 0 w 3461212"/>
              <a:gd name="connsiteY13" fmla="*/ 635251 h 1323439"/>
              <a:gd name="connsiteX14" fmla="*/ 0 w 3461212"/>
              <a:gd name="connsiteY14"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61212" h="1323439" extrusionOk="0">
                <a:moveTo>
                  <a:pt x="0" y="0"/>
                </a:moveTo>
                <a:cubicBezTo>
                  <a:pt x="233573" y="13496"/>
                  <a:pt x="299928" y="-1387"/>
                  <a:pt x="588406" y="0"/>
                </a:cubicBezTo>
                <a:cubicBezTo>
                  <a:pt x="876884" y="1387"/>
                  <a:pt x="909980" y="-14794"/>
                  <a:pt x="1211424" y="0"/>
                </a:cubicBezTo>
                <a:cubicBezTo>
                  <a:pt x="1512868" y="14794"/>
                  <a:pt x="1732740" y="8818"/>
                  <a:pt x="1972891" y="0"/>
                </a:cubicBezTo>
                <a:cubicBezTo>
                  <a:pt x="2213042" y="-8818"/>
                  <a:pt x="2479662" y="-3813"/>
                  <a:pt x="2665133" y="0"/>
                </a:cubicBezTo>
                <a:cubicBezTo>
                  <a:pt x="2850604" y="3813"/>
                  <a:pt x="3235560" y="32995"/>
                  <a:pt x="3461212" y="0"/>
                </a:cubicBezTo>
                <a:cubicBezTo>
                  <a:pt x="3435079" y="131452"/>
                  <a:pt x="3429964" y="382787"/>
                  <a:pt x="3461212" y="635251"/>
                </a:cubicBezTo>
                <a:cubicBezTo>
                  <a:pt x="3492460" y="887715"/>
                  <a:pt x="3458634" y="1030208"/>
                  <a:pt x="3461212" y="1323439"/>
                </a:cubicBezTo>
                <a:cubicBezTo>
                  <a:pt x="3231141" y="1321940"/>
                  <a:pt x="3106310" y="1297786"/>
                  <a:pt x="2872806" y="1323439"/>
                </a:cubicBezTo>
                <a:cubicBezTo>
                  <a:pt x="2639302" y="1349092"/>
                  <a:pt x="2276926" y="1317823"/>
                  <a:pt x="2111339" y="1323439"/>
                </a:cubicBezTo>
                <a:cubicBezTo>
                  <a:pt x="1945752" y="1329055"/>
                  <a:pt x="1575403" y="1292776"/>
                  <a:pt x="1419097" y="1323439"/>
                </a:cubicBezTo>
                <a:cubicBezTo>
                  <a:pt x="1262791" y="1354102"/>
                  <a:pt x="1001484" y="1295613"/>
                  <a:pt x="726855" y="1323439"/>
                </a:cubicBezTo>
                <a:cubicBezTo>
                  <a:pt x="452226" y="1351265"/>
                  <a:pt x="297048" y="1328500"/>
                  <a:pt x="0" y="1323439"/>
                </a:cubicBezTo>
                <a:cubicBezTo>
                  <a:pt x="-5024" y="1027124"/>
                  <a:pt x="-12269" y="796957"/>
                  <a:pt x="0" y="635251"/>
                </a:cubicBezTo>
                <a:cubicBezTo>
                  <a:pt x="12269" y="473545"/>
                  <a:pt x="-27015" y="234999"/>
                  <a:pt x="0" y="0"/>
                </a:cubicBezTo>
                <a:close/>
              </a:path>
            </a:pathLst>
          </a:custGeom>
          <a:noFill/>
          <a:ln w="28575">
            <a:solidFill>
              <a:srgbClr val="F54C00"/>
            </a:solidFill>
            <a:extLst>
              <a:ext uri="{C807C97D-BFC1-408E-A445-0C87EB9F89A2}">
                <ask:lineSketchStyleProps xmlns:ask="http://schemas.microsoft.com/office/drawing/2018/sketchyshapes" sd="2650216993">
                  <a:prstGeom prst="rect">
                    <a:avLst/>
                  </a:prstGeom>
                  <ask:type>
                    <ask:lineSketchFreehand/>
                  </ask:type>
                </ask:lineSketchStyleProps>
              </a:ext>
            </a:extLst>
          </a:ln>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GB" sz="2000" dirty="0">
                <a:solidFill>
                  <a:schemeClr val="tx1"/>
                </a:solidFill>
              </a:rPr>
              <a:t>While you wait…have a look at these statements and see if you can guess what the lesson is about today. </a:t>
            </a:r>
          </a:p>
        </p:txBody>
      </p:sp>
      <p:pic>
        <p:nvPicPr>
          <p:cNvPr id="3" name="Picture 2" descr="A close up of a logo&#10;&#10;AI-generated content may be incorrect.">
            <a:extLst>
              <a:ext uri="{FF2B5EF4-FFF2-40B4-BE49-F238E27FC236}">
                <a16:creationId xmlns:a16="http://schemas.microsoft.com/office/drawing/2014/main" id="{565FF1F7-B15F-C2B0-E79C-08FC614C77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Tree>
    <p:extLst>
      <p:ext uri="{BB962C8B-B14F-4D97-AF65-F5344CB8AC3E}">
        <p14:creationId xmlns:p14="http://schemas.microsoft.com/office/powerpoint/2010/main" val="133825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17A39-593A-4BFA-DFB6-8F721AB70CCA}"/>
              </a:ext>
            </a:extLst>
          </p:cNvPr>
          <p:cNvSpPr>
            <a:spLocks noGrp="1"/>
          </p:cNvSpPr>
          <p:nvPr>
            <p:ph type="ctrTitle"/>
          </p:nvPr>
        </p:nvSpPr>
        <p:spPr>
          <a:solidFill>
            <a:srgbClr val="F54C00"/>
          </a:solidFill>
        </p:spPr>
        <p:txBody>
          <a:bodyPr/>
          <a:lstStyle/>
          <a:p>
            <a:r>
              <a:rPr lang="en-GB" sz="3600" b="1" dirty="0">
                <a:solidFill>
                  <a:schemeClr val="bg1"/>
                </a:solidFill>
              </a:rPr>
              <a:t>Unicorns of the desert</a:t>
            </a:r>
          </a:p>
        </p:txBody>
      </p:sp>
      <p:sp>
        <p:nvSpPr>
          <p:cNvPr id="3" name="Subtitle 2">
            <a:extLst>
              <a:ext uri="{FF2B5EF4-FFF2-40B4-BE49-F238E27FC236}">
                <a16:creationId xmlns:a16="http://schemas.microsoft.com/office/drawing/2014/main" id="{F8DBC013-0F37-BF2C-473E-43EF7A6A1843}"/>
              </a:ext>
            </a:extLst>
          </p:cNvPr>
          <p:cNvSpPr>
            <a:spLocks noGrp="1"/>
          </p:cNvSpPr>
          <p:nvPr>
            <p:ph type="subTitle" idx="1"/>
          </p:nvPr>
        </p:nvSpPr>
        <p:spPr>
          <a:xfrm>
            <a:off x="1371600" y="3573016"/>
            <a:ext cx="6400800" cy="1752600"/>
          </a:xfrm>
        </p:spPr>
        <p:txBody>
          <a:bodyPr>
            <a:noAutofit/>
          </a:bodyPr>
          <a:lstStyle/>
          <a:p>
            <a:r>
              <a:rPr lang="en-GB" sz="2000" b="1" dirty="0"/>
              <a:t>Learning Goals</a:t>
            </a:r>
          </a:p>
          <a:p>
            <a:pPr marL="342900" indent="-342900">
              <a:buFont typeface="+mj-lt"/>
              <a:buAutoNum type="arabicPeriod"/>
            </a:pPr>
            <a:r>
              <a:rPr lang="en-GB" sz="2000" dirty="0"/>
              <a:t>Know ways in which the Arabian Oryx have adapted to the desert biome. </a:t>
            </a:r>
          </a:p>
          <a:p>
            <a:pPr marL="342900" indent="-342900">
              <a:buFont typeface="+mj-lt"/>
              <a:buAutoNum type="arabicPeriod"/>
            </a:pPr>
            <a:r>
              <a:rPr lang="en-GB" sz="2000" dirty="0"/>
              <a:t>Understand why the Arabian Oryx had been near extinction. </a:t>
            </a:r>
          </a:p>
          <a:p>
            <a:pPr marL="342900" indent="-342900">
              <a:buFont typeface="+mj-lt"/>
              <a:buAutoNum type="arabicPeriod"/>
            </a:pPr>
            <a:r>
              <a:rPr lang="en-GB" sz="2000" dirty="0"/>
              <a:t>Identify ways in which the Arabian Oryx can be conserved. </a:t>
            </a:r>
          </a:p>
          <a:p>
            <a:endParaRPr lang="en-GB" sz="2000" dirty="0"/>
          </a:p>
        </p:txBody>
      </p:sp>
      <p:sp>
        <p:nvSpPr>
          <p:cNvPr id="6" name="TextBox 5">
            <a:extLst>
              <a:ext uri="{FF2B5EF4-FFF2-40B4-BE49-F238E27FC236}">
                <a16:creationId xmlns:a16="http://schemas.microsoft.com/office/drawing/2014/main" id="{DDF900CB-37C7-1D9F-4E95-88A9DCAA5237}"/>
              </a:ext>
            </a:extLst>
          </p:cNvPr>
          <p:cNvSpPr txBox="1"/>
          <p:nvPr/>
        </p:nvSpPr>
        <p:spPr>
          <a:xfrm>
            <a:off x="114898" y="2228671"/>
            <a:ext cx="5323098" cy="1200329"/>
          </a:xfrm>
          <a:custGeom>
            <a:avLst/>
            <a:gdLst>
              <a:gd name="connsiteX0" fmla="*/ 0 w 5323098"/>
              <a:gd name="connsiteY0" fmla="*/ 0 h 1200329"/>
              <a:gd name="connsiteX1" fmla="*/ 612156 w 5323098"/>
              <a:gd name="connsiteY1" fmla="*/ 0 h 1200329"/>
              <a:gd name="connsiteX2" fmla="*/ 1171082 w 5323098"/>
              <a:gd name="connsiteY2" fmla="*/ 0 h 1200329"/>
              <a:gd name="connsiteX3" fmla="*/ 1836469 w 5323098"/>
              <a:gd name="connsiteY3" fmla="*/ 0 h 1200329"/>
              <a:gd name="connsiteX4" fmla="*/ 2342163 w 5323098"/>
              <a:gd name="connsiteY4" fmla="*/ 0 h 1200329"/>
              <a:gd name="connsiteX5" fmla="*/ 3007550 w 5323098"/>
              <a:gd name="connsiteY5" fmla="*/ 0 h 1200329"/>
              <a:gd name="connsiteX6" fmla="*/ 3619707 w 5323098"/>
              <a:gd name="connsiteY6" fmla="*/ 0 h 1200329"/>
              <a:gd name="connsiteX7" fmla="*/ 4125401 w 5323098"/>
              <a:gd name="connsiteY7" fmla="*/ 0 h 1200329"/>
              <a:gd name="connsiteX8" fmla="*/ 5323098 w 5323098"/>
              <a:gd name="connsiteY8" fmla="*/ 0 h 1200329"/>
              <a:gd name="connsiteX9" fmla="*/ 5323098 w 5323098"/>
              <a:gd name="connsiteY9" fmla="*/ 624171 h 1200329"/>
              <a:gd name="connsiteX10" fmla="*/ 5323098 w 5323098"/>
              <a:gd name="connsiteY10" fmla="*/ 1200329 h 1200329"/>
              <a:gd name="connsiteX11" fmla="*/ 4764173 w 5323098"/>
              <a:gd name="connsiteY11" fmla="*/ 1200329 h 1200329"/>
              <a:gd name="connsiteX12" fmla="*/ 4098785 w 5323098"/>
              <a:gd name="connsiteY12" fmla="*/ 1200329 h 1200329"/>
              <a:gd name="connsiteX13" fmla="*/ 3486629 w 5323098"/>
              <a:gd name="connsiteY13" fmla="*/ 1200329 h 1200329"/>
              <a:gd name="connsiteX14" fmla="*/ 2714780 w 5323098"/>
              <a:gd name="connsiteY14" fmla="*/ 1200329 h 1200329"/>
              <a:gd name="connsiteX15" fmla="*/ 2049393 w 5323098"/>
              <a:gd name="connsiteY15" fmla="*/ 1200329 h 1200329"/>
              <a:gd name="connsiteX16" fmla="*/ 1384005 w 5323098"/>
              <a:gd name="connsiteY16" fmla="*/ 1200329 h 1200329"/>
              <a:gd name="connsiteX17" fmla="*/ 878311 w 5323098"/>
              <a:gd name="connsiteY17" fmla="*/ 1200329 h 1200329"/>
              <a:gd name="connsiteX18" fmla="*/ 0 w 5323098"/>
              <a:gd name="connsiteY18" fmla="*/ 1200329 h 1200329"/>
              <a:gd name="connsiteX19" fmla="*/ 0 w 5323098"/>
              <a:gd name="connsiteY19" fmla="*/ 600165 h 1200329"/>
              <a:gd name="connsiteX20" fmla="*/ 0 w 5323098"/>
              <a:gd name="connsiteY20" fmla="*/ 0 h 120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323098" h="1200329" extrusionOk="0">
                <a:moveTo>
                  <a:pt x="0" y="0"/>
                </a:moveTo>
                <a:cubicBezTo>
                  <a:pt x="272495" y="24333"/>
                  <a:pt x="346986" y="-15785"/>
                  <a:pt x="612156" y="0"/>
                </a:cubicBezTo>
                <a:cubicBezTo>
                  <a:pt x="877326" y="15785"/>
                  <a:pt x="892561" y="-24173"/>
                  <a:pt x="1171082" y="0"/>
                </a:cubicBezTo>
                <a:cubicBezTo>
                  <a:pt x="1449603" y="24173"/>
                  <a:pt x="1608767" y="30135"/>
                  <a:pt x="1836469" y="0"/>
                </a:cubicBezTo>
                <a:cubicBezTo>
                  <a:pt x="2064171" y="-30135"/>
                  <a:pt x="2131041" y="24822"/>
                  <a:pt x="2342163" y="0"/>
                </a:cubicBezTo>
                <a:cubicBezTo>
                  <a:pt x="2553285" y="-24822"/>
                  <a:pt x="2809553" y="-9842"/>
                  <a:pt x="3007550" y="0"/>
                </a:cubicBezTo>
                <a:cubicBezTo>
                  <a:pt x="3205547" y="9842"/>
                  <a:pt x="3374234" y="2310"/>
                  <a:pt x="3619707" y="0"/>
                </a:cubicBezTo>
                <a:cubicBezTo>
                  <a:pt x="3865180" y="-2310"/>
                  <a:pt x="3921515" y="7574"/>
                  <a:pt x="4125401" y="0"/>
                </a:cubicBezTo>
                <a:cubicBezTo>
                  <a:pt x="4329287" y="-7574"/>
                  <a:pt x="5074623" y="12775"/>
                  <a:pt x="5323098" y="0"/>
                </a:cubicBezTo>
                <a:cubicBezTo>
                  <a:pt x="5292558" y="212316"/>
                  <a:pt x="5328196" y="468224"/>
                  <a:pt x="5323098" y="624171"/>
                </a:cubicBezTo>
                <a:cubicBezTo>
                  <a:pt x="5318000" y="780118"/>
                  <a:pt x="5313686" y="991283"/>
                  <a:pt x="5323098" y="1200329"/>
                </a:cubicBezTo>
                <a:cubicBezTo>
                  <a:pt x="5202669" y="1212519"/>
                  <a:pt x="4922504" y="1177437"/>
                  <a:pt x="4764173" y="1200329"/>
                </a:cubicBezTo>
                <a:cubicBezTo>
                  <a:pt x="4605843" y="1223221"/>
                  <a:pt x="4339513" y="1178454"/>
                  <a:pt x="4098785" y="1200329"/>
                </a:cubicBezTo>
                <a:cubicBezTo>
                  <a:pt x="3858057" y="1222204"/>
                  <a:pt x="3688944" y="1224075"/>
                  <a:pt x="3486629" y="1200329"/>
                </a:cubicBezTo>
                <a:cubicBezTo>
                  <a:pt x="3284314" y="1176583"/>
                  <a:pt x="2957799" y="1186009"/>
                  <a:pt x="2714780" y="1200329"/>
                </a:cubicBezTo>
                <a:cubicBezTo>
                  <a:pt x="2471761" y="1214649"/>
                  <a:pt x="2263902" y="1178638"/>
                  <a:pt x="2049393" y="1200329"/>
                </a:cubicBezTo>
                <a:cubicBezTo>
                  <a:pt x="1834884" y="1222020"/>
                  <a:pt x="1712165" y="1179297"/>
                  <a:pt x="1384005" y="1200329"/>
                </a:cubicBezTo>
                <a:cubicBezTo>
                  <a:pt x="1055845" y="1221361"/>
                  <a:pt x="1064646" y="1177677"/>
                  <a:pt x="878311" y="1200329"/>
                </a:cubicBezTo>
                <a:cubicBezTo>
                  <a:pt x="691976" y="1222981"/>
                  <a:pt x="234513" y="1204316"/>
                  <a:pt x="0" y="1200329"/>
                </a:cubicBezTo>
                <a:cubicBezTo>
                  <a:pt x="-16019" y="1021186"/>
                  <a:pt x="-575" y="898959"/>
                  <a:pt x="0" y="600165"/>
                </a:cubicBezTo>
                <a:cubicBezTo>
                  <a:pt x="575" y="301371"/>
                  <a:pt x="23692" y="245838"/>
                  <a:pt x="0" y="0"/>
                </a:cubicBezTo>
                <a:close/>
              </a:path>
            </a:pathLst>
          </a:custGeom>
          <a:noFill/>
          <a:ln w="28575">
            <a:solidFill>
              <a:srgbClr val="F54C00"/>
            </a:solidFill>
            <a:extLst>
              <a:ext uri="{C807C97D-BFC1-408E-A445-0C87EB9F89A2}">
                <ask:lineSketchStyleProps xmlns:ask="http://schemas.microsoft.com/office/drawing/2018/sketchyshapes" sd="559668610">
                  <a:prstGeom prst="rect">
                    <a:avLst/>
                  </a:prstGeom>
                  <ask:type>
                    <ask:lineSketchFreehand/>
                  </ask:type>
                </ask:lineSketchStyleProps>
              </a:ext>
            </a:extLst>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dirty="0">
                <a:solidFill>
                  <a:schemeClr val="tx1"/>
                </a:solidFill>
              </a:rPr>
              <a:t>Did you know? The Arabian Oryx is thought to be the animal which started the unicorn myth. Can you label your own image to see why this might have been? </a:t>
            </a:r>
          </a:p>
        </p:txBody>
      </p:sp>
      <p:pic>
        <p:nvPicPr>
          <p:cNvPr id="8" name="Picture 7" descr="A close up of a logo&#10;&#10;AI-generated content may be incorrect.">
            <a:extLst>
              <a:ext uri="{FF2B5EF4-FFF2-40B4-BE49-F238E27FC236}">
                <a16:creationId xmlns:a16="http://schemas.microsoft.com/office/drawing/2014/main" id="{4F671360-56BF-2CC6-816A-083E46A87D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
        <p:nvSpPr>
          <p:cNvPr id="12" name="Date Placeholder 11">
            <a:extLst>
              <a:ext uri="{FF2B5EF4-FFF2-40B4-BE49-F238E27FC236}">
                <a16:creationId xmlns:a16="http://schemas.microsoft.com/office/drawing/2014/main" id="{4BC1B382-1542-1930-AB25-C0B336931B37}"/>
              </a:ext>
            </a:extLst>
          </p:cNvPr>
          <p:cNvSpPr txBox="1">
            <a:spLocks/>
          </p:cNvSpPr>
          <p:nvPr/>
        </p:nvSpPr>
        <p:spPr bwMode="auto">
          <a:xfrm>
            <a:off x="5437996" y="1917691"/>
            <a:ext cx="3461211" cy="310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GB"/>
            </a:defPPr>
            <a:lvl1pPr algn="r" rtl="0" fontAlgn="base">
              <a:spcBef>
                <a:spcPct val="0"/>
              </a:spcBef>
              <a:spcAft>
                <a:spcPct val="0"/>
              </a:spcAft>
              <a:defRPr sz="1000" kern="1200">
                <a:solidFill>
                  <a:schemeClr val="tx1"/>
                </a:solidFill>
                <a:latin typeface="Helvetica" pitchFamily="34" charset="0"/>
                <a:ea typeface="+mn-ea"/>
                <a:cs typeface="+mn-cs"/>
              </a:defRPr>
            </a:lvl1pPr>
            <a:lvl2pPr marL="457200" algn="l" rtl="0" fontAlgn="base">
              <a:spcBef>
                <a:spcPct val="0"/>
              </a:spcBef>
              <a:spcAft>
                <a:spcPct val="0"/>
              </a:spcAft>
              <a:defRPr kern="1200">
                <a:solidFill>
                  <a:schemeClr val="tx1"/>
                </a:solidFill>
                <a:latin typeface="Helvetica" pitchFamily="34" charset="0"/>
                <a:ea typeface="+mn-ea"/>
                <a:cs typeface="+mn-cs"/>
              </a:defRPr>
            </a:lvl2pPr>
            <a:lvl3pPr marL="914400" algn="l" rtl="0" fontAlgn="base">
              <a:spcBef>
                <a:spcPct val="0"/>
              </a:spcBef>
              <a:spcAft>
                <a:spcPct val="0"/>
              </a:spcAft>
              <a:defRPr kern="1200">
                <a:solidFill>
                  <a:schemeClr val="tx1"/>
                </a:solidFill>
                <a:latin typeface="Helvetica" pitchFamily="34" charset="0"/>
                <a:ea typeface="+mn-ea"/>
                <a:cs typeface="+mn-cs"/>
              </a:defRPr>
            </a:lvl3pPr>
            <a:lvl4pPr marL="1371600" algn="l" rtl="0" fontAlgn="base">
              <a:spcBef>
                <a:spcPct val="0"/>
              </a:spcBef>
              <a:spcAft>
                <a:spcPct val="0"/>
              </a:spcAft>
              <a:defRPr kern="1200">
                <a:solidFill>
                  <a:schemeClr val="tx1"/>
                </a:solidFill>
                <a:latin typeface="Helvetica" pitchFamily="34" charset="0"/>
                <a:ea typeface="+mn-ea"/>
                <a:cs typeface="+mn-cs"/>
              </a:defRPr>
            </a:lvl4pPr>
            <a:lvl5pPr marL="1828800" algn="l" rtl="0" fontAlgn="base">
              <a:spcBef>
                <a:spcPct val="0"/>
              </a:spcBef>
              <a:spcAft>
                <a:spcPct val="0"/>
              </a:spcAft>
              <a:defRPr kern="1200">
                <a:solidFill>
                  <a:schemeClr val="tx1"/>
                </a:solidFill>
                <a:latin typeface="Helvetica" pitchFamily="34" charset="0"/>
                <a:ea typeface="+mn-ea"/>
                <a:cs typeface="+mn-cs"/>
              </a:defRPr>
            </a:lvl5pPr>
            <a:lvl6pPr marL="2286000" algn="l" defTabSz="914400" rtl="0" eaLnBrk="1" latinLnBrk="0" hangingPunct="1">
              <a:defRPr kern="1200">
                <a:solidFill>
                  <a:schemeClr val="tx1"/>
                </a:solidFill>
                <a:latin typeface="Helvetica" pitchFamily="34" charset="0"/>
                <a:ea typeface="+mn-ea"/>
                <a:cs typeface="+mn-cs"/>
              </a:defRPr>
            </a:lvl6pPr>
            <a:lvl7pPr marL="2743200" algn="l" defTabSz="914400" rtl="0" eaLnBrk="1" latinLnBrk="0" hangingPunct="1">
              <a:defRPr kern="1200">
                <a:solidFill>
                  <a:schemeClr val="tx1"/>
                </a:solidFill>
                <a:latin typeface="Helvetica" pitchFamily="34" charset="0"/>
                <a:ea typeface="+mn-ea"/>
                <a:cs typeface="+mn-cs"/>
              </a:defRPr>
            </a:lvl7pPr>
            <a:lvl8pPr marL="3200400" algn="l" defTabSz="914400" rtl="0" eaLnBrk="1" latinLnBrk="0" hangingPunct="1">
              <a:defRPr kern="1200">
                <a:solidFill>
                  <a:schemeClr val="tx1"/>
                </a:solidFill>
                <a:latin typeface="Helvetica" pitchFamily="34" charset="0"/>
                <a:ea typeface="+mn-ea"/>
                <a:cs typeface="+mn-cs"/>
              </a:defRPr>
            </a:lvl8pPr>
            <a:lvl9pPr marL="3657600" algn="l" defTabSz="914400" rtl="0" eaLnBrk="1" latinLnBrk="0" hangingPunct="1">
              <a:defRPr kern="1200">
                <a:solidFill>
                  <a:schemeClr val="tx1"/>
                </a:solidFill>
                <a:latin typeface="Helvetica" pitchFamily="34" charset="0"/>
                <a:ea typeface="+mn-ea"/>
                <a:cs typeface="+mn-cs"/>
              </a:defRPr>
            </a:lvl9pPr>
          </a:lstStyle>
          <a:p>
            <a:fld id="{777780C0-6150-412F-BBF7-1B89359EF2C4}" type="datetime2">
              <a:rPr lang="en-GB" sz="2000" smtClean="0"/>
              <a:pPr/>
              <a:t>Friday, 07 March 2025</a:t>
            </a:fld>
            <a:endParaRPr lang="en-GB" sz="2000" dirty="0"/>
          </a:p>
        </p:txBody>
      </p:sp>
    </p:spTree>
    <p:extLst>
      <p:ext uri="{BB962C8B-B14F-4D97-AF65-F5344CB8AC3E}">
        <p14:creationId xmlns:p14="http://schemas.microsoft.com/office/powerpoint/2010/main" val="1062972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8D22-0D5B-F89E-6D80-BFA9E33AF593}"/>
              </a:ext>
            </a:extLst>
          </p:cNvPr>
          <p:cNvSpPr>
            <a:spLocks noGrp="1"/>
          </p:cNvSpPr>
          <p:nvPr>
            <p:ph type="title"/>
          </p:nvPr>
        </p:nvSpPr>
        <p:spPr>
          <a:solidFill>
            <a:srgbClr val="01415B"/>
          </a:solidFill>
        </p:spPr>
        <p:txBody>
          <a:bodyPr anchor="t">
            <a:normAutofit/>
          </a:bodyPr>
          <a:lstStyle/>
          <a:p>
            <a:r>
              <a:rPr lang="en-GB" sz="3600" b="1" dirty="0">
                <a:solidFill>
                  <a:schemeClr val="bg1"/>
                </a:solidFill>
              </a:rPr>
              <a:t>Why were Arabian Oryx thought to be unicorns?</a:t>
            </a:r>
          </a:p>
        </p:txBody>
      </p:sp>
      <p:graphicFrame>
        <p:nvGraphicFramePr>
          <p:cNvPr id="13" name="Content Placeholder 8">
            <a:extLst>
              <a:ext uri="{FF2B5EF4-FFF2-40B4-BE49-F238E27FC236}">
                <a16:creationId xmlns:a16="http://schemas.microsoft.com/office/drawing/2014/main" id="{7FACFB0F-D22D-F20D-D67C-6CE867FE39B1}"/>
              </a:ext>
            </a:extLst>
          </p:cNvPr>
          <p:cNvGraphicFramePr>
            <a:graphicFrameLocks noGrp="1"/>
          </p:cNvGraphicFramePr>
          <p:nvPr>
            <p:ph idx="1"/>
            <p:extLst>
              <p:ext uri="{D42A27DB-BD31-4B8C-83A1-F6EECF244321}">
                <p14:modId xmlns:p14="http://schemas.microsoft.com/office/powerpoint/2010/main" val="3625066307"/>
              </p:ext>
            </p:extLst>
          </p:nvPr>
        </p:nvGraphicFramePr>
        <p:xfrm>
          <a:off x="395536" y="1651187"/>
          <a:ext cx="8101161" cy="4304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close up of a logo&#10;&#10;AI-generated content may be incorrect.">
            <a:extLst>
              <a:ext uri="{FF2B5EF4-FFF2-40B4-BE49-F238E27FC236}">
                <a16:creationId xmlns:a16="http://schemas.microsoft.com/office/drawing/2014/main" id="{0AE955CF-82EF-6C01-D1EC-25E0D1DD2F1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Tree>
    <p:extLst>
      <p:ext uri="{BB962C8B-B14F-4D97-AF65-F5344CB8AC3E}">
        <p14:creationId xmlns:p14="http://schemas.microsoft.com/office/powerpoint/2010/main" val="406082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ACB55-D40A-A1A7-4011-D2DA31616469}"/>
              </a:ext>
            </a:extLst>
          </p:cNvPr>
          <p:cNvSpPr>
            <a:spLocks noGrp="1"/>
          </p:cNvSpPr>
          <p:nvPr>
            <p:ph type="title"/>
          </p:nvPr>
        </p:nvSpPr>
        <p:spPr>
          <a:solidFill>
            <a:srgbClr val="B70005"/>
          </a:solidFill>
        </p:spPr>
        <p:txBody>
          <a:bodyPr>
            <a:noAutofit/>
          </a:bodyPr>
          <a:lstStyle/>
          <a:p>
            <a:r>
              <a:rPr lang="en-GB" sz="3200" b="1" dirty="0">
                <a:solidFill>
                  <a:schemeClr val="bg1"/>
                </a:solidFill>
              </a:rPr>
              <a:t>How have the oryx adapted to the desert biome?</a:t>
            </a:r>
          </a:p>
        </p:txBody>
      </p:sp>
      <p:pic>
        <p:nvPicPr>
          <p:cNvPr id="5" name="Content Placeholder 4" descr="An animal with long horns walking on the ground&#10;&#10;Description automatically generated">
            <a:extLst>
              <a:ext uri="{FF2B5EF4-FFF2-40B4-BE49-F238E27FC236}">
                <a16:creationId xmlns:a16="http://schemas.microsoft.com/office/drawing/2014/main" id="{49F82FB9-0DB5-6D2C-4A73-9B263894B90D}"/>
              </a:ext>
            </a:extLst>
          </p:cNvPr>
          <p:cNvPicPr>
            <a:picLocks noChangeAspect="1"/>
          </p:cNvPicPr>
          <p:nvPr/>
        </p:nvPicPr>
        <p:blipFill>
          <a:blip r:embed="rId2">
            <a:extLst>
              <a:ext uri="{28A0092B-C50C-407E-A947-70E740481C1C}">
                <a14:useLocalDpi xmlns:a14="http://schemas.microsoft.com/office/drawing/2010/main" val="0"/>
              </a:ext>
            </a:extLst>
          </a:blip>
          <a:srcRect r="9001"/>
          <a:stretch/>
        </p:blipFill>
        <p:spPr>
          <a:xfrm>
            <a:off x="6426813" y="2852936"/>
            <a:ext cx="2573622" cy="3535235"/>
          </a:xfrm>
          <a:prstGeom prst="rect">
            <a:avLst/>
          </a:prstGeom>
          <a:effectLst>
            <a:outerShdw blurRad="50800" dist="38100" dir="2700000" algn="tl" rotWithShape="0">
              <a:prstClr val="black">
                <a:alpha val="40000"/>
              </a:prstClr>
            </a:outerShdw>
          </a:effectLst>
        </p:spPr>
      </p:pic>
      <p:sp>
        <p:nvSpPr>
          <p:cNvPr id="7" name="TextBox 6">
            <a:extLst>
              <a:ext uri="{FF2B5EF4-FFF2-40B4-BE49-F238E27FC236}">
                <a16:creationId xmlns:a16="http://schemas.microsoft.com/office/drawing/2014/main" id="{3E260772-AA80-AC6A-3C30-AB715A0C8E57}"/>
              </a:ext>
            </a:extLst>
          </p:cNvPr>
          <p:cNvSpPr txBox="1"/>
          <p:nvPr/>
        </p:nvSpPr>
        <p:spPr>
          <a:xfrm>
            <a:off x="6426814" y="6397387"/>
            <a:ext cx="2480972" cy="184666"/>
          </a:xfrm>
          <a:prstGeom prst="rect">
            <a:avLst/>
          </a:prstGeom>
          <a:noFill/>
        </p:spPr>
        <p:txBody>
          <a:bodyPr wrap="square" rtlCol="0">
            <a:spAutoFit/>
          </a:bodyPr>
          <a:lstStyle/>
          <a:p>
            <a:r>
              <a:rPr lang="en-GB" sz="600" i="1" dirty="0"/>
              <a:t>Arabian Oryx in the desert © Chris Clark, Pexels</a:t>
            </a:r>
          </a:p>
        </p:txBody>
      </p:sp>
      <p:pic>
        <p:nvPicPr>
          <p:cNvPr id="3" name="Picture 2" descr="A close up of a logo&#10;&#10;AI-generated content may be incorrect.">
            <a:extLst>
              <a:ext uri="{FF2B5EF4-FFF2-40B4-BE49-F238E27FC236}">
                <a16:creationId xmlns:a16="http://schemas.microsoft.com/office/drawing/2014/main" id="{C3D05B79-371B-948F-6C3C-5BF0BC7A01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
        <p:nvSpPr>
          <p:cNvPr id="4" name="Content Placeholder 8">
            <a:extLst>
              <a:ext uri="{FF2B5EF4-FFF2-40B4-BE49-F238E27FC236}">
                <a16:creationId xmlns:a16="http://schemas.microsoft.com/office/drawing/2014/main" id="{943F7F6C-EC48-279A-B760-D80B05BAB6F4}"/>
              </a:ext>
            </a:extLst>
          </p:cNvPr>
          <p:cNvSpPr txBox="1">
            <a:spLocks/>
          </p:cNvSpPr>
          <p:nvPr/>
        </p:nvSpPr>
        <p:spPr bwMode="auto">
          <a:xfrm>
            <a:off x="315884" y="1805936"/>
            <a:ext cx="5984307" cy="3783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a:lstStyle>
          <a:p>
            <a:pPr>
              <a:buClr>
                <a:srgbClr val="B70005"/>
              </a:buClr>
            </a:pPr>
            <a:r>
              <a:rPr lang="en-US" sz="1400" kern="0" dirty="0"/>
              <a:t>They have a bright white coat which reflects the sun’s rays. </a:t>
            </a:r>
          </a:p>
          <a:p>
            <a:pPr>
              <a:buClr>
                <a:srgbClr val="B70005"/>
              </a:buClr>
            </a:pPr>
            <a:r>
              <a:rPr lang="en-US" sz="1400" kern="0" dirty="0"/>
              <a:t>Their skin is black to absorb some heat to keep them warm at night. </a:t>
            </a:r>
          </a:p>
          <a:p>
            <a:pPr>
              <a:buClr>
                <a:srgbClr val="B70005"/>
              </a:buClr>
            </a:pPr>
            <a:r>
              <a:rPr lang="en-US" sz="1400" kern="0" dirty="0"/>
              <a:t>They have wide hooves to help walk on the sandy ground more easily. </a:t>
            </a:r>
          </a:p>
          <a:p>
            <a:pPr>
              <a:buClr>
                <a:srgbClr val="B70005"/>
              </a:buClr>
            </a:pPr>
            <a:r>
              <a:rPr lang="en-US" sz="1400" kern="0" dirty="0"/>
              <a:t>They can survive without water for a long time as they get the moisture, they need from eating desert plants and licking the due off plants and rocks. </a:t>
            </a:r>
          </a:p>
          <a:p>
            <a:pPr>
              <a:buClr>
                <a:srgbClr val="B70005"/>
              </a:buClr>
            </a:pPr>
            <a:r>
              <a:rPr lang="en-US" sz="1400" kern="0" dirty="0"/>
              <a:t>They tend to be active at dawn and dusk and hide in the shade in the day. </a:t>
            </a:r>
          </a:p>
          <a:p>
            <a:pPr>
              <a:buClr>
                <a:srgbClr val="B70005"/>
              </a:buClr>
            </a:pPr>
            <a:r>
              <a:rPr lang="en-US" sz="1400" kern="0" dirty="0"/>
              <a:t>They use their hooves to dig to create a bed of cooler sand. </a:t>
            </a:r>
          </a:p>
          <a:p>
            <a:pPr>
              <a:buClr>
                <a:srgbClr val="B70005"/>
              </a:buClr>
            </a:pPr>
            <a:r>
              <a:rPr lang="en-US" sz="1400" kern="0" dirty="0"/>
              <a:t>They can let their body temperature increase by 10</a:t>
            </a:r>
            <a:r>
              <a:rPr lang="en-US" sz="1400" kern="0" baseline="30000" dirty="0"/>
              <a:t>o</a:t>
            </a:r>
            <a:r>
              <a:rPr lang="en-US" sz="1400" kern="0" dirty="0"/>
              <a:t>C.</a:t>
            </a:r>
          </a:p>
          <a:p>
            <a:pPr>
              <a:buClr>
                <a:srgbClr val="B70005"/>
              </a:buClr>
            </a:pPr>
            <a:r>
              <a:rPr lang="en-US" sz="1400" kern="0" dirty="0"/>
              <a:t>To help conserve water, they can remove moisture from their poo! </a:t>
            </a:r>
          </a:p>
          <a:p>
            <a:pPr>
              <a:buClr>
                <a:srgbClr val="B70005"/>
              </a:buClr>
            </a:pPr>
            <a:r>
              <a:rPr lang="en-US" sz="1400" kern="0" dirty="0"/>
              <a:t>Their tall, thin legs help them to be away from the heat radiating from the ground. </a:t>
            </a:r>
          </a:p>
          <a:p>
            <a:pPr>
              <a:buClr>
                <a:srgbClr val="B70005"/>
              </a:buClr>
            </a:pPr>
            <a:r>
              <a:rPr lang="en-US" sz="1400" kern="0" dirty="0"/>
              <a:t>They can travel long distances to find food and water. </a:t>
            </a:r>
          </a:p>
        </p:txBody>
      </p:sp>
    </p:spTree>
    <p:extLst>
      <p:ext uri="{BB962C8B-B14F-4D97-AF65-F5344CB8AC3E}">
        <p14:creationId xmlns:p14="http://schemas.microsoft.com/office/powerpoint/2010/main" val="125174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8AC12-C4CF-2401-19C0-58918BAC2EEA}"/>
              </a:ext>
            </a:extLst>
          </p:cNvPr>
          <p:cNvSpPr>
            <a:spLocks noGrp="1"/>
          </p:cNvSpPr>
          <p:nvPr>
            <p:ph type="title"/>
          </p:nvPr>
        </p:nvSpPr>
        <p:spPr>
          <a:xfrm>
            <a:off x="1539932" y="188640"/>
            <a:ext cx="5530043" cy="1440159"/>
          </a:xfrm>
          <a:solidFill>
            <a:srgbClr val="797E01"/>
          </a:solidFill>
        </p:spPr>
        <p:txBody>
          <a:bodyPr/>
          <a:lstStyle/>
          <a:p>
            <a:r>
              <a:rPr lang="en-GB" b="1" dirty="0">
                <a:solidFill>
                  <a:schemeClr val="bg1"/>
                </a:solidFill>
              </a:rPr>
              <a:t>What happened to the Arabian Oryx?</a:t>
            </a:r>
          </a:p>
        </p:txBody>
      </p:sp>
      <p:graphicFrame>
        <p:nvGraphicFramePr>
          <p:cNvPr id="6" name="Content Placeholder 2">
            <a:extLst>
              <a:ext uri="{FF2B5EF4-FFF2-40B4-BE49-F238E27FC236}">
                <a16:creationId xmlns:a16="http://schemas.microsoft.com/office/drawing/2014/main" id="{0938CF54-78A6-FD88-614A-BB778DE8894B}"/>
              </a:ext>
            </a:extLst>
          </p:cNvPr>
          <p:cNvGraphicFramePr>
            <a:graphicFrameLocks noGrp="1"/>
          </p:cNvGraphicFramePr>
          <p:nvPr>
            <p:ph idx="1"/>
            <p:extLst>
              <p:ext uri="{D42A27DB-BD31-4B8C-83A1-F6EECF244321}">
                <p14:modId xmlns:p14="http://schemas.microsoft.com/office/powerpoint/2010/main" val="3955689695"/>
              </p:ext>
            </p:extLst>
          </p:nvPr>
        </p:nvGraphicFramePr>
        <p:xfrm>
          <a:off x="628650" y="2226469"/>
          <a:ext cx="8058258"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3CD3131E-54F9-37FB-AD51-53903849287A}"/>
              </a:ext>
            </a:extLst>
          </p:cNvPr>
          <p:cNvSpPr txBox="1"/>
          <p:nvPr/>
        </p:nvSpPr>
        <p:spPr>
          <a:xfrm>
            <a:off x="3410428" y="5644744"/>
            <a:ext cx="5267036" cy="1015663"/>
          </a:xfrm>
          <a:custGeom>
            <a:avLst/>
            <a:gdLst>
              <a:gd name="connsiteX0" fmla="*/ 0 w 5267036"/>
              <a:gd name="connsiteY0" fmla="*/ 0 h 1015663"/>
              <a:gd name="connsiteX1" fmla="*/ 711050 w 5267036"/>
              <a:gd name="connsiteY1" fmla="*/ 0 h 1015663"/>
              <a:gd name="connsiteX2" fmla="*/ 1264089 w 5267036"/>
              <a:gd name="connsiteY2" fmla="*/ 0 h 1015663"/>
              <a:gd name="connsiteX3" fmla="*/ 1764457 w 5267036"/>
              <a:gd name="connsiteY3" fmla="*/ 0 h 1015663"/>
              <a:gd name="connsiteX4" fmla="*/ 2317496 w 5267036"/>
              <a:gd name="connsiteY4" fmla="*/ 0 h 1015663"/>
              <a:gd name="connsiteX5" fmla="*/ 2870535 w 5267036"/>
              <a:gd name="connsiteY5" fmla="*/ 0 h 1015663"/>
              <a:gd name="connsiteX6" fmla="*/ 3528914 w 5267036"/>
              <a:gd name="connsiteY6" fmla="*/ 0 h 1015663"/>
              <a:gd name="connsiteX7" fmla="*/ 4029283 w 5267036"/>
              <a:gd name="connsiteY7" fmla="*/ 0 h 1015663"/>
              <a:gd name="connsiteX8" fmla="*/ 4529651 w 5267036"/>
              <a:gd name="connsiteY8" fmla="*/ 0 h 1015663"/>
              <a:gd name="connsiteX9" fmla="*/ 5267036 w 5267036"/>
              <a:gd name="connsiteY9" fmla="*/ 0 h 1015663"/>
              <a:gd name="connsiteX10" fmla="*/ 5267036 w 5267036"/>
              <a:gd name="connsiteY10" fmla="*/ 497675 h 1015663"/>
              <a:gd name="connsiteX11" fmla="*/ 5267036 w 5267036"/>
              <a:gd name="connsiteY11" fmla="*/ 1015663 h 1015663"/>
              <a:gd name="connsiteX12" fmla="*/ 4608657 w 5267036"/>
              <a:gd name="connsiteY12" fmla="*/ 1015663 h 1015663"/>
              <a:gd name="connsiteX13" fmla="*/ 3950277 w 5267036"/>
              <a:gd name="connsiteY13" fmla="*/ 1015663 h 1015663"/>
              <a:gd name="connsiteX14" fmla="*/ 3344568 w 5267036"/>
              <a:gd name="connsiteY14" fmla="*/ 1015663 h 1015663"/>
              <a:gd name="connsiteX15" fmla="*/ 2738859 w 5267036"/>
              <a:gd name="connsiteY15" fmla="*/ 1015663 h 1015663"/>
              <a:gd name="connsiteX16" fmla="*/ 2238490 w 5267036"/>
              <a:gd name="connsiteY16" fmla="*/ 1015663 h 1015663"/>
              <a:gd name="connsiteX17" fmla="*/ 1632781 w 5267036"/>
              <a:gd name="connsiteY17" fmla="*/ 1015663 h 1015663"/>
              <a:gd name="connsiteX18" fmla="*/ 974402 w 5267036"/>
              <a:gd name="connsiteY18" fmla="*/ 1015663 h 1015663"/>
              <a:gd name="connsiteX19" fmla="*/ 0 w 5267036"/>
              <a:gd name="connsiteY19" fmla="*/ 1015663 h 1015663"/>
              <a:gd name="connsiteX20" fmla="*/ 0 w 5267036"/>
              <a:gd name="connsiteY20" fmla="*/ 507832 h 1015663"/>
              <a:gd name="connsiteX21" fmla="*/ 0 w 5267036"/>
              <a:gd name="connsiteY21" fmla="*/ 0 h 101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267036" h="1015663" extrusionOk="0">
                <a:moveTo>
                  <a:pt x="0" y="0"/>
                </a:moveTo>
                <a:cubicBezTo>
                  <a:pt x="190258" y="-23575"/>
                  <a:pt x="453715" y="26032"/>
                  <a:pt x="711050" y="0"/>
                </a:cubicBezTo>
                <a:cubicBezTo>
                  <a:pt x="968385" y="-26032"/>
                  <a:pt x="1037548" y="5362"/>
                  <a:pt x="1264089" y="0"/>
                </a:cubicBezTo>
                <a:cubicBezTo>
                  <a:pt x="1490630" y="-5362"/>
                  <a:pt x="1628957" y="-9242"/>
                  <a:pt x="1764457" y="0"/>
                </a:cubicBezTo>
                <a:cubicBezTo>
                  <a:pt x="1899957" y="9242"/>
                  <a:pt x="2117888" y="9132"/>
                  <a:pt x="2317496" y="0"/>
                </a:cubicBezTo>
                <a:cubicBezTo>
                  <a:pt x="2517104" y="-9132"/>
                  <a:pt x="2674254" y="4291"/>
                  <a:pt x="2870535" y="0"/>
                </a:cubicBezTo>
                <a:cubicBezTo>
                  <a:pt x="3066816" y="-4291"/>
                  <a:pt x="3390498" y="30163"/>
                  <a:pt x="3528914" y="0"/>
                </a:cubicBezTo>
                <a:cubicBezTo>
                  <a:pt x="3667330" y="-30163"/>
                  <a:pt x="3922886" y="-24181"/>
                  <a:pt x="4029283" y="0"/>
                </a:cubicBezTo>
                <a:cubicBezTo>
                  <a:pt x="4135680" y="24181"/>
                  <a:pt x="4323609" y="3980"/>
                  <a:pt x="4529651" y="0"/>
                </a:cubicBezTo>
                <a:cubicBezTo>
                  <a:pt x="4735693" y="-3980"/>
                  <a:pt x="4937749" y="-12769"/>
                  <a:pt x="5267036" y="0"/>
                </a:cubicBezTo>
                <a:cubicBezTo>
                  <a:pt x="5288721" y="129534"/>
                  <a:pt x="5287627" y="293958"/>
                  <a:pt x="5267036" y="497675"/>
                </a:cubicBezTo>
                <a:cubicBezTo>
                  <a:pt x="5246445" y="701392"/>
                  <a:pt x="5279283" y="863850"/>
                  <a:pt x="5267036" y="1015663"/>
                </a:cubicBezTo>
                <a:cubicBezTo>
                  <a:pt x="4948922" y="1016521"/>
                  <a:pt x="4937318" y="1012688"/>
                  <a:pt x="4608657" y="1015663"/>
                </a:cubicBezTo>
                <a:cubicBezTo>
                  <a:pt x="4279996" y="1018638"/>
                  <a:pt x="4099093" y="1046768"/>
                  <a:pt x="3950277" y="1015663"/>
                </a:cubicBezTo>
                <a:cubicBezTo>
                  <a:pt x="3801461" y="984558"/>
                  <a:pt x="3576400" y="1020058"/>
                  <a:pt x="3344568" y="1015663"/>
                </a:cubicBezTo>
                <a:cubicBezTo>
                  <a:pt x="3112736" y="1011268"/>
                  <a:pt x="2948771" y="1037835"/>
                  <a:pt x="2738859" y="1015663"/>
                </a:cubicBezTo>
                <a:cubicBezTo>
                  <a:pt x="2528947" y="993491"/>
                  <a:pt x="2391875" y="1021054"/>
                  <a:pt x="2238490" y="1015663"/>
                </a:cubicBezTo>
                <a:cubicBezTo>
                  <a:pt x="2085105" y="1010272"/>
                  <a:pt x="1926499" y="1040463"/>
                  <a:pt x="1632781" y="1015663"/>
                </a:cubicBezTo>
                <a:cubicBezTo>
                  <a:pt x="1339063" y="990863"/>
                  <a:pt x="1230323" y="989747"/>
                  <a:pt x="974402" y="1015663"/>
                </a:cubicBezTo>
                <a:cubicBezTo>
                  <a:pt x="718481" y="1041579"/>
                  <a:pt x="205729" y="1055782"/>
                  <a:pt x="0" y="1015663"/>
                </a:cubicBezTo>
                <a:cubicBezTo>
                  <a:pt x="22456" y="815625"/>
                  <a:pt x="-19088" y="711491"/>
                  <a:pt x="0" y="507832"/>
                </a:cubicBezTo>
                <a:cubicBezTo>
                  <a:pt x="19088" y="304173"/>
                  <a:pt x="1044" y="161870"/>
                  <a:pt x="0" y="0"/>
                </a:cubicBezTo>
                <a:close/>
              </a:path>
            </a:pathLst>
          </a:custGeom>
          <a:noFill/>
          <a:ln w="28575">
            <a:solidFill>
              <a:srgbClr val="797E01"/>
            </a:solidFill>
            <a:extLst>
              <a:ext uri="{C807C97D-BFC1-408E-A445-0C87EB9F89A2}">
                <ask:lineSketchStyleProps xmlns:ask="http://schemas.microsoft.com/office/drawing/2018/sketchyshapes" sd="2307500948">
                  <a:prstGeom prst="rect">
                    <a:avLst/>
                  </a:prstGeom>
                  <ask:type>
                    <ask:lineSketchFreehand/>
                  </ask:type>
                </ask:lineSketchStyleProps>
              </a:ext>
            </a:extLst>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GB" sz="2000" dirty="0"/>
              <a:t>What other animals have you heard of that are threatened or are at risk of extinction? What reasons is this happening? </a:t>
            </a:r>
          </a:p>
        </p:txBody>
      </p:sp>
      <p:pic>
        <p:nvPicPr>
          <p:cNvPr id="7" name="Picture 6" descr="A close up of a logo&#10;&#10;AI-generated content may be incorrect.">
            <a:extLst>
              <a:ext uri="{FF2B5EF4-FFF2-40B4-BE49-F238E27FC236}">
                <a16:creationId xmlns:a16="http://schemas.microsoft.com/office/drawing/2014/main" id="{B45B588A-ECAC-C529-ED92-0F5F90C1605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Tree>
    <p:extLst>
      <p:ext uri="{BB962C8B-B14F-4D97-AF65-F5344CB8AC3E}">
        <p14:creationId xmlns:p14="http://schemas.microsoft.com/office/powerpoint/2010/main" val="1364585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CC5D6-EF88-DF7A-26B4-4F088CB28A1B}"/>
              </a:ext>
            </a:extLst>
          </p:cNvPr>
          <p:cNvSpPr>
            <a:spLocks noGrp="1"/>
          </p:cNvSpPr>
          <p:nvPr>
            <p:ph type="title"/>
          </p:nvPr>
        </p:nvSpPr>
        <p:spPr>
          <a:solidFill>
            <a:srgbClr val="740160"/>
          </a:solidFill>
        </p:spPr>
        <p:txBody>
          <a:bodyPr/>
          <a:lstStyle/>
          <a:p>
            <a:r>
              <a:rPr lang="en-GB" b="1" dirty="0">
                <a:solidFill>
                  <a:schemeClr val="bg1"/>
                </a:solidFill>
              </a:rPr>
              <a:t>It’s not all bad news</a:t>
            </a:r>
          </a:p>
        </p:txBody>
      </p:sp>
      <p:graphicFrame>
        <p:nvGraphicFramePr>
          <p:cNvPr id="18" name="Content Placeholder 2">
            <a:extLst>
              <a:ext uri="{FF2B5EF4-FFF2-40B4-BE49-F238E27FC236}">
                <a16:creationId xmlns:a16="http://schemas.microsoft.com/office/drawing/2014/main" id="{19C11EBF-EF74-EDA8-CCD9-51F4023DA1C7}"/>
              </a:ext>
            </a:extLst>
          </p:cNvPr>
          <p:cNvGraphicFramePr>
            <a:graphicFrameLocks noGrp="1"/>
          </p:cNvGraphicFramePr>
          <p:nvPr>
            <p:ph idx="1"/>
            <p:extLst>
              <p:ext uri="{D42A27DB-BD31-4B8C-83A1-F6EECF244321}">
                <p14:modId xmlns:p14="http://schemas.microsoft.com/office/powerpoint/2010/main" val="2084519326"/>
              </p:ext>
            </p:extLst>
          </p:nvPr>
        </p:nvGraphicFramePr>
        <p:xfrm>
          <a:off x="512092" y="1722413"/>
          <a:ext cx="8434633" cy="27146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6662D8B5-E6B5-F2AD-6327-DFF6BB282713}"/>
              </a:ext>
            </a:extLst>
          </p:cNvPr>
          <p:cNvSpPr txBox="1"/>
          <p:nvPr/>
        </p:nvSpPr>
        <p:spPr>
          <a:xfrm>
            <a:off x="6408324" y="4653136"/>
            <a:ext cx="2556164" cy="2031325"/>
          </a:xfrm>
          <a:custGeom>
            <a:avLst/>
            <a:gdLst>
              <a:gd name="connsiteX0" fmla="*/ 0 w 2556164"/>
              <a:gd name="connsiteY0" fmla="*/ 0 h 2031325"/>
              <a:gd name="connsiteX1" fmla="*/ 587918 w 2556164"/>
              <a:gd name="connsiteY1" fmla="*/ 0 h 2031325"/>
              <a:gd name="connsiteX2" fmla="*/ 1278082 w 2556164"/>
              <a:gd name="connsiteY2" fmla="*/ 0 h 2031325"/>
              <a:gd name="connsiteX3" fmla="*/ 1866000 w 2556164"/>
              <a:gd name="connsiteY3" fmla="*/ 0 h 2031325"/>
              <a:gd name="connsiteX4" fmla="*/ 2556164 w 2556164"/>
              <a:gd name="connsiteY4" fmla="*/ 0 h 2031325"/>
              <a:gd name="connsiteX5" fmla="*/ 2556164 w 2556164"/>
              <a:gd name="connsiteY5" fmla="*/ 656795 h 2031325"/>
              <a:gd name="connsiteX6" fmla="*/ 2556164 w 2556164"/>
              <a:gd name="connsiteY6" fmla="*/ 1272964 h 2031325"/>
              <a:gd name="connsiteX7" fmla="*/ 2556164 w 2556164"/>
              <a:gd name="connsiteY7" fmla="*/ 2031325 h 2031325"/>
              <a:gd name="connsiteX8" fmla="*/ 1942685 w 2556164"/>
              <a:gd name="connsiteY8" fmla="*/ 2031325 h 2031325"/>
              <a:gd name="connsiteX9" fmla="*/ 1354767 w 2556164"/>
              <a:gd name="connsiteY9" fmla="*/ 2031325 h 2031325"/>
              <a:gd name="connsiteX10" fmla="*/ 664603 w 2556164"/>
              <a:gd name="connsiteY10" fmla="*/ 2031325 h 2031325"/>
              <a:gd name="connsiteX11" fmla="*/ 0 w 2556164"/>
              <a:gd name="connsiteY11" fmla="*/ 2031325 h 2031325"/>
              <a:gd name="connsiteX12" fmla="*/ 0 w 2556164"/>
              <a:gd name="connsiteY12" fmla="*/ 1313590 h 2031325"/>
              <a:gd name="connsiteX13" fmla="*/ 0 w 2556164"/>
              <a:gd name="connsiteY13" fmla="*/ 616169 h 2031325"/>
              <a:gd name="connsiteX14" fmla="*/ 0 w 2556164"/>
              <a:gd name="connsiteY14" fmla="*/ 0 h 2031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56164" h="2031325" extrusionOk="0">
                <a:moveTo>
                  <a:pt x="0" y="0"/>
                </a:moveTo>
                <a:cubicBezTo>
                  <a:pt x="133639" y="9718"/>
                  <a:pt x="321898" y="10336"/>
                  <a:pt x="587918" y="0"/>
                </a:cubicBezTo>
                <a:cubicBezTo>
                  <a:pt x="853938" y="-10336"/>
                  <a:pt x="1000840" y="-2192"/>
                  <a:pt x="1278082" y="0"/>
                </a:cubicBezTo>
                <a:cubicBezTo>
                  <a:pt x="1555324" y="2192"/>
                  <a:pt x="1617964" y="-20594"/>
                  <a:pt x="1866000" y="0"/>
                </a:cubicBezTo>
                <a:cubicBezTo>
                  <a:pt x="2114036" y="20594"/>
                  <a:pt x="2246436" y="-29491"/>
                  <a:pt x="2556164" y="0"/>
                </a:cubicBezTo>
                <a:cubicBezTo>
                  <a:pt x="2562042" y="218368"/>
                  <a:pt x="2574818" y="457481"/>
                  <a:pt x="2556164" y="656795"/>
                </a:cubicBezTo>
                <a:cubicBezTo>
                  <a:pt x="2537510" y="856109"/>
                  <a:pt x="2578059" y="1088652"/>
                  <a:pt x="2556164" y="1272964"/>
                </a:cubicBezTo>
                <a:cubicBezTo>
                  <a:pt x="2534269" y="1457276"/>
                  <a:pt x="2549423" y="1656077"/>
                  <a:pt x="2556164" y="2031325"/>
                </a:cubicBezTo>
                <a:cubicBezTo>
                  <a:pt x="2366993" y="2023176"/>
                  <a:pt x="2090472" y="2009701"/>
                  <a:pt x="1942685" y="2031325"/>
                </a:cubicBezTo>
                <a:cubicBezTo>
                  <a:pt x="1794898" y="2052949"/>
                  <a:pt x="1563823" y="2012283"/>
                  <a:pt x="1354767" y="2031325"/>
                </a:cubicBezTo>
                <a:cubicBezTo>
                  <a:pt x="1145711" y="2050367"/>
                  <a:pt x="825541" y="1998471"/>
                  <a:pt x="664603" y="2031325"/>
                </a:cubicBezTo>
                <a:cubicBezTo>
                  <a:pt x="503665" y="2064179"/>
                  <a:pt x="224185" y="2047975"/>
                  <a:pt x="0" y="2031325"/>
                </a:cubicBezTo>
                <a:cubicBezTo>
                  <a:pt x="9076" y="1880180"/>
                  <a:pt x="21975" y="1655111"/>
                  <a:pt x="0" y="1313590"/>
                </a:cubicBezTo>
                <a:cubicBezTo>
                  <a:pt x="-21975" y="972069"/>
                  <a:pt x="25550" y="854727"/>
                  <a:pt x="0" y="616169"/>
                </a:cubicBezTo>
                <a:cubicBezTo>
                  <a:pt x="-25550" y="377611"/>
                  <a:pt x="22385" y="154826"/>
                  <a:pt x="0" y="0"/>
                </a:cubicBezTo>
                <a:close/>
              </a:path>
            </a:pathLst>
          </a:custGeom>
          <a:noFill/>
          <a:ln w="28575">
            <a:solidFill>
              <a:srgbClr val="740160"/>
            </a:solidFill>
            <a:extLst>
              <a:ext uri="{C807C97D-BFC1-408E-A445-0C87EB9F89A2}">
                <ask:lineSketchStyleProps xmlns:ask="http://schemas.microsoft.com/office/drawing/2018/sketchyshapes" sd="2658047178">
                  <a:prstGeom prst="rect">
                    <a:avLst/>
                  </a:prstGeom>
                  <ask:type>
                    <ask:lineSketchFreehand/>
                  </ask:type>
                </ask:lineSketchStyleProps>
              </a:ext>
            </a:extLst>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n-GB" dirty="0"/>
              <a:t>Watch the following </a:t>
            </a:r>
            <a:r>
              <a:rPr lang="en-GB" dirty="0">
                <a:hlinkClick r:id="rId8"/>
              </a:rPr>
              <a:t>video</a:t>
            </a:r>
            <a:r>
              <a:rPr lang="en-GB" dirty="0"/>
              <a:t> to look at how places are trying to conserve the species in their country. What are the different ‘types’ of conservation? </a:t>
            </a:r>
          </a:p>
        </p:txBody>
      </p:sp>
      <p:sp>
        <p:nvSpPr>
          <p:cNvPr id="6" name="TextBox 5">
            <a:extLst>
              <a:ext uri="{FF2B5EF4-FFF2-40B4-BE49-F238E27FC236}">
                <a16:creationId xmlns:a16="http://schemas.microsoft.com/office/drawing/2014/main" id="{1ADE7A7F-2E5D-1F63-1626-96BA8EAE3DA7}"/>
              </a:ext>
            </a:extLst>
          </p:cNvPr>
          <p:cNvSpPr txBox="1"/>
          <p:nvPr/>
        </p:nvSpPr>
        <p:spPr>
          <a:xfrm>
            <a:off x="2411760" y="5301208"/>
            <a:ext cx="3242005" cy="1200329"/>
          </a:xfrm>
          <a:custGeom>
            <a:avLst/>
            <a:gdLst>
              <a:gd name="connsiteX0" fmla="*/ 0 w 3242005"/>
              <a:gd name="connsiteY0" fmla="*/ 0 h 1200329"/>
              <a:gd name="connsiteX1" fmla="*/ 680821 w 3242005"/>
              <a:gd name="connsiteY1" fmla="*/ 0 h 1200329"/>
              <a:gd name="connsiteX2" fmla="*/ 1394062 w 3242005"/>
              <a:gd name="connsiteY2" fmla="*/ 0 h 1200329"/>
              <a:gd name="connsiteX3" fmla="*/ 1977623 w 3242005"/>
              <a:gd name="connsiteY3" fmla="*/ 0 h 1200329"/>
              <a:gd name="connsiteX4" fmla="*/ 2561184 w 3242005"/>
              <a:gd name="connsiteY4" fmla="*/ 0 h 1200329"/>
              <a:gd name="connsiteX5" fmla="*/ 3242005 w 3242005"/>
              <a:gd name="connsiteY5" fmla="*/ 0 h 1200329"/>
              <a:gd name="connsiteX6" fmla="*/ 3242005 w 3242005"/>
              <a:gd name="connsiteY6" fmla="*/ 612168 h 1200329"/>
              <a:gd name="connsiteX7" fmla="*/ 3242005 w 3242005"/>
              <a:gd name="connsiteY7" fmla="*/ 1200329 h 1200329"/>
              <a:gd name="connsiteX8" fmla="*/ 2658444 w 3242005"/>
              <a:gd name="connsiteY8" fmla="*/ 1200329 h 1200329"/>
              <a:gd name="connsiteX9" fmla="*/ 1945203 w 3242005"/>
              <a:gd name="connsiteY9" fmla="*/ 1200329 h 1200329"/>
              <a:gd name="connsiteX10" fmla="*/ 1296802 w 3242005"/>
              <a:gd name="connsiteY10" fmla="*/ 1200329 h 1200329"/>
              <a:gd name="connsiteX11" fmla="*/ 615981 w 3242005"/>
              <a:gd name="connsiteY11" fmla="*/ 1200329 h 1200329"/>
              <a:gd name="connsiteX12" fmla="*/ 0 w 3242005"/>
              <a:gd name="connsiteY12" fmla="*/ 1200329 h 1200329"/>
              <a:gd name="connsiteX13" fmla="*/ 0 w 3242005"/>
              <a:gd name="connsiteY13" fmla="*/ 624171 h 1200329"/>
              <a:gd name="connsiteX14" fmla="*/ 0 w 3242005"/>
              <a:gd name="connsiteY14" fmla="*/ 0 h 120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42005" h="1200329" extrusionOk="0">
                <a:moveTo>
                  <a:pt x="0" y="0"/>
                </a:moveTo>
                <a:cubicBezTo>
                  <a:pt x="179992" y="-24741"/>
                  <a:pt x="442779" y="-6312"/>
                  <a:pt x="680821" y="0"/>
                </a:cubicBezTo>
                <a:cubicBezTo>
                  <a:pt x="918863" y="6312"/>
                  <a:pt x="1247222" y="-9664"/>
                  <a:pt x="1394062" y="0"/>
                </a:cubicBezTo>
                <a:cubicBezTo>
                  <a:pt x="1540902" y="9664"/>
                  <a:pt x="1860679" y="16464"/>
                  <a:pt x="1977623" y="0"/>
                </a:cubicBezTo>
                <a:cubicBezTo>
                  <a:pt x="2094567" y="-16464"/>
                  <a:pt x="2324020" y="21438"/>
                  <a:pt x="2561184" y="0"/>
                </a:cubicBezTo>
                <a:cubicBezTo>
                  <a:pt x="2798348" y="-21438"/>
                  <a:pt x="2973178" y="18091"/>
                  <a:pt x="3242005" y="0"/>
                </a:cubicBezTo>
                <a:cubicBezTo>
                  <a:pt x="3224001" y="241284"/>
                  <a:pt x="3217625" y="475163"/>
                  <a:pt x="3242005" y="612168"/>
                </a:cubicBezTo>
                <a:cubicBezTo>
                  <a:pt x="3266385" y="749173"/>
                  <a:pt x="3228412" y="908102"/>
                  <a:pt x="3242005" y="1200329"/>
                </a:cubicBezTo>
                <a:cubicBezTo>
                  <a:pt x="2961177" y="1211469"/>
                  <a:pt x="2839294" y="1225162"/>
                  <a:pt x="2658444" y="1200329"/>
                </a:cubicBezTo>
                <a:cubicBezTo>
                  <a:pt x="2477594" y="1175496"/>
                  <a:pt x="2140404" y="1212978"/>
                  <a:pt x="1945203" y="1200329"/>
                </a:cubicBezTo>
                <a:cubicBezTo>
                  <a:pt x="1750002" y="1187680"/>
                  <a:pt x="1588325" y="1198921"/>
                  <a:pt x="1296802" y="1200329"/>
                </a:cubicBezTo>
                <a:cubicBezTo>
                  <a:pt x="1005279" y="1201737"/>
                  <a:pt x="952859" y="1222975"/>
                  <a:pt x="615981" y="1200329"/>
                </a:cubicBezTo>
                <a:cubicBezTo>
                  <a:pt x="279103" y="1177683"/>
                  <a:pt x="137381" y="1184161"/>
                  <a:pt x="0" y="1200329"/>
                </a:cubicBezTo>
                <a:cubicBezTo>
                  <a:pt x="-8933" y="1076951"/>
                  <a:pt x="-17851" y="781222"/>
                  <a:pt x="0" y="624171"/>
                </a:cubicBezTo>
                <a:cubicBezTo>
                  <a:pt x="17851" y="467120"/>
                  <a:pt x="23761" y="196620"/>
                  <a:pt x="0" y="0"/>
                </a:cubicBezTo>
                <a:close/>
              </a:path>
            </a:pathLst>
          </a:custGeom>
          <a:noFill/>
          <a:ln w="28575">
            <a:solidFill>
              <a:srgbClr val="740160"/>
            </a:solidFill>
            <a:extLst>
              <a:ext uri="{C807C97D-BFC1-408E-A445-0C87EB9F89A2}">
                <ask:lineSketchStyleProps xmlns:ask="http://schemas.microsoft.com/office/drawing/2018/sketchyshapes" sd="1626783211">
                  <a:prstGeom prst="rect">
                    <a:avLst/>
                  </a:prstGeom>
                  <ask:type>
                    <ask:lineSketchFreehand/>
                  </ask:type>
                </ask:lineSketchStyleProps>
              </a:ext>
            </a:extLst>
          </a:ln>
          <a:effectLst/>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n-GB" dirty="0"/>
              <a:t>Create a mind map to think about the different ways the Arabian Oryx could be conserved. </a:t>
            </a:r>
          </a:p>
        </p:txBody>
      </p:sp>
      <p:pic>
        <p:nvPicPr>
          <p:cNvPr id="7" name="Picture 6" descr="A close up of a logo&#10;&#10;AI-generated content may be incorrect.">
            <a:extLst>
              <a:ext uri="{FF2B5EF4-FFF2-40B4-BE49-F238E27FC236}">
                <a16:creationId xmlns:a16="http://schemas.microsoft.com/office/drawing/2014/main" id="{F2653E41-4B55-A732-71C7-B34F2FC09DD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Tree>
    <p:extLst>
      <p:ext uri="{BB962C8B-B14F-4D97-AF65-F5344CB8AC3E}">
        <p14:creationId xmlns:p14="http://schemas.microsoft.com/office/powerpoint/2010/main" val="345541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0724B-E095-4BC9-8FCF-888209986BE5}"/>
              </a:ext>
            </a:extLst>
          </p:cNvPr>
          <p:cNvSpPr>
            <a:spLocks noGrp="1"/>
          </p:cNvSpPr>
          <p:nvPr>
            <p:ph type="title"/>
          </p:nvPr>
        </p:nvSpPr>
        <p:spPr>
          <a:solidFill>
            <a:srgbClr val="F54C00"/>
          </a:solidFill>
        </p:spPr>
        <p:txBody>
          <a:bodyPr/>
          <a:lstStyle/>
          <a:p>
            <a:r>
              <a:rPr lang="en-GB" b="1" dirty="0">
                <a:solidFill>
                  <a:schemeClr val="bg1"/>
                </a:solidFill>
              </a:rPr>
              <a:t>Design a safe habitat for the oryx</a:t>
            </a:r>
          </a:p>
        </p:txBody>
      </p:sp>
      <p:sp>
        <p:nvSpPr>
          <p:cNvPr id="3" name="Content Placeholder 2">
            <a:extLst>
              <a:ext uri="{FF2B5EF4-FFF2-40B4-BE49-F238E27FC236}">
                <a16:creationId xmlns:a16="http://schemas.microsoft.com/office/drawing/2014/main" id="{9533CD30-B373-BE4D-8B6D-7543B5FFDF51}"/>
              </a:ext>
            </a:extLst>
          </p:cNvPr>
          <p:cNvSpPr>
            <a:spLocks noGrp="1"/>
          </p:cNvSpPr>
          <p:nvPr>
            <p:ph idx="1"/>
          </p:nvPr>
        </p:nvSpPr>
        <p:spPr>
          <a:xfrm>
            <a:off x="611560" y="1916832"/>
            <a:ext cx="7922840" cy="3672681"/>
          </a:xfrm>
        </p:spPr>
        <p:txBody>
          <a:bodyPr>
            <a:normAutofit fontScale="85000" lnSpcReduction="10000"/>
          </a:bodyPr>
          <a:lstStyle/>
          <a:p>
            <a:pPr>
              <a:buFont typeface="Courier New" panose="02070309020205020404" pitchFamily="49" charset="0"/>
              <a:buChar char="o"/>
            </a:pPr>
            <a:r>
              <a:rPr lang="en-GB" dirty="0"/>
              <a:t>Imagine an ideal home or the Arabian Oryx</a:t>
            </a:r>
          </a:p>
          <a:p>
            <a:pPr lvl="1">
              <a:buClr>
                <a:srgbClr val="F54C00"/>
              </a:buClr>
              <a:buFont typeface="Courier New" panose="02070309020205020404" pitchFamily="49" charset="0"/>
              <a:buChar char="o"/>
            </a:pPr>
            <a:r>
              <a:rPr lang="en-GB" dirty="0"/>
              <a:t>What would their home look like? </a:t>
            </a:r>
          </a:p>
          <a:p>
            <a:pPr lvl="1">
              <a:buClr>
                <a:srgbClr val="F54C00"/>
              </a:buClr>
              <a:buFont typeface="Courier New" panose="02070309020205020404" pitchFamily="49" charset="0"/>
              <a:buChar char="o"/>
            </a:pPr>
            <a:r>
              <a:rPr lang="en-GB" dirty="0"/>
              <a:t>What would they eat?</a:t>
            </a:r>
          </a:p>
          <a:p>
            <a:pPr lvl="1">
              <a:buClr>
                <a:srgbClr val="F54C00"/>
              </a:buClr>
              <a:buFont typeface="Courier New" panose="02070309020205020404" pitchFamily="49" charset="0"/>
              <a:buChar char="o"/>
            </a:pPr>
            <a:r>
              <a:rPr lang="en-GB" dirty="0"/>
              <a:t>How would they find water? </a:t>
            </a:r>
          </a:p>
          <a:p>
            <a:pPr lvl="1">
              <a:buClr>
                <a:srgbClr val="F54C00"/>
              </a:buClr>
              <a:buFont typeface="Courier New" panose="02070309020205020404" pitchFamily="49" charset="0"/>
              <a:buChar char="o"/>
            </a:pPr>
            <a:r>
              <a:rPr lang="en-GB" dirty="0"/>
              <a:t>How would they be safe? </a:t>
            </a:r>
          </a:p>
          <a:p>
            <a:pPr>
              <a:buFont typeface="Courier New" panose="02070309020205020404" pitchFamily="49" charset="0"/>
              <a:buChar char="o"/>
            </a:pPr>
            <a:r>
              <a:rPr lang="en-GB" dirty="0"/>
              <a:t>On your own image of the oryx from last lesson, draw their new safe habitat. Include ideas that you had thought about from the questions above. </a:t>
            </a:r>
          </a:p>
          <a:p>
            <a:pPr>
              <a:buFont typeface="Courier New" panose="02070309020205020404" pitchFamily="49" charset="0"/>
              <a:buChar char="o"/>
            </a:pPr>
            <a:r>
              <a:rPr lang="en-GB" dirty="0"/>
              <a:t>Is there anything else you would add? </a:t>
            </a:r>
          </a:p>
          <a:p>
            <a:pPr lvl="1">
              <a:buClr>
                <a:srgbClr val="F54C00"/>
              </a:buClr>
              <a:buFont typeface="Courier New" panose="02070309020205020404" pitchFamily="49" charset="0"/>
              <a:buChar char="o"/>
            </a:pPr>
            <a:endParaRPr lang="en-GB" dirty="0"/>
          </a:p>
        </p:txBody>
      </p:sp>
      <p:pic>
        <p:nvPicPr>
          <p:cNvPr id="6" name="Picture 5" descr="A close up of a logo&#10;&#10;AI-generated content may be incorrect.">
            <a:extLst>
              <a:ext uri="{FF2B5EF4-FFF2-40B4-BE49-F238E27FC236}">
                <a16:creationId xmlns:a16="http://schemas.microsoft.com/office/drawing/2014/main" id="{A50D4FD2-41B1-1CBD-5426-85F383F7E0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Tree>
    <p:extLst>
      <p:ext uri="{BB962C8B-B14F-4D97-AF65-F5344CB8AC3E}">
        <p14:creationId xmlns:p14="http://schemas.microsoft.com/office/powerpoint/2010/main" val="2038683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n image of the Arabian oryx walking on the ground">
            <a:extLst>
              <a:ext uri="{FF2B5EF4-FFF2-40B4-BE49-F238E27FC236}">
                <a16:creationId xmlns:a16="http://schemas.microsoft.com/office/drawing/2014/main" id="{CC6E8CED-D544-C65E-0E18-348D93C50A98}"/>
              </a:ext>
            </a:extLst>
          </p:cNvPr>
          <p:cNvPicPr>
            <a:picLocks noChangeAspect="1"/>
          </p:cNvPicPr>
          <p:nvPr/>
        </p:nvPicPr>
        <p:blipFill>
          <a:blip r:embed="rId2">
            <a:extLst>
              <a:ext uri="{28A0092B-C50C-407E-A947-70E740481C1C}">
                <a14:useLocalDpi xmlns:a14="http://schemas.microsoft.com/office/drawing/2010/main" val="0"/>
              </a:ext>
            </a:extLst>
          </a:blip>
          <a:srcRect l="24503" t="3614" r="30673" b="4685"/>
          <a:stretch/>
        </p:blipFill>
        <p:spPr>
          <a:xfrm>
            <a:off x="3719720" y="1490870"/>
            <a:ext cx="1498324" cy="3831535"/>
          </a:xfrm>
          <a:prstGeom prst="rect">
            <a:avLst/>
          </a:prstGeom>
        </p:spPr>
      </p:pic>
      <p:sp>
        <p:nvSpPr>
          <p:cNvPr id="7" name="TextBox 6">
            <a:extLst>
              <a:ext uri="{FF2B5EF4-FFF2-40B4-BE49-F238E27FC236}">
                <a16:creationId xmlns:a16="http://schemas.microsoft.com/office/drawing/2014/main" id="{2BBF5ED2-8C93-43C3-D388-B63E8BD05EFA}"/>
              </a:ext>
            </a:extLst>
          </p:cNvPr>
          <p:cNvSpPr txBox="1"/>
          <p:nvPr/>
        </p:nvSpPr>
        <p:spPr>
          <a:xfrm>
            <a:off x="3719720" y="5322404"/>
            <a:ext cx="1498324" cy="276999"/>
          </a:xfrm>
          <a:prstGeom prst="rect">
            <a:avLst/>
          </a:prstGeom>
          <a:noFill/>
        </p:spPr>
        <p:txBody>
          <a:bodyPr wrap="square" rtlCol="0">
            <a:spAutoFit/>
          </a:bodyPr>
          <a:lstStyle/>
          <a:p>
            <a:r>
              <a:rPr lang="en-GB" sz="600" i="1" dirty="0"/>
              <a:t>Arabian Oryx in the desert © Chris Clark, Pexels</a:t>
            </a:r>
          </a:p>
        </p:txBody>
      </p:sp>
      <p:sp>
        <p:nvSpPr>
          <p:cNvPr id="8" name="TextBox 7">
            <a:extLst>
              <a:ext uri="{FF2B5EF4-FFF2-40B4-BE49-F238E27FC236}">
                <a16:creationId xmlns:a16="http://schemas.microsoft.com/office/drawing/2014/main" id="{8BFF699F-3FD2-1C79-AA4C-97D05A7AFE70}"/>
              </a:ext>
            </a:extLst>
          </p:cNvPr>
          <p:cNvSpPr txBox="1"/>
          <p:nvPr/>
        </p:nvSpPr>
        <p:spPr>
          <a:xfrm>
            <a:off x="2456208" y="116632"/>
            <a:ext cx="4025348" cy="707886"/>
          </a:xfrm>
          <a:prstGeom prst="rect">
            <a:avLst/>
          </a:prstGeom>
          <a:noFill/>
        </p:spPr>
        <p:txBody>
          <a:bodyPr wrap="square" rtlCol="0">
            <a:spAutoFit/>
          </a:bodyPr>
          <a:lstStyle/>
          <a:p>
            <a:pPr algn="ctr"/>
            <a:r>
              <a:rPr lang="en-GB" sz="2000" b="1" dirty="0"/>
              <a:t>Unicorns of the desert – Arabian Oryx</a:t>
            </a:r>
          </a:p>
        </p:txBody>
      </p:sp>
      <p:sp>
        <p:nvSpPr>
          <p:cNvPr id="9" name="TextBox 8">
            <a:extLst>
              <a:ext uri="{FF2B5EF4-FFF2-40B4-BE49-F238E27FC236}">
                <a16:creationId xmlns:a16="http://schemas.microsoft.com/office/drawing/2014/main" id="{CEF74488-B831-CAE6-027D-5DB570028D90}"/>
              </a:ext>
            </a:extLst>
          </p:cNvPr>
          <p:cNvSpPr txBox="1"/>
          <p:nvPr/>
        </p:nvSpPr>
        <p:spPr>
          <a:xfrm>
            <a:off x="114898" y="151472"/>
            <a:ext cx="2743200" cy="1477328"/>
          </a:xfrm>
          <a:prstGeom prst="rect">
            <a:avLst/>
          </a:prstGeom>
          <a:solidFill>
            <a:schemeClr val="bg1"/>
          </a:solidFill>
          <a:effectLst>
            <a:outerShdw blurRad="50800" dist="38100" dir="2700000" algn="tl" rotWithShape="0">
              <a:prstClr val="black">
                <a:alpha val="40000"/>
              </a:prstClr>
            </a:outerShdw>
          </a:effectLst>
        </p:spPr>
        <p:txBody>
          <a:bodyPr wrap="square" rtlCol="0">
            <a:spAutoFit/>
          </a:bodyPr>
          <a:lstStyle/>
          <a:p>
            <a:r>
              <a:rPr lang="en-GB" sz="1000" u="sng" dirty="0"/>
              <a:t>Tasks:</a:t>
            </a:r>
          </a:p>
          <a:p>
            <a:pPr marL="257175" indent="-257175">
              <a:buAutoNum type="arabicPeriod"/>
            </a:pPr>
            <a:r>
              <a:rPr lang="en-GB" sz="1000" dirty="0"/>
              <a:t>Label the image of the oryx to explain why they might have been mistaken for a unicorn. </a:t>
            </a:r>
          </a:p>
          <a:p>
            <a:pPr marL="257175" indent="-257175">
              <a:buAutoNum type="arabicPeriod"/>
            </a:pPr>
            <a:r>
              <a:rPr lang="en-GB" sz="1000" dirty="0"/>
              <a:t>Using the information (and your own knowledge) add more labels to detail how the oryx has adapted to the desert. </a:t>
            </a:r>
          </a:p>
          <a:p>
            <a:pPr marL="257175" indent="-257175">
              <a:buAutoNum type="arabicPeriod"/>
            </a:pPr>
            <a:r>
              <a:rPr lang="en-GB" sz="1000" b="1" dirty="0"/>
              <a:t>At the end of the lesson </a:t>
            </a:r>
            <a:r>
              <a:rPr lang="en-GB" sz="1000" dirty="0"/>
              <a:t>draw the ideal habitat for the oryx. </a:t>
            </a:r>
            <a:endParaRPr lang="en-GB" sz="1000" b="1" dirty="0"/>
          </a:p>
        </p:txBody>
      </p:sp>
      <p:pic>
        <p:nvPicPr>
          <p:cNvPr id="3" name="Picture 2" descr="A close up of a logo&#10;&#10;AI-generated content may be incorrect.">
            <a:extLst>
              <a:ext uri="{FF2B5EF4-FFF2-40B4-BE49-F238E27FC236}">
                <a16:creationId xmlns:a16="http://schemas.microsoft.com/office/drawing/2014/main" id="{140E43E4-D026-AD44-92F0-B3B005FCC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898" y="5733256"/>
            <a:ext cx="1928510" cy="1010726"/>
          </a:xfrm>
          <a:prstGeom prst="rect">
            <a:avLst/>
          </a:prstGeom>
        </p:spPr>
      </p:pic>
    </p:spTree>
    <p:extLst>
      <p:ext uri="{BB962C8B-B14F-4D97-AF65-F5344CB8AC3E}">
        <p14:creationId xmlns:p14="http://schemas.microsoft.com/office/powerpoint/2010/main" val="3668082400"/>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8B09AEAC5F5243A0949F91B324FB69" ma:contentTypeVersion="18" ma:contentTypeDescription="Create a new document." ma:contentTypeScope="" ma:versionID="80b6d4c330bd052135854d6547464b9e">
  <xsd:schema xmlns:xsd="http://www.w3.org/2001/XMLSchema" xmlns:xs="http://www.w3.org/2001/XMLSchema" xmlns:p="http://schemas.microsoft.com/office/2006/metadata/properties" xmlns:ns2="cd97f3f7-55af-4798-b3a1-fe70b13b3c36" xmlns:ns3="0515a49c-d695-4170-b908-46c0a4a404c6" targetNamespace="http://schemas.microsoft.com/office/2006/metadata/properties" ma:root="true" ma:fieldsID="612ded6ac3ecb0adab5874307195783d" ns2:_="" ns3:_="">
    <xsd:import namespace="cd97f3f7-55af-4798-b3a1-fe70b13b3c36"/>
    <xsd:import namespace="0515a49c-d695-4170-b908-46c0a4a404c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97f3f7-55af-4798-b3a1-fe70b13b3c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8661125-99c8-487d-84bf-1ca27cde5d8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515a49c-d695-4170-b908-46c0a4a404c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ec90089-538b-4d2c-8a1d-ff12a2002a92}" ma:internalName="TaxCatchAll" ma:showField="CatchAllData" ma:web="0515a49c-d695-4170-b908-46c0a4a404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515a49c-d695-4170-b908-46c0a4a404c6" xsi:nil="true"/>
    <lcf76f155ced4ddcb4097134ff3c332f xmlns="cd97f3f7-55af-4798-b3a1-fe70b13b3c3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959D8D3-11D4-4D22-A938-C41BF69FD0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97f3f7-55af-4798-b3a1-fe70b13b3c36"/>
    <ds:schemaRef ds:uri="0515a49c-d695-4170-b908-46c0a4a404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CB5070-F146-4A7B-AC75-1410A7E76F04}">
  <ds:schemaRefs>
    <ds:schemaRef ds:uri="http://schemas.microsoft.com/sharepoint/v3/contenttype/forms"/>
  </ds:schemaRefs>
</ds:datastoreItem>
</file>

<file path=customXml/itemProps3.xml><?xml version="1.0" encoding="utf-8"?>
<ds:datastoreItem xmlns:ds="http://schemas.openxmlformats.org/officeDocument/2006/customXml" ds:itemID="{5AD20903-DC9D-43E6-BCF7-2B94FC845333}">
  <ds:schemaRefs>
    <ds:schemaRef ds:uri="http://schemas.microsoft.com/office/2006/metadata/properties"/>
    <ds:schemaRef ds:uri="http://schemas.microsoft.com/office/infopath/2007/PartnerControls"/>
    <ds:schemaRef ds:uri="0515a49c-d695-4170-b908-46c0a4a404c6"/>
    <ds:schemaRef ds:uri="cd97f3f7-55af-4798-b3a1-fe70b13b3c36"/>
  </ds:schemaRefs>
</ds:datastoreItem>
</file>

<file path=docProps/app.xml><?xml version="1.0" encoding="utf-8"?>
<Properties xmlns="http://schemas.openxmlformats.org/officeDocument/2006/extended-properties" xmlns:vt="http://schemas.openxmlformats.org/officeDocument/2006/docPropsVTypes">
  <Template>RGS-IBG Powerpoint template</Template>
  <TotalTime>74</TotalTime>
  <Words>886</Words>
  <Application>Microsoft Office PowerPoint</Application>
  <PresentationFormat>On-screen Show (4:3)</PresentationFormat>
  <Paragraphs>65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Courier New</vt:lpstr>
      <vt:lpstr>Helvetica</vt:lpstr>
      <vt:lpstr>Times New Roman</vt:lpstr>
      <vt:lpstr>Wingdings</vt:lpstr>
      <vt:lpstr>RGS-IBG master slide</vt:lpstr>
      <vt:lpstr>Who am I?</vt:lpstr>
      <vt:lpstr>Unicorns of the desert</vt:lpstr>
      <vt:lpstr>Why were Arabian Oryx thought to be unicorns?</vt:lpstr>
      <vt:lpstr>How have the oryx adapted to the desert biome?</vt:lpstr>
      <vt:lpstr>What happened to the Arabian Oryx?</vt:lpstr>
      <vt:lpstr>It’s not all bad news</vt:lpstr>
      <vt:lpstr>Design a safe habitat for the oryx</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Rachel Owen</dc:creator>
  <cp:lastModifiedBy>Rachel Owen</cp:lastModifiedBy>
  <cp:revision>1</cp:revision>
  <dcterms:created xsi:type="dcterms:W3CDTF">2024-05-31T14:53:15Z</dcterms:created>
  <dcterms:modified xsi:type="dcterms:W3CDTF">2025-03-07T15:30:14Z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0x010100758B09AEAC5F5243A0949F91B324FB69</vt:lpwstr>
  </property>
  <property fmtid="{D5CDD505-2E9C-101B-9397-08002B2CF9AE}" pid="3" name="MediaServiceImageTags">
    <vt:lpwstr/>
  </property>
</Properties>
</file>