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Lst>
  <p:notesMasterIdLst>
    <p:notesMasterId r:id="rId13"/>
  </p:notesMasterIdLst>
  <p:sldIdLst>
    <p:sldId id="257" r:id="rId5"/>
    <p:sldId id="256" r:id="rId6"/>
    <p:sldId id="258" r:id="rId7"/>
    <p:sldId id="259" r:id="rId8"/>
    <p:sldId id="260" r:id="rId9"/>
    <p:sldId id="261" r:id="rId10"/>
    <p:sldId id="262" r:id="rId11"/>
    <p:sldId id="263" r:id="rId12"/>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Helvetica" pitchFamily="34" charset="0"/>
        <a:ea typeface="+mn-ea"/>
        <a:cs typeface="+mn-cs"/>
      </a:defRPr>
    </a:lvl1pPr>
    <a:lvl2pPr marL="457200" algn="l" rtl="0" fontAlgn="base">
      <a:spcBef>
        <a:spcPct val="0"/>
      </a:spcBef>
      <a:spcAft>
        <a:spcPct val="0"/>
      </a:spcAft>
      <a:defRPr kern="1200">
        <a:solidFill>
          <a:schemeClr val="tx1"/>
        </a:solidFill>
        <a:latin typeface="Helvetica" pitchFamily="34" charset="0"/>
        <a:ea typeface="+mn-ea"/>
        <a:cs typeface="+mn-cs"/>
      </a:defRPr>
    </a:lvl2pPr>
    <a:lvl3pPr marL="914400" algn="l" rtl="0" fontAlgn="base">
      <a:spcBef>
        <a:spcPct val="0"/>
      </a:spcBef>
      <a:spcAft>
        <a:spcPct val="0"/>
      </a:spcAft>
      <a:defRPr kern="1200">
        <a:solidFill>
          <a:schemeClr val="tx1"/>
        </a:solidFill>
        <a:latin typeface="Helvetica" pitchFamily="34" charset="0"/>
        <a:ea typeface="+mn-ea"/>
        <a:cs typeface="+mn-cs"/>
      </a:defRPr>
    </a:lvl3pPr>
    <a:lvl4pPr marL="1371600" algn="l" rtl="0" fontAlgn="base">
      <a:spcBef>
        <a:spcPct val="0"/>
      </a:spcBef>
      <a:spcAft>
        <a:spcPct val="0"/>
      </a:spcAft>
      <a:defRPr kern="1200">
        <a:solidFill>
          <a:schemeClr val="tx1"/>
        </a:solidFill>
        <a:latin typeface="Helvetica" pitchFamily="34" charset="0"/>
        <a:ea typeface="+mn-ea"/>
        <a:cs typeface="+mn-cs"/>
      </a:defRPr>
    </a:lvl4pPr>
    <a:lvl5pPr marL="1828800" algn="l" rtl="0" fontAlgn="base">
      <a:spcBef>
        <a:spcPct val="0"/>
      </a:spcBef>
      <a:spcAft>
        <a:spcPct val="0"/>
      </a:spcAft>
      <a:defRPr kern="1200">
        <a:solidFill>
          <a:schemeClr val="tx1"/>
        </a:solidFill>
        <a:latin typeface="Helvetica" pitchFamily="34" charset="0"/>
        <a:ea typeface="+mn-ea"/>
        <a:cs typeface="+mn-cs"/>
      </a:defRPr>
    </a:lvl5pPr>
    <a:lvl6pPr marL="2286000" algn="l" defTabSz="914400" rtl="0" eaLnBrk="1" latinLnBrk="0" hangingPunct="1">
      <a:defRPr kern="1200">
        <a:solidFill>
          <a:schemeClr val="tx1"/>
        </a:solidFill>
        <a:latin typeface="Helvetica" pitchFamily="34" charset="0"/>
        <a:ea typeface="+mn-ea"/>
        <a:cs typeface="+mn-cs"/>
      </a:defRPr>
    </a:lvl6pPr>
    <a:lvl7pPr marL="2743200" algn="l" defTabSz="914400" rtl="0" eaLnBrk="1" latinLnBrk="0" hangingPunct="1">
      <a:defRPr kern="1200">
        <a:solidFill>
          <a:schemeClr val="tx1"/>
        </a:solidFill>
        <a:latin typeface="Helvetica" pitchFamily="34" charset="0"/>
        <a:ea typeface="+mn-ea"/>
        <a:cs typeface="+mn-cs"/>
      </a:defRPr>
    </a:lvl7pPr>
    <a:lvl8pPr marL="3200400" algn="l" defTabSz="914400" rtl="0" eaLnBrk="1" latinLnBrk="0" hangingPunct="1">
      <a:defRPr kern="1200">
        <a:solidFill>
          <a:schemeClr val="tx1"/>
        </a:solidFill>
        <a:latin typeface="Helvetica" pitchFamily="34" charset="0"/>
        <a:ea typeface="+mn-ea"/>
        <a:cs typeface="+mn-cs"/>
      </a:defRPr>
    </a:lvl8pPr>
    <a:lvl9pPr marL="3657600" algn="l" defTabSz="914400" rtl="0" eaLnBrk="1" latinLnBrk="0" hangingPunct="1">
      <a:defRPr kern="1200">
        <a:solidFill>
          <a:schemeClr val="tx1"/>
        </a:solidFill>
        <a:latin typeface="Helvetica" pitchFamily="34" charset="0"/>
        <a:ea typeface="+mn-ea"/>
        <a:cs typeface="+mn-cs"/>
      </a:defRPr>
    </a:lvl9pPr>
  </p:defaultTextStyle>
  <p:extLst>
    <p:ext uri="{521415D9-36F7-43E2-AB2F-B90AF26B5E84}">
      <p14:sectionLst xmlns:p14="http://schemas.microsoft.com/office/powerpoint/2010/main">
        <p14:section name="Default Section" id="{40AE8030-D462-4E28-867C-4A6E3F96E055}">
          <p14:sldIdLst>
            <p14:sldId id="257"/>
            <p14:sldId id="256"/>
            <p14:sldId id="258"/>
            <p14:sldId id="259"/>
            <p14:sldId id="260"/>
            <p14:sldId id="261"/>
            <p14:sldId id="262"/>
          </p14:sldIdLst>
        </p14:section>
        <p14:section name="Resources" id="{90D32822-6367-4199-B71F-153C766FD697}">
          <p14:sldIdLst>
            <p14:sldId id="263"/>
          </p14:sldIdLst>
        </p14:section>
      </p14:sectionLst>
    </p:ext>
    <p:ext uri="{EFAFB233-063F-42B5-8137-9DF3F51BA10A}">
      <p15:sldGuideLst xmlns:p15="http://schemas.microsoft.com/office/powerpoint/2012/main">
        <p15:guide id="1" orient="horz" pos="119">
          <p15:clr>
            <a:srgbClr val="A4A3A4"/>
          </p15:clr>
        </p15:guide>
        <p15:guide id="2" pos="93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4C00"/>
    <a:srgbClr val="740160"/>
    <a:srgbClr val="797E01"/>
    <a:srgbClr val="B70005"/>
    <a:srgbClr val="01415B"/>
    <a:srgbClr val="D6621A"/>
    <a:srgbClr val="CE5300"/>
    <a:srgbClr val="D65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CE3A61-8261-4FFE-A313-157B4051EBDF}" v="153" dt="2025-03-07T15:30:09.5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howGuides="1">
      <p:cViewPr varScale="1">
        <p:scale>
          <a:sx n="77" d="100"/>
          <a:sy n="77" d="100"/>
        </p:scale>
        <p:origin x="108" y="618"/>
      </p:cViewPr>
      <p:guideLst>
        <p:guide orient="horz" pos="119"/>
        <p:guide pos="93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Owen" userId="6c12c0a3-2525-4066-8047-0fb9dd12e67f" providerId="ADAL" clId="{A2CE3A61-8261-4FFE-A313-157B4051EBDF}"/>
    <pc:docChg chg="undo custSel addSld delSld modSld addSection modSection">
      <pc:chgData name="Rachel Owen" userId="6c12c0a3-2525-4066-8047-0fb9dd12e67f" providerId="ADAL" clId="{A2CE3A61-8261-4FFE-A313-157B4051EBDF}" dt="2025-03-07T15:30:09.575" v="280"/>
      <pc:docMkLst>
        <pc:docMk/>
      </pc:docMkLst>
      <pc:sldChg chg="addSp delSp modSp add mod chgLayout">
        <pc:chgData name="Rachel Owen" userId="6c12c0a3-2525-4066-8047-0fb9dd12e67f" providerId="ADAL" clId="{A2CE3A61-8261-4FFE-A313-157B4051EBDF}" dt="2025-03-07T14:21:49.636" v="88" actId="1035"/>
        <pc:sldMkLst>
          <pc:docMk/>
          <pc:sldMk cId="1062972357" sldId="256"/>
        </pc:sldMkLst>
        <pc:spChg chg="mod ord">
          <ac:chgData name="Rachel Owen" userId="6c12c0a3-2525-4066-8047-0fb9dd12e67f" providerId="ADAL" clId="{A2CE3A61-8261-4FFE-A313-157B4051EBDF}" dt="2025-03-07T14:21:23.500" v="80" actId="404"/>
          <ac:spMkLst>
            <pc:docMk/>
            <pc:sldMk cId="1062972357" sldId="256"/>
            <ac:spMk id="2" creationId="{25C17A39-593A-4BFA-DFB6-8F721AB70CCA}"/>
          </ac:spMkLst>
        </pc:spChg>
        <pc:spChg chg="mod ord">
          <ac:chgData name="Rachel Owen" userId="6c12c0a3-2525-4066-8047-0fb9dd12e67f" providerId="ADAL" clId="{A2CE3A61-8261-4FFE-A313-157B4051EBDF}" dt="2025-03-07T14:21:49.636" v="88" actId="1035"/>
          <ac:spMkLst>
            <pc:docMk/>
            <pc:sldMk cId="1062972357" sldId="256"/>
            <ac:spMk id="3" creationId="{F8DBC013-0F37-BF2C-473E-43EF7A6A1843}"/>
          </ac:spMkLst>
        </pc:spChg>
        <pc:spChg chg="del">
          <ac:chgData name="Rachel Owen" userId="6c12c0a3-2525-4066-8047-0fb9dd12e67f" providerId="ADAL" clId="{A2CE3A61-8261-4FFE-A313-157B4051EBDF}" dt="2025-03-07T14:20:17.765" v="67" actId="478"/>
          <ac:spMkLst>
            <pc:docMk/>
            <pc:sldMk cId="1062972357" sldId="256"/>
            <ac:spMk id="4" creationId="{C665BA08-63D3-2197-4CC6-F94B40149486}"/>
          </ac:spMkLst>
        </pc:spChg>
        <pc:spChg chg="mod">
          <ac:chgData name="Rachel Owen" userId="6c12c0a3-2525-4066-8047-0fb9dd12e67f" providerId="ADAL" clId="{A2CE3A61-8261-4FFE-A313-157B4051EBDF}" dt="2025-03-07T14:21:31.143" v="82" actId="1076"/>
          <ac:spMkLst>
            <pc:docMk/>
            <pc:sldMk cId="1062972357" sldId="256"/>
            <ac:spMk id="6" creationId="{DDF900CB-37C7-1D9F-4E95-88A9DCAA5237}"/>
          </ac:spMkLst>
        </pc:spChg>
        <pc:spChg chg="add mod">
          <ac:chgData name="Rachel Owen" userId="6c12c0a3-2525-4066-8047-0fb9dd12e67f" providerId="ADAL" clId="{A2CE3A61-8261-4FFE-A313-157B4051EBDF}" dt="2025-03-07T14:21:33.209" v="83" actId="1076"/>
          <ac:spMkLst>
            <pc:docMk/>
            <pc:sldMk cId="1062972357" sldId="256"/>
            <ac:spMk id="12" creationId="{4BC1B382-1542-1930-AB25-C0B336931B37}"/>
          </ac:spMkLst>
        </pc:spChg>
        <pc:picChg chg="del">
          <ac:chgData name="Rachel Owen" userId="6c12c0a3-2525-4066-8047-0fb9dd12e67f" providerId="ADAL" clId="{A2CE3A61-8261-4FFE-A313-157B4051EBDF}" dt="2025-03-07T14:17:01.216" v="11" actId="478"/>
          <ac:picMkLst>
            <pc:docMk/>
            <pc:sldMk cId="1062972357" sldId="256"/>
            <ac:picMk id="5" creationId="{D92622C9-816D-4B64-618B-E4EA9185A2F3}"/>
          </ac:picMkLst>
        </pc:picChg>
        <pc:picChg chg="del">
          <ac:chgData name="Rachel Owen" userId="6c12c0a3-2525-4066-8047-0fb9dd12e67f" providerId="ADAL" clId="{A2CE3A61-8261-4FFE-A313-157B4051EBDF}" dt="2025-03-07T14:16:58.647" v="9" actId="478"/>
          <ac:picMkLst>
            <pc:docMk/>
            <pc:sldMk cId="1062972357" sldId="256"/>
            <ac:picMk id="7" creationId="{F076D3E7-0ECA-D33B-9438-326B00CDE7D8}"/>
          </ac:picMkLst>
        </pc:picChg>
        <pc:picChg chg="add mod">
          <ac:chgData name="Rachel Owen" userId="6c12c0a3-2525-4066-8047-0fb9dd12e67f" providerId="ADAL" clId="{A2CE3A61-8261-4FFE-A313-157B4051EBDF}" dt="2025-03-07T14:16:59.645" v="10"/>
          <ac:picMkLst>
            <pc:docMk/>
            <pc:sldMk cId="1062972357" sldId="256"/>
            <ac:picMk id="8" creationId="{4F671360-56BF-2CC6-816A-083E46A87DDA}"/>
          </ac:picMkLst>
        </pc:picChg>
      </pc:sldChg>
      <pc:sldChg chg="delSp modSp add mod">
        <pc:chgData name="Rachel Owen" userId="6c12c0a3-2525-4066-8047-0fb9dd12e67f" providerId="ADAL" clId="{A2CE3A61-8261-4FFE-A313-157B4051EBDF}" dt="2025-03-07T14:43:27.155" v="275"/>
        <pc:sldMkLst>
          <pc:docMk/>
          <pc:sldMk cId="1338259876" sldId="257"/>
        </pc:sldMkLst>
        <pc:spChg chg="mod">
          <ac:chgData name="Rachel Owen" userId="6c12c0a3-2525-4066-8047-0fb9dd12e67f" providerId="ADAL" clId="{A2CE3A61-8261-4FFE-A313-157B4051EBDF}" dt="2025-03-07T14:19:26.850" v="53" actId="113"/>
          <ac:spMkLst>
            <pc:docMk/>
            <pc:sldMk cId="1338259876" sldId="257"/>
            <ac:spMk id="4" creationId="{3BECFD9C-2FDE-195A-120F-74D0C01C71FA}"/>
          </ac:spMkLst>
        </pc:spChg>
        <pc:spChg chg="mod">
          <ac:chgData name="Rachel Owen" userId="6c12c0a3-2525-4066-8047-0fb9dd12e67f" providerId="ADAL" clId="{A2CE3A61-8261-4FFE-A313-157B4051EBDF}" dt="2025-03-07T14:19:20.396" v="52" actId="403"/>
          <ac:spMkLst>
            <pc:docMk/>
            <pc:sldMk cId="1338259876" sldId="257"/>
            <ac:spMk id="5" creationId="{D5FCE442-D953-51DF-E704-338151E1FAFD}"/>
          </ac:spMkLst>
        </pc:spChg>
        <pc:spChg chg="mod">
          <ac:chgData name="Rachel Owen" userId="6c12c0a3-2525-4066-8047-0fb9dd12e67f" providerId="ADAL" clId="{A2CE3A61-8261-4FFE-A313-157B4051EBDF}" dt="2025-03-07T14:19:50.734" v="59" actId="1076"/>
          <ac:spMkLst>
            <pc:docMk/>
            <pc:sldMk cId="1338259876" sldId="257"/>
            <ac:spMk id="6" creationId="{5C6F6CF4-6EC7-8217-A56E-F3B542A45411}"/>
          </ac:spMkLst>
        </pc:spChg>
        <pc:spChg chg="mod">
          <ac:chgData name="Rachel Owen" userId="6c12c0a3-2525-4066-8047-0fb9dd12e67f" providerId="ADAL" clId="{A2CE3A61-8261-4FFE-A313-157B4051EBDF}" dt="2025-03-07T14:20:00.630" v="63" actId="20577"/>
          <ac:spMkLst>
            <pc:docMk/>
            <pc:sldMk cId="1338259876" sldId="257"/>
            <ac:spMk id="7" creationId="{E1FC9679-2D1E-9FB7-7AFB-85DAB1B9CD91}"/>
          </ac:spMkLst>
        </pc:spChg>
        <pc:spChg chg="mod">
          <ac:chgData name="Rachel Owen" userId="6c12c0a3-2525-4066-8047-0fb9dd12e67f" providerId="ADAL" clId="{A2CE3A61-8261-4FFE-A313-157B4051EBDF}" dt="2025-03-07T14:19:53.741" v="60" actId="1076"/>
          <ac:spMkLst>
            <pc:docMk/>
            <pc:sldMk cId="1338259876" sldId="257"/>
            <ac:spMk id="8" creationId="{C0B193BB-123D-135A-C3AA-FE03868BA2E2}"/>
          </ac:spMkLst>
        </pc:spChg>
        <pc:spChg chg="mod">
          <ac:chgData name="Rachel Owen" userId="6c12c0a3-2525-4066-8047-0fb9dd12e67f" providerId="ADAL" clId="{A2CE3A61-8261-4FFE-A313-157B4051EBDF}" dt="2025-03-07T14:19:46.640" v="58" actId="1076"/>
          <ac:spMkLst>
            <pc:docMk/>
            <pc:sldMk cId="1338259876" sldId="257"/>
            <ac:spMk id="9" creationId="{84BF6CE3-ED6D-CEE4-5A8E-3225A66B4557}"/>
          </ac:spMkLst>
        </pc:spChg>
        <pc:spChg chg="mod">
          <ac:chgData name="Rachel Owen" userId="6c12c0a3-2525-4066-8047-0fb9dd12e67f" providerId="ADAL" clId="{A2CE3A61-8261-4FFE-A313-157B4051EBDF}" dt="2025-03-07T14:43:27.155" v="275"/>
          <ac:spMkLst>
            <pc:docMk/>
            <pc:sldMk cId="1338259876" sldId="257"/>
            <ac:spMk id="10" creationId="{E0356BB4-BCAD-134E-1074-C77145476F44}"/>
          </ac:spMkLst>
        </pc:spChg>
        <pc:spChg chg="del mod">
          <ac:chgData name="Rachel Owen" userId="6c12c0a3-2525-4066-8047-0fb9dd12e67f" providerId="ADAL" clId="{A2CE3A61-8261-4FFE-A313-157B4051EBDF}" dt="2025-03-07T14:20:13.209" v="65" actId="21"/>
          <ac:spMkLst>
            <pc:docMk/>
            <pc:sldMk cId="1338259876" sldId="257"/>
            <ac:spMk id="12" creationId="{4BC1B382-1542-1930-AB25-C0B336931B37}"/>
          </ac:spMkLst>
        </pc:spChg>
        <pc:picChg chg="mod">
          <ac:chgData name="Rachel Owen" userId="6c12c0a3-2525-4066-8047-0fb9dd12e67f" providerId="ADAL" clId="{A2CE3A61-8261-4FFE-A313-157B4051EBDF}" dt="2025-03-07T14:16:50.502" v="7" actId="1035"/>
          <ac:picMkLst>
            <pc:docMk/>
            <pc:sldMk cId="1338259876" sldId="257"/>
            <ac:picMk id="3" creationId="{565FF1F7-B15F-C2B0-E79C-08FC614C7709}"/>
          </ac:picMkLst>
        </pc:picChg>
        <pc:picChg chg="del">
          <ac:chgData name="Rachel Owen" userId="6c12c0a3-2525-4066-8047-0fb9dd12e67f" providerId="ADAL" clId="{A2CE3A61-8261-4FFE-A313-157B4051EBDF}" dt="2025-03-07T14:16:53.345" v="8" actId="478"/>
          <ac:picMkLst>
            <pc:docMk/>
            <pc:sldMk cId="1338259876" sldId="257"/>
            <ac:picMk id="11" creationId="{6BDDA6DB-97B6-290D-C47D-9A761EE16367}"/>
          </ac:picMkLst>
        </pc:picChg>
      </pc:sldChg>
      <pc:sldChg chg="addSp delSp modSp add mod chgLayout">
        <pc:chgData name="Rachel Owen" userId="6c12c0a3-2525-4066-8047-0fb9dd12e67f" providerId="ADAL" clId="{A2CE3A61-8261-4FFE-A313-157B4051EBDF}" dt="2025-03-07T14:30:02.160" v="126" actId="478"/>
        <pc:sldMkLst>
          <pc:docMk/>
          <pc:sldMk cId="4060823951" sldId="258"/>
        </pc:sldMkLst>
        <pc:spChg chg="mod ord">
          <ac:chgData name="Rachel Owen" userId="6c12c0a3-2525-4066-8047-0fb9dd12e67f" providerId="ADAL" clId="{A2CE3A61-8261-4FFE-A313-157B4051EBDF}" dt="2025-03-07T14:22:36.426" v="97" actId="403"/>
          <ac:spMkLst>
            <pc:docMk/>
            <pc:sldMk cId="4060823951" sldId="258"/>
            <ac:spMk id="2" creationId="{636A8D22-0D5B-F89E-6D80-BFA9E33AF593}"/>
          </ac:spMkLst>
        </pc:spChg>
        <pc:spChg chg="del mod">
          <ac:chgData name="Rachel Owen" userId="6c12c0a3-2525-4066-8047-0fb9dd12e67f" providerId="ADAL" clId="{A2CE3A61-8261-4FFE-A313-157B4051EBDF}" dt="2025-03-07T14:29:59.198" v="123" actId="478"/>
          <ac:spMkLst>
            <pc:docMk/>
            <pc:sldMk cId="4060823951" sldId="258"/>
            <ac:spMk id="10" creationId="{D0F02299-675B-60AC-3179-4D962C00C539}"/>
          </ac:spMkLst>
        </pc:spChg>
        <pc:spChg chg="del mod">
          <ac:chgData name="Rachel Owen" userId="6c12c0a3-2525-4066-8047-0fb9dd12e67f" providerId="ADAL" clId="{A2CE3A61-8261-4FFE-A313-157B4051EBDF}" dt="2025-03-07T14:30:02.160" v="126" actId="478"/>
          <ac:spMkLst>
            <pc:docMk/>
            <pc:sldMk cId="4060823951" sldId="258"/>
            <ac:spMk id="11" creationId="{F747B458-17FA-807D-8FC5-FEE79B6E3D07}"/>
          </ac:spMkLst>
        </pc:spChg>
        <pc:graphicFrameChg chg="mod ord">
          <ac:chgData name="Rachel Owen" userId="6c12c0a3-2525-4066-8047-0fb9dd12e67f" providerId="ADAL" clId="{A2CE3A61-8261-4FFE-A313-157B4051EBDF}" dt="2025-03-07T14:24:45.483" v="122" actId="1076"/>
          <ac:graphicFrameMkLst>
            <pc:docMk/>
            <pc:sldMk cId="4060823951" sldId="258"/>
            <ac:graphicFrameMk id="13" creationId="{7FACFB0F-D22D-F20D-D67C-6CE867FE39B1}"/>
          </ac:graphicFrameMkLst>
        </pc:graphicFrameChg>
        <pc:picChg chg="del">
          <ac:chgData name="Rachel Owen" userId="6c12c0a3-2525-4066-8047-0fb9dd12e67f" providerId="ADAL" clId="{A2CE3A61-8261-4FFE-A313-157B4051EBDF}" dt="2025-03-07T14:17:03.856" v="12" actId="478"/>
          <ac:picMkLst>
            <pc:docMk/>
            <pc:sldMk cId="4060823951" sldId="258"/>
            <ac:picMk id="3" creationId="{F60C6742-0370-35B3-7249-3B3A6D22C772}"/>
          </ac:picMkLst>
        </pc:picChg>
        <pc:picChg chg="add mod">
          <ac:chgData name="Rachel Owen" userId="6c12c0a3-2525-4066-8047-0fb9dd12e67f" providerId="ADAL" clId="{A2CE3A61-8261-4FFE-A313-157B4051EBDF}" dt="2025-03-07T14:17:05.071" v="13"/>
          <ac:picMkLst>
            <pc:docMk/>
            <pc:sldMk cId="4060823951" sldId="258"/>
            <ac:picMk id="4" creationId="{0AE955CF-82EF-6C01-D1EC-25E0D1DD2F1B}"/>
          </ac:picMkLst>
        </pc:picChg>
        <pc:picChg chg="del mod">
          <ac:chgData name="Rachel Owen" userId="6c12c0a3-2525-4066-8047-0fb9dd12e67f" providerId="ADAL" clId="{A2CE3A61-8261-4FFE-A313-157B4051EBDF}" dt="2025-03-07T14:30:00.627" v="125" actId="478"/>
          <ac:picMkLst>
            <pc:docMk/>
            <pc:sldMk cId="4060823951" sldId="258"/>
            <ac:picMk id="5" creationId="{9B2DF9F0-7A69-64C0-9B1D-6EE5407B5FA2}"/>
          </ac:picMkLst>
        </pc:picChg>
        <pc:picChg chg="del mod">
          <ac:chgData name="Rachel Owen" userId="6c12c0a3-2525-4066-8047-0fb9dd12e67f" providerId="ADAL" clId="{A2CE3A61-8261-4FFE-A313-157B4051EBDF}" dt="2025-03-07T14:29:59.867" v="124" actId="478"/>
          <ac:picMkLst>
            <pc:docMk/>
            <pc:sldMk cId="4060823951" sldId="258"/>
            <ac:picMk id="7" creationId="{89EA21EB-0434-3F4C-EBE3-AFB3C1A50B25}"/>
          </ac:picMkLst>
        </pc:picChg>
        <pc:picChg chg="del">
          <ac:chgData name="Rachel Owen" userId="6c12c0a3-2525-4066-8047-0fb9dd12e67f" providerId="ADAL" clId="{A2CE3A61-8261-4FFE-A313-157B4051EBDF}" dt="2025-03-07T14:17:06.942" v="14" actId="478"/>
          <ac:picMkLst>
            <pc:docMk/>
            <pc:sldMk cId="4060823951" sldId="258"/>
            <ac:picMk id="8" creationId="{DF2B3CB0-C8F0-6D86-CBCA-63D8FBB2CB11}"/>
          </ac:picMkLst>
        </pc:picChg>
      </pc:sldChg>
      <pc:sldChg chg="addSp delSp modSp add mod modAnim delDesignElem chgLayout">
        <pc:chgData name="Rachel Owen" userId="6c12c0a3-2525-4066-8047-0fb9dd12e67f" providerId="ADAL" clId="{A2CE3A61-8261-4FFE-A313-157B4051EBDF}" dt="2025-03-07T15:29:33.052" v="276" actId="33524"/>
        <pc:sldMkLst>
          <pc:docMk/>
          <pc:sldMk cId="1251740847" sldId="259"/>
        </pc:sldMkLst>
        <pc:spChg chg="mod ord">
          <ac:chgData name="Rachel Owen" userId="6c12c0a3-2525-4066-8047-0fb9dd12e67f" providerId="ADAL" clId="{A2CE3A61-8261-4FFE-A313-157B4051EBDF}" dt="2025-03-07T14:30:46.537" v="134" actId="404"/>
          <ac:spMkLst>
            <pc:docMk/>
            <pc:sldMk cId="1251740847" sldId="259"/>
            <ac:spMk id="2" creationId="{D83ACB55-D40A-A1A7-4011-D2DA31616469}"/>
          </ac:spMkLst>
        </pc:spChg>
        <pc:spChg chg="add del mod">
          <ac:chgData name="Rachel Owen" userId="6c12c0a3-2525-4066-8047-0fb9dd12e67f" providerId="ADAL" clId="{A2CE3A61-8261-4FFE-A313-157B4051EBDF}" dt="2025-03-07T15:29:33.052" v="276" actId="33524"/>
          <ac:spMkLst>
            <pc:docMk/>
            <pc:sldMk cId="1251740847" sldId="259"/>
            <ac:spMk id="4" creationId="{943F7F6C-EC48-279A-B760-D80B05BAB6F4}"/>
          </ac:spMkLst>
        </pc:spChg>
        <pc:spChg chg="mod">
          <ac:chgData name="Rachel Owen" userId="6c12c0a3-2525-4066-8047-0fb9dd12e67f" providerId="ADAL" clId="{A2CE3A61-8261-4FFE-A313-157B4051EBDF}" dt="2025-03-07T14:31:37.364" v="144" actId="1076"/>
          <ac:spMkLst>
            <pc:docMk/>
            <pc:sldMk cId="1251740847" sldId="259"/>
            <ac:spMk id="7" creationId="{3E260772-AA80-AC6A-3C30-AB715A0C8E57}"/>
          </ac:spMkLst>
        </pc:spChg>
        <pc:spChg chg="add del mod">
          <ac:chgData name="Rachel Owen" userId="6c12c0a3-2525-4066-8047-0fb9dd12e67f" providerId="ADAL" clId="{A2CE3A61-8261-4FFE-A313-157B4051EBDF}" dt="2025-03-07T14:31:13.259" v="140" actId="478"/>
          <ac:spMkLst>
            <pc:docMk/>
            <pc:sldMk cId="1251740847" sldId="259"/>
            <ac:spMk id="8" creationId="{A3DCE7B0-7A25-B3E3-2148-8CC86C13CAFF}"/>
          </ac:spMkLst>
        </pc:spChg>
        <pc:spChg chg="del mod ord">
          <ac:chgData name="Rachel Owen" userId="6c12c0a3-2525-4066-8047-0fb9dd12e67f" providerId="ADAL" clId="{A2CE3A61-8261-4FFE-A313-157B4051EBDF}" dt="2025-03-07T14:31:07.994" v="137" actId="478"/>
          <ac:spMkLst>
            <pc:docMk/>
            <pc:sldMk cId="1251740847" sldId="259"/>
            <ac:spMk id="9" creationId="{AB5DCA6D-F136-0E27-CE28-C230399AFC0C}"/>
          </ac:spMkLst>
        </pc:spChg>
        <pc:spChg chg="del">
          <ac:chgData name="Rachel Owen" userId="6c12c0a3-2525-4066-8047-0fb9dd12e67f" providerId="ADAL" clId="{A2CE3A61-8261-4FFE-A313-157B4051EBDF}" dt="2025-03-07T14:16:30.495" v="1"/>
          <ac:spMkLst>
            <pc:docMk/>
            <pc:sldMk cId="1251740847" sldId="259"/>
            <ac:spMk id="15" creationId="{84DF55BE-B4AB-4BA1-BDE1-E9F7FB3F110A}"/>
          </ac:spMkLst>
        </pc:spChg>
        <pc:picChg chg="add mod">
          <ac:chgData name="Rachel Owen" userId="6c12c0a3-2525-4066-8047-0fb9dd12e67f" providerId="ADAL" clId="{A2CE3A61-8261-4FFE-A313-157B4051EBDF}" dt="2025-03-07T14:17:11.719" v="16"/>
          <ac:picMkLst>
            <pc:docMk/>
            <pc:sldMk cId="1251740847" sldId="259"/>
            <ac:picMk id="3" creationId="{C3D05B79-371B-948F-6C3C-5BF0BC7A019E}"/>
          </ac:picMkLst>
        </pc:picChg>
        <pc:picChg chg="mod">
          <ac:chgData name="Rachel Owen" userId="6c12c0a3-2525-4066-8047-0fb9dd12e67f" providerId="ADAL" clId="{A2CE3A61-8261-4FFE-A313-157B4051EBDF}" dt="2025-03-07T14:31:37.364" v="144" actId="1076"/>
          <ac:picMkLst>
            <pc:docMk/>
            <pc:sldMk cId="1251740847" sldId="259"/>
            <ac:picMk id="5" creationId="{49F82FB9-0DB5-6D2C-4A73-9B263894B90D}"/>
          </ac:picMkLst>
        </pc:picChg>
        <pc:picChg chg="del">
          <ac:chgData name="Rachel Owen" userId="6c12c0a3-2525-4066-8047-0fb9dd12e67f" providerId="ADAL" clId="{A2CE3A61-8261-4FFE-A313-157B4051EBDF}" dt="2025-03-07T14:17:10.055" v="15" actId="478"/>
          <ac:picMkLst>
            <pc:docMk/>
            <pc:sldMk cId="1251740847" sldId="259"/>
            <ac:picMk id="6" creationId="{08394581-976F-0BA2-3771-BA19D10BF4FA}"/>
          </ac:picMkLst>
        </pc:picChg>
      </pc:sldChg>
      <pc:sldChg chg="addSp delSp modSp add mod">
        <pc:chgData name="Rachel Owen" userId="6c12c0a3-2525-4066-8047-0fb9dd12e67f" providerId="ADAL" clId="{A2CE3A61-8261-4FFE-A313-157B4051EBDF}" dt="2025-03-07T14:37:32.038" v="192" actId="1076"/>
        <pc:sldMkLst>
          <pc:docMk/>
          <pc:sldMk cId="1364585840" sldId="260"/>
        </pc:sldMkLst>
        <pc:spChg chg="mod">
          <ac:chgData name="Rachel Owen" userId="6c12c0a3-2525-4066-8047-0fb9dd12e67f" providerId="ADAL" clId="{A2CE3A61-8261-4FFE-A313-157B4051EBDF}" dt="2025-03-07T14:32:54.570" v="157" actId="207"/>
          <ac:spMkLst>
            <pc:docMk/>
            <pc:sldMk cId="1364585840" sldId="260"/>
            <ac:spMk id="2" creationId="{13E8AC12-C4CF-2401-19C0-58918BAC2EEA}"/>
          </ac:spMkLst>
        </pc:spChg>
        <pc:spChg chg="mod">
          <ac:chgData name="Rachel Owen" userId="6c12c0a3-2525-4066-8047-0fb9dd12e67f" providerId="ADAL" clId="{A2CE3A61-8261-4FFE-A313-157B4051EBDF}" dt="2025-03-07T14:37:32.038" v="192" actId="1076"/>
          <ac:spMkLst>
            <pc:docMk/>
            <pc:sldMk cId="1364585840" sldId="260"/>
            <ac:spMk id="4" creationId="{3CD3131E-54F9-37FB-AD51-53903849287A}"/>
          </ac:spMkLst>
        </pc:spChg>
        <pc:graphicFrameChg chg="mod">
          <ac:chgData name="Rachel Owen" userId="6c12c0a3-2525-4066-8047-0fb9dd12e67f" providerId="ADAL" clId="{A2CE3A61-8261-4FFE-A313-157B4051EBDF}" dt="2025-03-07T14:37:24.342" v="191" actId="122"/>
          <ac:graphicFrameMkLst>
            <pc:docMk/>
            <pc:sldMk cId="1364585840" sldId="260"/>
            <ac:graphicFrameMk id="6" creationId="{0938CF54-78A6-FD88-614A-BB778DE8894B}"/>
          </ac:graphicFrameMkLst>
        </pc:graphicFrameChg>
        <pc:picChg chg="del">
          <ac:chgData name="Rachel Owen" userId="6c12c0a3-2525-4066-8047-0fb9dd12e67f" providerId="ADAL" clId="{A2CE3A61-8261-4FFE-A313-157B4051EBDF}" dt="2025-03-07T14:17:18.606" v="18" actId="478"/>
          <ac:picMkLst>
            <pc:docMk/>
            <pc:sldMk cId="1364585840" sldId="260"/>
            <ac:picMk id="3" creationId="{95C515EF-93F4-FB31-3B5C-DB304069F318}"/>
          </ac:picMkLst>
        </pc:picChg>
        <pc:picChg chg="del">
          <ac:chgData name="Rachel Owen" userId="6c12c0a3-2525-4066-8047-0fb9dd12e67f" providerId="ADAL" clId="{A2CE3A61-8261-4FFE-A313-157B4051EBDF}" dt="2025-03-07T14:17:15.832" v="17" actId="478"/>
          <ac:picMkLst>
            <pc:docMk/>
            <pc:sldMk cId="1364585840" sldId="260"/>
            <ac:picMk id="5" creationId="{791B11E7-C8F1-D0BA-7946-867598A86D51}"/>
          </ac:picMkLst>
        </pc:picChg>
        <pc:picChg chg="add mod">
          <ac:chgData name="Rachel Owen" userId="6c12c0a3-2525-4066-8047-0fb9dd12e67f" providerId="ADAL" clId="{A2CE3A61-8261-4FFE-A313-157B4051EBDF}" dt="2025-03-07T14:17:19.574" v="19"/>
          <ac:picMkLst>
            <pc:docMk/>
            <pc:sldMk cId="1364585840" sldId="260"/>
            <ac:picMk id="7" creationId="{B45B588A-ECAC-C529-ED92-0F5F90C16059}"/>
          </ac:picMkLst>
        </pc:picChg>
      </pc:sldChg>
      <pc:sldChg chg="addSp delSp modSp add mod">
        <pc:chgData name="Rachel Owen" userId="6c12c0a3-2525-4066-8047-0fb9dd12e67f" providerId="ADAL" clId="{A2CE3A61-8261-4FFE-A313-157B4051EBDF}" dt="2025-03-07T15:30:09.575" v="280"/>
        <pc:sldMkLst>
          <pc:docMk/>
          <pc:sldMk cId="3455411250" sldId="261"/>
        </pc:sldMkLst>
        <pc:spChg chg="mod">
          <ac:chgData name="Rachel Owen" userId="6c12c0a3-2525-4066-8047-0fb9dd12e67f" providerId="ADAL" clId="{A2CE3A61-8261-4FFE-A313-157B4051EBDF}" dt="2025-03-07T14:37:57.937" v="195" actId="113"/>
          <ac:spMkLst>
            <pc:docMk/>
            <pc:sldMk cId="3455411250" sldId="261"/>
            <ac:spMk id="2" creationId="{1B0CC5D6-EF88-DF7A-26B4-4F088CB28A1B}"/>
          </ac:spMkLst>
        </pc:spChg>
        <pc:spChg chg="mod">
          <ac:chgData name="Rachel Owen" userId="6c12c0a3-2525-4066-8047-0fb9dd12e67f" providerId="ADAL" clId="{A2CE3A61-8261-4FFE-A313-157B4051EBDF}" dt="2025-03-07T14:40:41.448" v="237"/>
          <ac:spMkLst>
            <pc:docMk/>
            <pc:sldMk cId="3455411250" sldId="261"/>
            <ac:spMk id="5" creationId="{6662D8B5-E6B5-F2AD-6327-DFF6BB282713}"/>
          </ac:spMkLst>
        </pc:spChg>
        <pc:spChg chg="mod">
          <ac:chgData name="Rachel Owen" userId="6c12c0a3-2525-4066-8047-0fb9dd12e67f" providerId="ADAL" clId="{A2CE3A61-8261-4FFE-A313-157B4051EBDF}" dt="2025-03-07T14:40:41.448" v="237"/>
          <ac:spMkLst>
            <pc:docMk/>
            <pc:sldMk cId="3455411250" sldId="261"/>
            <ac:spMk id="6" creationId="{1ADE7A7F-2E5D-1F63-1626-96BA8EAE3DA7}"/>
          </ac:spMkLst>
        </pc:spChg>
        <pc:graphicFrameChg chg="mod modGraphic">
          <ac:chgData name="Rachel Owen" userId="6c12c0a3-2525-4066-8047-0fb9dd12e67f" providerId="ADAL" clId="{A2CE3A61-8261-4FFE-A313-157B4051EBDF}" dt="2025-03-07T15:30:09.575" v="280"/>
          <ac:graphicFrameMkLst>
            <pc:docMk/>
            <pc:sldMk cId="3455411250" sldId="261"/>
            <ac:graphicFrameMk id="18" creationId="{19C11EBF-EF74-EDA8-CCD9-51F4023DA1C7}"/>
          </ac:graphicFrameMkLst>
        </pc:graphicFrameChg>
        <pc:picChg chg="del">
          <ac:chgData name="Rachel Owen" userId="6c12c0a3-2525-4066-8047-0fb9dd12e67f" providerId="ADAL" clId="{A2CE3A61-8261-4FFE-A313-157B4051EBDF}" dt="2025-03-07T14:17:24.815" v="21" actId="478"/>
          <ac:picMkLst>
            <pc:docMk/>
            <pc:sldMk cId="3455411250" sldId="261"/>
            <ac:picMk id="3" creationId="{2148B83F-031A-AC68-44B2-86258CA90066}"/>
          </ac:picMkLst>
        </pc:picChg>
        <pc:picChg chg="del">
          <ac:chgData name="Rachel Owen" userId="6c12c0a3-2525-4066-8047-0fb9dd12e67f" providerId="ADAL" clId="{A2CE3A61-8261-4FFE-A313-157B4051EBDF}" dt="2025-03-07T14:17:23.733" v="20" actId="478"/>
          <ac:picMkLst>
            <pc:docMk/>
            <pc:sldMk cId="3455411250" sldId="261"/>
            <ac:picMk id="4" creationId="{16FAEE28-3953-0DF9-3C56-D0DA00BCF34D}"/>
          </ac:picMkLst>
        </pc:picChg>
        <pc:picChg chg="add mod">
          <ac:chgData name="Rachel Owen" userId="6c12c0a3-2525-4066-8047-0fb9dd12e67f" providerId="ADAL" clId="{A2CE3A61-8261-4FFE-A313-157B4051EBDF}" dt="2025-03-07T14:17:25.974" v="22"/>
          <ac:picMkLst>
            <pc:docMk/>
            <pc:sldMk cId="3455411250" sldId="261"/>
            <ac:picMk id="7" creationId="{F2653E41-4B55-A732-71C7-B34F2FC09DD4}"/>
          </ac:picMkLst>
        </pc:picChg>
      </pc:sldChg>
      <pc:sldChg chg="addSp delSp modSp add mod modAnim chgLayout">
        <pc:chgData name="Rachel Owen" userId="6c12c0a3-2525-4066-8047-0fb9dd12e67f" providerId="ADAL" clId="{A2CE3A61-8261-4FFE-A313-157B4051EBDF}" dt="2025-03-07T14:42:04.307" v="266"/>
        <pc:sldMkLst>
          <pc:docMk/>
          <pc:sldMk cId="2038683506" sldId="262"/>
        </pc:sldMkLst>
        <pc:spChg chg="mod ord">
          <ac:chgData name="Rachel Owen" userId="6c12c0a3-2525-4066-8047-0fb9dd12e67f" providerId="ADAL" clId="{A2CE3A61-8261-4FFE-A313-157B4051EBDF}" dt="2025-03-07T14:41:33.303" v="259" actId="207"/>
          <ac:spMkLst>
            <pc:docMk/>
            <pc:sldMk cId="2038683506" sldId="262"/>
            <ac:spMk id="2" creationId="{3C80724B-E095-4BC9-8FCF-888209986BE5}"/>
          </ac:spMkLst>
        </pc:spChg>
        <pc:spChg chg="mod ord">
          <ac:chgData name="Rachel Owen" userId="6c12c0a3-2525-4066-8047-0fb9dd12e67f" providerId="ADAL" clId="{A2CE3A61-8261-4FFE-A313-157B4051EBDF}" dt="2025-03-07T14:42:00.776" v="265" actId="1035"/>
          <ac:spMkLst>
            <pc:docMk/>
            <pc:sldMk cId="2038683506" sldId="262"/>
            <ac:spMk id="3" creationId="{9533CD30-B373-BE4D-8B6D-7543B5FFDF51}"/>
          </ac:spMkLst>
        </pc:spChg>
        <pc:picChg chg="del">
          <ac:chgData name="Rachel Owen" userId="6c12c0a3-2525-4066-8047-0fb9dd12e67f" providerId="ADAL" clId="{A2CE3A61-8261-4FFE-A313-157B4051EBDF}" dt="2025-03-07T14:17:37.389" v="26" actId="478"/>
          <ac:picMkLst>
            <pc:docMk/>
            <pc:sldMk cId="2038683506" sldId="262"/>
            <ac:picMk id="4" creationId="{78DDE816-BC42-34A9-8278-C735895FA473}"/>
          </ac:picMkLst>
        </pc:picChg>
        <pc:picChg chg="del">
          <ac:chgData name="Rachel Owen" userId="6c12c0a3-2525-4066-8047-0fb9dd12e67f" providerId="ADAL" clId="{A2CE3A61-8261-4FFE-A313-157B4051EBDF}" dt="2025-03-07T14:17:31.152" v="23" actId="478"/>
          <ac:picMkLst>
            <pc:docMk/>
            <pc:sldMk cId="2038683506" sldId="262"/>
            <ac:picMk id="5" creationId="{CE81F12E-24AF-B403-6817-F32DC53CD4C3}"/>
          </ac:picMkLst>
        </pc:picChg>
        <pc:picChg chg="add mod">
          <ac:chgData name="Rachel Owen" userId="6c12c0a3-2525-4066-8047-0fb9dd12e67f" providerId="ADAL" clId="{A2CE3A61-8261-4FFE-A313-157B4051EBDF}" dt="2025-03-07T14:17:34.945" v="25"/>
          <ac:picMkLst>
            <pc:docMk/>
            <pc:sldMk cId="2038683506" sldId="262"/>
            <ac:picMk id="6" creationId="{A50D4FD2-41B1-1CBD-5426-85F383F7E08E}"/>
          </ac:picMkLst>
        </pc:picChg>
      </pc:sldChg>
      <pc:sldChg chg="addSp delSp modSp add mod">
        <pc:chgData name="Rachel Owen" userId="6c12c0a3-2525-4066-8047-0fb9dd12e67f" providerId="ADAL" clId="{A2CE3A61-8261-4FFE-A313-157B4051EBDF}" dt="2025-03-07T14:42:40.008" v="274" actId="1036"/>
        <pc:sldMkLst>
          <pc:docMk/>
          <pc:sldMk cId="3668082400" sldId="263"/>
        </pc:sldMkLst>
        <pc:spChg chg="mod">
          <ac:chgData name="Rachel Owen" userId="6c12c0a3-2525-4066-8047-0fb9dd12e67f" providerId="ADAL" clId="{A2CE3A61-8261-4FFE-A313-157B4051EBDF}" dt="2025-03-07T14:42:19.549" v="269" actId="1076"/>
          <ac:spMkLst>
            <pc:docMk/>
            <pc:sldMk cId="3668082400" sldId="263"/>
            <ac:spMk id="8" creationId="{8BFF699F-3FD2-1C79-AA4C-97D05A7AFE70}"/>
          </ac:spMkLst>
        </pc:spChg>
        <pc:spChg chg="mod">
          <ac:chgData name="Rachel Owen" userId="6c12c0a3-2525-4066-8047-0fb9dd12e67f" providerId="ADAL" clId="{A2CE3A61-8261-4FFE-A313-157B4051EBDF}" dt="2025-03-07T14:42:40.008" v="274" actId="1036"/>
          <ac:spMkLst>
            <pc:docMk/>
            <pc:sldMk cId="3668082400" sldId="263"/>
            <ac:spMk id="9" creationId="{CEF74488-B831-CAE6-027D-5DB570028D90}"/>
          </ac:spMkLst>
        </pc:spChg>
        <pc:picChg chg="del">
          <ac:chgData name="Rachel Owen" userId="6c12c0a3-2525-4066-8047-0fb9dd12e67f" providerId="ADAL" clId="{A2CE3A61-8261-4FFE-A313-157B4051EBDF}" dt="2025-03-07T14:17:39.590" v="27" actId="478"/>
          <ac:picMkLst>
            <pc:docMk/>
            <pc:sldMk cId="3668082400" sldId="263"/>
            <ac:picMk id="2" creationId="{0F854F36-DEEE-A203-17F4-96373CCB413F}"/>
          </ac:picMkLst>
        </pc:picChg>
        <pc:picChg chg="add mod">
          <ac:chgData name="Rachel Owen" userId="6c12c0a3-2525-4066-8047-0fb9dd12e67f" providerId="ADAL" clId="{A2CE3A61-8261-4FFE-A313-157B4051EBDF}" dt="2025-03-07T14:17:41.068" v="28"/>
          <ac:picMkLst>
            <pc:docMk/>
            <pc:sldMk cId="3668082400" sldId="263"/>
            <ac:picMk id="3" creationId="{140E43E4-D026-AD44-92F0-B3B005FCC832}"/>
          </ac:picMkLst>
        </pc:picChg>
        <pc:picChg chg="del">
          <ac:chgData name="Rachel Owen" userId="6c12c0a3-2525-4066-8047-0fb9dd12e67f" providerId="ADAL" clId="{A2CE3A61-8261-4FFE-A313-157B4051EBDF}" dt="2025-03-07T14:17:42.485" v="29" actId="478"/>
          <ac:picMkLst>
            <pc:docMk/>
            <pc:sldMk cId="3668082400" sldId="263"/>
            <ac:picMk id="6" creationId="{85C4F395-B21B-E412-1F3C-A469677B21E7}"/>
          </ac:picMkLst>
        </pc:picChg>
      </pc:sldChg>
      <pc:sldChg chg="del">
        <pc:chgData name="Rachel Owen" userId="6c12c0a3-2525-4066-8047-0fb9dd12e67f" providerId="ADAL" clId="{A2CE3A61-8261-4FFE-A313-157B4051EBDF}" dt="2025-03-07T14:17:47.561" v="33" actId="47"/>
        <pc:sldMkLst>
          <pc:docMk/>
          <pc:sldMk cId="0" sldId="281"/>
        </pc:sldMkLst>
      </pc:sldChg>
      <pc:sldChg chg="del">
        <pc:chgData name="Rachel Owen" userId="6c12c0a3-2525-4066-8047-0fb9dd12e67f" providerId="ADAL" clId="{A2CE3A61-8261-4FFE-A313-157B4051EBDF}" dt="2025-03-07T14:17:47.081" v="32" actId="47"/>
        <pc:sldMkLst>
          <pc:docMk/>
          <pc:sldMk cId="0" sldId="282"/>
        </pc:sldMkLst>
      </pc:sldChg>
      <pc:sldChg chg="del">
        <pc:chgData name="Rachel Owen" userId="6c12c0a3-2525-4066-8047-0fb9dd12e67f" providerId="ADAL" clId="{A2CE3A61-8261-4FFE-A313-157B4051EBDF}" dt="2025-03-07T14:17:46.583" v="31" actId="47"/>
        <pc:sldMkLst>
          <pc:docMk/>
          <pc:sldMk cId="0" sldId="288"/>
        </pc:sldMkLst>
      </pc:sldChg>
      <pc:sldChg chg="del">
        <pc:chgData name="Rachel Owen" userId="6c12c0a3-2525-4066-8047-0fb9dd12e67f" providerId="ADAL" clId="{A2CE3A61-8261-4FFE-A313-157B4051EBDF}" dt="2025-03-07T14:17:48.990" v="34" actId="47"/>
        <pc:sldMkLst>
          <pc:docMk/>
          <pc:sldMk cId="0" sldId="289"/>
        </pc:sldMkLst>
      </pc:sldChg>
      <pc:sldChg chg="del">
        <pc:chgData name="Rachel Owen" userId="6c12c0a3-2525-4066-8047-0fb9dd12e67f" providerId="ADAL" clId="{A2CE3A61-8261-4FFE-A313-157B4051EBDF}" dt="2025-03-07T14:17:46.052" v="30" actId="47"/>
        <pc:sldMkLst>
          <pc:docMk/>
          <pc:sldMk cId="0" sldId="292"/>
        </pc:sldMkLst>
      </pc:sldChg>
      <pc:sldChg chg="del">
        <pc:chgData name="Rachel Owen" userId="6c12c0a3-2525-4066-8047-0fb9dd12e67f" providerId="ADAL" clId="{A2CE3A61-8261-4FFE-A313-157B4051EBDF}" dt="2025-03-07T14:16:34.826" v="4" actId="47"/>
        <pc:sldMkLst>
          <pc:docMk/>
          <pc:sldMk cId="0" sldId="299"/>
        </pc:sldMkLst>
      </pc:sldChg>
    </pc:docChg>
  </pc:docChgLst>
</pc:chgInfo>
</file>

<file path=ppt/diagrams/_rels/data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B068A8-CA78-4737-A277-4665E918D85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F7E0EA3C-8381-40E0-B6A1-4CF1B67145D1}">
      <dgm:prSet custT="1"/>
      <dgm:spPr>
        <a:solidFill>
          <a:srgbClr val="01415B"/>
        </a:solidFill>
      </dgm:spPr>
      <dgm:t>
        <a:bodyPr/>
        <a:lstStyle/>
        <a:p>
          <a:r>
            <a:rPr lang="en-GB" sz="1400" dirty="0"/>
            <a:t>A unicorn is often described as a white horse with a single straight horn.  When seen sideways, the oryx’s horns appear as one spiral. Much like a unicorn. </a:t>
          </a:r>
          <a:endParaRPr lang="en-US" sz="1400" dirty="0"/>
        </a:p>
      </dgm:t>
    </dgm:pt>
    <dgm:pt modelId="{6FB6AF01-F747-44E2-88D1-0B5D6CCE4408}" type="parTrans" cxnId="{CBB838DD-6D95-4DF2-AC0E-1AAD6655FC96}">
      <dgm:prSet/>
      <dgm:spPr/>
      <dgm:t>
        <a:bodyPr/>
        <a:lstStyle/>
        <a:p>
          <a:endParaRPr lang="en-US" sz="1400"/>
        </a:p>
      </dgm:t>
    </dgm:pt>
    <dgm:pt modelId="{17B1803C-9335-452C-8AE8-FF6A422FA2C3}" type="sibTrans" cxnId="{CBB838DD-6D95-4DF2-AC0E-1AAD6655FC96}">
      <dgm:prSet/>
      <dgm:spPr/>
      <dgm:t>
        <a:bodyPr/>
        <a:lstStyle/>
        <a:p>
          <a:endParaRPr lang="en-US" sz="1400"/>
        </a:p>
      </dgm:t>
    </dgm:pt>
    <dgm:pt modelId="{7DB19F5A-7800-42C7-9AC5-A111492B0582}">
      <dgm:prSet custT="1"/>
      <dgm:spPr>
        <a:solidFill>
          <a:srgbClr val="01415B"/>
        </a:solidFill>
      </dgm:spPr>
      <dgm:t>
        <a:bodyPr/>
        <a:lstStyle/>
        <a:p>
          <a:r>
            <a:rPr lang="en-GB" sz="1400" dirty="0"/>
            <a:t>The tale of a unicorn can be traced back to Syriac tales when Arabia (where the oryx is from) was the land of the unknown building on the mystery of the creature. </a:t>
          </a:r>
          <a:endParaRPr lang="en-US" sz="1400" dirty="0"/>
        </a:p>
      </dgm:t>
    </dgm:pt>
    <dgm:pt modelId="{008702CB-F1B3-4411-ABBA-F6BB9C904D5A}" type="parTrans" cxnId="{401BF288-3503-4530-B79A-1DB6BE81085A}">
      <dgm:prSet/>
      <dgm:spPr/>
      <dgm:t>
        <a:bodyPr/>
        <a:lstStyle/>
        <a:p>
          <a:endParaRPr lang="en-US" sz="1400"/>
        </a:p>
      </dgm:t>
    </dgm:pt>
    <dgm:pt modelId="{A008ED34-748D-4EDB-ABA7-6F6045577D33}" type="sibTrans" cxnId="{401BF288-3503-4530-B79A-1DB6BE81085A}">
      <dgm:prSet/>
      <dgm:spPr/>
      <dgm:t>
        <a:bodyPr/>
        <a:lstStyle/>
        <a:p>
          <a:endParaRPr lang="en-US" sz="1400"/>
        </a:p>
      </dgm:t>
    </dgm:pt>
    <dgm:pt modelId="{A4D39A10-685B-4251-9230-FCC6211AD6F2}">
      <dgm:prSet custT="1"/>
      <dgm:spPr>
        <a:solidFill>
          <a:srgbClr val="01415B"/>
        </a:solidFill>
      </dgm:spPr>
      <dgm:t>
        <a:bodyPr/>
        <a:lstStyle/>
        <a:p>
          <a:r>
            <a:rPr lang="en-GB" sz="1400" dirty="0"/>
            <a:t>Bedouins believed that if they captured an oryx, they would take on its powers of endurance, strength and courage. Unicorns are seen as symbols of strength. </a:t>
          </a:r>
          <a:endParaRPr lang="en-US" sz="1400" dirty="0"/>
        </a:p>
      </dgm:t>
    </dgm:pt>
    <dgm:pt modelId="{BE64A834-DBD9-45EB-BF4E-764450517AFB}" type="parTrans" cxnId="{7EE750A9-FBAD-412E-996A-915C95A79780}">
      <dgm:prSet/>
      <dgm:spPr/>
      <dgm:t>
        <a:bodyPr/>
        <a:lstStyle/>
        <a:p>
          <a:endParaRPr lang="en-US" sz="1400"/>
        </a:p>
      </dgm:t>
    </dgm:pt>
    <dgm:pt modelId="{026546F2-AF47-4D52-91E9-9E51C39B88FD}" type="sibTrans" cxnId="{7EE750A9-FBAD-412E-996A-915C95A79780}">
      <dgm:prSet/>
      <dgm:spPr/>
      <dgm:t>
        <a:bodyPr/>
        <a:lstStyle/>
        <a:p>
          <a:endParaRPr lang="en-US" sz="1400"/>
        </a:p>
      </dgm:t>
    </dgm:pt>
    <dgm:pt modelId="{D14AD927-E1C4-4392-A429-5675508D22FA}">
      <dgm:prSet custT="1"/>
      <dgm:spPr>
        <a:solidFill>
          <a:srgbClr val="01415B"/>
        </a:solidFill>
      </dgm:spPr>
      <dgm:t>
        <a:bodyPr/>
        <a:lstStyle/>
        <a:p>
          <a:r>
            <a:rPr lang="en-GB" sz="1400" dirty="0"/>
            <a:t>The meat of an oryx was believed to have medical qualities. Many legends speak of a unicorn’s healing power. </a:t>
          </a:r>
          <a:endParaRPr lang="en-US" sz="1400" dirty="0"/>
        </a:p>
      </dgm:t>
    </dgm:pt>
    <dgm:pt modelId="{C44E6836-DC7C-410A-9D1B-A27CC2C58D41}" type="parTrans" cxnId="{A7EBDC53-8304-4937-A720-0B62288351A1}">
      <dgm:prSet/>
      <dgm:spPr/>
      <dgm:t>
        <a:bodyPr/>
        <a:lstStyle/>
        <a:p>
          <a:endParaRPr lang="en-US" sz="1400"/>
        </a:p>
      </dgm:t>
    </dgm:pt>
    <dgm:pt modelId="{0248615E-BD9F-40EC-A768-A91430F6AE2E}" type="sibTrans" cxnId="{A7EBDC53-8304-4937-A720-0B62288351A1}">
      <dgm:prSet/>
      <dgm:spPr/>
      <dgm:t>
        <a:bodyPr/>
        <a:lstStyle/>
        <a:p>
          <a:endParaRPr lang="en-US" sz="1400"/>
        </a:p>
      </dgm:t>
    </dgm:pt>
    <dgm:pt modelId="{3BAEA088-95DE-422E-93F9-EA4C36C0745B}">
      <dgm:prSet custT="1"/>
      <dgm:spPr>
        <a:solidFill>
          <a:srgbClr val="01415B"/>
        </a:solidFill>
      </dgm:spPr>
      <dgm:t>
        <a:bodyPr/>
        <a:lstStyle/>
        <a:p>
          <a:r>
            <a:rPr lang="en-GB" sz="1400"/>
            <a:t>Up until modern weapons, oryx’s were hard to capture. Many tales speak of unicorns being the same. </a:t>
          </a:r>
          <a:endParaRPr lang="en-US" sz="1400"/>
        </a:p>
      </dgm:t>
    </dgm:pt>
    <dgm:pt modelId="{B985953D-E217-44A3-AE3F-29A312F2E460}" type="parTrans" cxnId="{C8F1EE0B-C3B1-422E-A882-A0C69A69DD5E}">
      <dgm:prSet/>
      <dgm:spPr/>
      <dgm:t>
        <a:bodyPr/>
        <a:lstStyle/>
        <a:p>
          <a:endParaRPr lang="en-US" sz="1400"/>
        </a:p>
      </dgm:t>
    </dgm:pt>
    <dgm:pt modelId="{3B876279-3AE0-479C-869D-15E63BAE5E91}" type="sibTrans" cxnId="{C8F1EE0B-C3B1-422E-A882-A0C69A69DD5E}">
      <dgm:prSet/>
      <dgm:spPr/>
      <dgm:t>
        <a:bodyPr/>
        <a:lstStyle/>
        <a:p>
          <a:endParaRPr lang="en-US" sz="1400"/>
        </a:p>
      </dgm:t>
    </dgm:pt>
    <dgm:pt modelId="{0EF3C470-A3E8-458A-9D48-28BD950322CB}">
      <dgm:prSet custT="1"/>
      <dgm:spPr>
        <a:solidFill>
          <a:srgbClr val="01415B"/>
        </a:solidFill>
      </dgm:spPr>
      <dgm:t>
        <a:bodyPr/>
        <a:lstStyle/>
        <a:p>
          <a:r>
            <a:rPr lang="en-GB" sz="1400"/>
            <a:t>The Arabs of the Arabian desert celebrated the oryx in poetry and legends telling tales of the majestic beauty of the animal. Much like how unicorns are described. </a:t>
          </a:r>
          <a:endParaRPr lang="en-US" sz="1400"/>
        </a:p>
      </dgm:t>
    </dgm:pt>
    <dgm:pt modelId="{F25B9402-33A9-4123-8F17-8A68CD6319E4}" type="parTrans" cxnId="{FCCC1F56-0283-4260-859E-AB914A470E84}">
      <dgm:prSet/>
      <dgm:spPr/>
      <dgm:t>
        <a:bodyPr/>
        <a:lstStyle/>
        <a:p>
          <a:endParaRPr lang="en-US" sz="1400"/>
        </a:p>
      </dgm:t>
    </dgm:pt>
    <dgm:pt modelId="{8F0B9D7D-9FC1-40A9-8E74-E26F1A7334E5}" type="sibTrans" cxnId="{FCCC1F56-0283-4260-859E-AB914A470E84}">
      <dgm:prSet/>
      <dgm:spPr/>
      <dgm:t>
        <a:bodyPr/>
        <a:lstStyle/>
        <a:p>
          <a:endParaRPr lang="en-US" sz="1400"/>
        </a:p>
      </dgm:t>
    </dgm:pt>
    <dgm:pt modelId="{B7B073C6-21BB-48AB-9117-82573192E48F}" type="pres">
      <dgm:prSet presAssocID="{9BB068A8-CA78-4737-A277-4665E918D859}" presName="diagram" presStyleCnt="0">
        <dgm:presLayoutVars>
          <dgm:dir/>
          <dgm:resizeHandles val="exact"/>
        </dgm:presLayoutVars>
      </dgm:prSet>
      <dgm:spPr/>
    </dgm:pt>
    <dgm:pt modelId="{C9361C71-6DF5-4B18-9E1A-ADEF4E755944}" type="pres">
      <dgm:prSet presAssocID="{F7E0EA3C-8381-40E0-B6A1-4CF1B67145D1}" presName="node" presStyleLbl="node1" presStyleIdx="0" presStyleCnt="6">
        <dgm:presLayoutVars>
          <dgm:bulletEnabled val="1"/>
        </dgm:presLayoutVars>
      </dgm:prSet>
      <dgm:spPr/>
    </dgm:pt>
    <dgm:pt modelId="{2B0729E9-BE11-4F22-B7E3-D1D6D77F867C}" type="pres">
      <dgm:prSet presAssocID="{17B1803C-9335-452C-8AE8-FF6A422FA2C3}" presName="sibTrans" presStyleCnt="0"/>
      <dgm:spPr/>
    </dgm:pt>
    <dgm:pt modelId="{84D5D69D-4CBA-4697-867D-90A7E4D19496}" type="pres">
      <dgm:prSet presAssocID="{7DB19F5A-7800-42C7-9AC5-A111492B0582}" presName="node" presStyleLbl="node1" presStyleIdx="1" presStyleCnt="6">
        <dgm:presLayoutVars>
          <dgm:bulletEnabled val="1"/>
        </dgm:presLayoutVars>
      </dgm:prSet>
      <dgm:spPr/>
    </dgm:pt>
    <dgm:pt modelId="{030A3DF7-2CB7-4ECB-8022-7A6CA478B5DD}" type="pres">
      <dgm:prSet presAssocID="{A008ED34-748D-4EDB-ABA7-6F6045577D33}" presName="sibTrans" presStyleCnt="0"/>
      <dgm:spPr/>
    </dgm:pt>
    <dgm:pt modelId="{182225DF-A9C2-436F-9795-657F87A0C1D3}" type="pres">
      <dgm:prSet presAssocID="{A4D39A10-685B-4251-9230-FCC6211AD6F2}" presName="node" presStyleLbl="node1" presStyleIdx="2" presStyleCnt="6">
        <dgm:presLayoutVars>
          <dgm:bulletEnabled val="1"/>
        </dgm:presLayoutVars>
      </dgm:prSet>
      <dgm:spPr/>
    </dgm:pt>
    <dgm:pt modelId="{24FE3BA3-4C6B-433B-ABD0-C08B818DB42E}" type="pres">
      <dgm:prSet presAssocID="{026546F2-AF47-4D52-91E9-9E51C39B88FD}" presName="sibTrans" presStyleCnt="0"/>
      <dgm:spPr/>
    </dgm:pt>
    <dgm:pt modelId="{A494E84B-2287-4124-8A7B-A8E8EE847756}" type="pres">
      <dgm:prSet presAssocID="{D14AD927-E1C4-4392-A429-5675508D22FA}" presName="node" presStyleLbl="node1" presStyleIdx="3" presStyleCnt="6">
        <dgm:presLayoutVars>
          <dgm:bulletEnabled val="1"/>
        </dgm:presLayoutVars>
      </dgm:prSet>
      <dgm:spPr/>
    </dgm:pt>
    <dgm:pt modelId="{A5143487-998E-4BD9-AE24-41F61073A804}" type="pres">
      <dgm:prSet presAssocID="{0248615E-BD9F-40EC-A768-A91430F6AE2E}" presName="sibTrans" presStyleCnt="0"/>
      <dgm:spPr/>
    </dgm:pt>
    <dgm:pt modelId="{85B69DC1-1DBE-4426-84C9-3438776B3BDE}" type="pres">
      <dgm:prSet presAssocID="{3BAEA088-95DE-422E-93F9-EA4C36C0745B}" presName="node" presStyleLbl="node1" presStyleIdx="4" presStyleCnt="6">
        <dgm:presLayoutVars>
          <dgm:bulletEnabled val="1"/>
        </dgm:presLayoutVars>
      </dgm:prSet>
      <dgm:spPr/>
    </dgm:pt>
    <dgm:pt modelId="{9D61AE38-86E5-4302-8685-B46F1EA1B2BC}" type="pres">
      <dgm:prSet presAssocID="{3B876279-3AE0-479C-869D-15E63BAE5E91}" presName="sibTrans" presStyleCnt="0"/>
      <dgm:spPr/>
    </dgm:pt>
    <dgm:pt modelId="{81093E73-DC6A-42F6-9414-3275A6189334}" type="pres">
      <dgm:prSet presAssocID="{0EF3C470-A3E8-458A-9D48-28BD950322CB}" presName="node" presStyleLbl="node1" presStyleIdx="5" presStyleCnt="6">
        <dgm:presLayoutVars>
          <dgm:bulletEnabled val="1"/>
        </dgm:presLayoutVars>
      </dgm:prSet>
      <dgm:spPr/>
    </dgm:pt>
  </dgm:ptLst>
  <dgm:cxnLst>
    <dgm:cxn modelId="{C8F1EE0B-C3B1-422E-A882-A0C69A69DD5E}" srcId="{9BB068A8-CA78-4737-A277-4665E918D859}" destId="{3BAEA088-95DE-422E-93F9-EA4C36C0745B}" srcOrd="4" destOrd="0" parTransId="{B985953D-E217-44A3-AE3F-29A312F2E460}" sibTransId="{3B876279-3AE0-479C-869D-15E63BAE5E91}"/>
    <dgm:cxn modelId="{48CFF133-7B97-40B9-A656-92BECE5A72C6}" type="presOf" srcId="{D14AD927-E1C4-4392-A429-5675508D22FA}" destId="{A494E84B-2287-4124-8A7B-A8E8EE847756}" srcOrd="0" destOrd="0" presId="urn:microsoft.com/office/officeart/2005/8/layout/default"/>
    <dgm:cxn modelId="{23AF9171-E055-4ADB-ABB1-137C6F9F57C0}" type="presOf" srcId="{0EF3C470-A3E8-458A-9D48-28BD950322CB}" destId="{81093E73-DC6A-42F6-9414-3275A6189334}" srcOrd="0" destOrd="0" presId="urn:microsoft.com/office/officeart/2005/8/layout/default"/>
    <dgm:cxn modelId="{A7EBDC53-8304-4937-A720-0B62288351A1}" srcId="{9BB068A8-CA78-4737-A277-4665E918D859}" destId="{D14AD927-E1C4-4392-A429-5675508D22FA}" srcOrd="3" destOrd="0" parTransId="{C44E6836-DC7C-410A-9D1B-A27CC2C58D41}" sibTransId="{0248615E-BD9F-40EC-A768-A91430F6AE2E}"/>
    <dgm:cxn modelId="{FCCC1F56-0283-4260-859E-AB914A470E84}" srcId="{9BB068A8-CA78-4737-A277-4665E918D859}" destId="{0EF3C470-A3E8-458A-9D48-28BD950322CB}" srcOrd="5" destOrd="0" parTransId="{F25B9402-33A9-4123-8F17-8A68CD6319E4}" sibTransId="{8F0B9D7D-9FC1-40A9-8E74-E26F1A7334E5}"/>
    <dgm:cxn modelId="{143C8057-55ED-4F3C-8E79-C1CF6C6E0C23}" type="presOf" srcId="{9BB068A8-CA78-4737-A277-4665E918D859}" destId="{B7B073C6-21BB-48AB-9117-82573192E48F}" srcOrd="0" destOrd="0" presId="urn:microsoft.com/office/officeart/2005/8/layout/default"/>
    <dgm:cxn modelId="{401BF288-3503-4530-B79A-1DB6BE81085A}" srcId="{9BB068A8-CA78-4737-A277-4665E918D859}" destId="{7DB19F5A-7800-42C7-9AC5-A111492B0582}" srcOrd="1" destOrd="0" parTransId="{008702CB-F1B3-4411-ABBA-F6BB9C904D5A}" sibTransId="{A008ED34-748D-4EDB-ABA7-6F6045577D33}"/>
    <dgm:cxn modelId="{F48ADD98-5BBA-4F21-B9AC-3E1C6705E21F}" type="presOf" srcId="{F7E0EA3C-8381-40E0-B6A1-4CF1B67145D1}" destId="{C9361C71-6DF5-4B18-9E1A-ADEF4E755944}" srcOrd="0" destOrd="0" presId="urn:microsoft.com/office/officeart/2005/8/layout/default"/>
    <dgm:cxn modelId="{4966E3A2-26E9-42AE-ACFC-693E6CC934D3}" type="presOf" srcId="{3BAEA088-95DE-422E-93F9-EA4C36C0745B}" destId="{85B69DC1-1DBE-4426-84C9-3438776B3BDE}" srcOrd="0" destOrd="0" presId="urn:microsoft.com/office/officeart/2005/8/layout/default"/>
    <dgm:cxn modelId="{7EE750A9-FBAD-412E-996A-915C95A79780}" srcId="{9BB068A8-CA78-4737-A277-4665E918D859}" destId="{A4D39A10-685B-4251-9230-FCC6211AD6F2}" srcOrd="2" destOrd="0" parTransId="{BE64A834-DBD9-45EB-BF4E-764450517AFB}" sibTransId="{026546F2-AF47-4D52-91E9-9E51C39B88FD}"/>
    <dgm:cxn modelId="{192D10C8-77B1-4E7A-B9CF-C11BA09319E9}" type="presOf" srcId="{A4D39A10-685B-4251-9230-FCC6211AD6F2}" destId="{182225DF-A9C2-436F-9795-657F87A0C1D3}" srcOrd="0" destOrd="0" presId="urn:microsoft.com/office/officeart/2005/8/layout/default"/>
    <dgm:cxn modelId="{40749AD7-BC90-47BE-BFAC-2D8EA65AEE93}" type="presOf" srcId="{7DB19F5A-7800-42C7-9AC5-A111492B0582}" destId="{84D5D69D-4CBA-4697-867D-90A7E4D19496}" srcOrd="0" destOrd="0" presId="urn:microsoft.com/office/officeart/2005/8/layout/default"/>
    <dgm:cxn modelId="{CBB838DD-6D95-4DF2-AC0E-1AAD6655FC96}" srcId="{9BB068A8-CA78-4737-A277-4665E918D859}" destId="{F7E0EA3C-8381-40E0-B6A1-4CF1B67145D1}" srcOrd="0" destOrd="0" parTransId="{6FB6AF01-F747-44E2-88D1-0B5D6CCE4408}" sibTransId="{17B1803C-9335-452C-8AE8-FF6A422FA2C3}"/>
    <dgm:cxn modelId="{533AD5F9-2D45-4566-904C-ED331629685B}" type="presParOf" srcId="{B7B073C6-21BB-48AB-9117-82573192E48F}" destId="{C9361C71-6DF5-4B18-9E1A-ADEF4E755944}" srcOrd="0" destOrd="0" presId="urn:microsoft.com/office/officeart/2005/8/layout/default"/>
    <dgm:cxn modelId="{FB7C8264-975B-4A92-B68F-A907561E5DDD}" type="presParOf" srcId="{B7B073C6-21BB-48AB-9117-82573192E48F}" destId="{2B0729E9-BE11-4F22-B7E3-D1D6D77F867C}" srcOrd="1" destOrd="0" presId="urn:microsoft.com/office/officeart/2005/8/layout/default"/>
    <dgm:cxn modelId="{8ECE26B1-8E72-46DD-AFAC-377D8A51822A}" type="presParOf" srcId="{B7B073C6-21BB-48AB-9117-82573192E48F}" destId="{84D5D69D-4CBA-4697-867D-90A7E4D19496}" srcOrd="2" destOrd="0" presId="urn:microsoft.com/office/officeart/2005/8/layout/default"/>
    <dgm:cxn modelId="{6961195A-C18B-4E6A-93A2-72B7D3EC02DF}" type="presParOf" srcId="{B7B073C6-21BB-48AB-9117-82573192E48F}" destId="{030A3DF7-2CB7-4ECB-8022-7A6CA478B5DD}" srcOrd="3" destOrd="0" presId="urn:microsoft.com/office/officeart/2005/8/layout/default"/>
    <dgm:cxn modelId="{F34EB189-117B-4CF0-AB97-E92A28341188}" type="presParOf" srcId="{B7B073C6-21BB-48AB-9117-82573192E48F}" destId="{182225DF-A9C2-436F-9795-657F87A0C1D3}" srcOrd="4" destOrd="0" presId="urn:microsoft.com/office/officeart/2005/8/layout/default"/>
    <dgm:cxn modelId="{9727F1DB-E1B6-4A39-8FA5-F951C1E71994}" type="presParOf" srcId="{B7B073C6-21BB-48AB-9117-82573192E48F}" destId="{24FE3BA3-4C6B-433B-ABD0-C08B818DB42E}" srcOrd="5" destOrd="0" presId="urn:microsoft.com/office/officeart/2005/8/layout/default"/>
    <dgm:cxn modelId="{38BD4199-C283-4E3A-A9E6-013A3EF8147E}" type="presParOf" srcId="{B7B073C6-21BB-48AB-9117-82573192E48F}" destId="{A494E84B-2287-4124-8A7B-A8E8EE847756}" srcOrd="6" destOrd="0" presId="urn:microsoft.com/office/officeart/2005/8/layout/default"/>
    <dgm:cxn modelId="{1C4A03F8-1139-4BF2-8DA8-12F09E4C3B4F}" type="presParOf" srcId="{B7B073C6-21BB-48AB-9117-82573192E48F}" destId="{A5143487-998E-4BD9-AE24-41F61073A804}" srcOrd="7" destOrd="0" presId="urn:microsoft.com/office/officeart/2005/8/layout/default"/>
    <dgm:cxn modelId="{905D5EF0-A481-449E-B952-9D1E26C326B9}" type="presParOf" srcId="{B7B073C6-21BB-48AB-9117-82573192E48F}" destId="{85B69DC1-1DBE-4426-84C9-3438776B3BDE}" srcOrd="8" destOrd="0" presId="urn:microsoft.com/office/officeart/2005/8/layout/default"/>
    <dgm:cxn modelId="{D8E11BE0-8194-4E8B-B5B5-B003CC77DA3B}" type="presParOf" srcId="{B7B073C6-21BB-48AB-9117-82573192E48F}" destId="{9D61AE38-86E5-4302-8685-B46F1EA1B2BC}" srcOrd="9" destOrd="0" presId="urn:microsoft.com/office/officeart/2005/8/layout/default"/>
    <dgm:cxn modelId="{733D13ED-BC4A-4063-8816-C649E79D931B}" type="presParOf" srcId="{B7B073C6-21BB-48AB-9117-82573192E48F}" destId="{81093E73-DC6A-42F6-9414-3275A6189334}" srcOrd="10" destOrd="0" presId="urn:microsoft.com/office/officeart/2005/8/layout/defaul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4E4068-3788-4E8F-BAFF-F6D9C733D948}" type="doc">
      <dgm:prSet loTypeId="urn:microsoft.com/office/officeart/2016/7/layout/BasicTimeline" loCatId="process" qsTypeId="urn:microsoft.com/office/officeart/2005/8/quickstyle/simple1" qsCatId="simple" csTypeId="urn:microsoft.com/office/officeart/2005/8/colors/accent0_1" csCatId="mainScheme" phldr="1"/>
      <dgm:spPr/>
      <dgm:t>
        <a:bodyPr/>
        <a:lstStyle/>
        <a:p>
          <a:endParaRPr lang="en-US"/>
        </a:p>
      </dgm:t>
    </dgm:pt>
    <dgm:pt modelId="{299FF269-4315-41FC-A73B-2E485B28D4A0}">
      <dgm:prSet custT="1"/>
      <dgm:spPr/>
      <dgm:t>
        <a:bodyPr/>
        <a:lstStyle/>
        <a:p>
          <a:pPr>
            <a:defRPr b="1"/>
          </a:pPr>
          <a:r>
            <a:rPr lang="en-US" sz="1600"/>
            <a:t>1945</a:t>
          </a:r>
        </a:p>
      </dgm:t>
    </dgm:pt>
    <dgm:pt modelId="{C8DFD5A4-5B83-4408-93A9-B3229E2EE53A}" type="parTrans" cxnId="{B05DF9CB-33CE-477A-9F64-532D6DB7B181}">
      <dgm:prSet/>
      <dgm:spPr/>
      <dgm:t>
        <a:bodyPr/>
        <a:lstStyle/>
        <a:p>
          <a:endParaRPr lang="en-US" sz="1600"/>
        </a:p>
      </dgm:t>
    </dgm:pt>
    <dgm:pt modelId="{C40CD9BA-8EDB-46F3-A54F-996CE086FEFE}" type="sibTrans" cxnId="{B05DF9CB-33CE-477A-9F64-532D6DB7B181}">
      <dgm:prSet/>
      <dgm:spPr/>
      <dgm:t>
        <a:bodyPr/>
        <a:lstStyle/>
        <a:p>
          <a:endParaRPr lang="en-US" sz="1600"/>
        </a:p>
      </dgm:t>
    </dgm:pt>
    <dgm:pt modelId="{D852B7B0-E283-408B-B87A-9C7F08D2E1A3}">
      <dgm:prSet custT="1"/>
      <dgm:spPr>
        <a:noFill/>
        <a:ln>
          <a:solidFill>
            <a:srgbClr val="797E01"/>
          </a:solidFill>
        </a:ln>
      </dgm:spPr>
      <dgm:t>
        <a:bodyPr/>
        <a:lstStyle/>
        <a:p>
          <a:r>
            <a:rPr lang="en-US" sz="1600" dirty="0"/>
            <a:t>Availability of high-speed vehicles and automatic weapons meant that hunting for the oryx became easier.</a:t>
          </a:r>
        </a:p>
      </dgm:t>
    </dgm:pt>
    <dgm:pt modelId="{9A8B2D51-AA3E-4023-8E73-268B5D7DB8B3}" type="parTrans" cxnId="{54434435-8584-4C4D-A5CE-07F5FB2FC474}">
      <dgm:prSet/>
      <dgm:spPr/>
      <dgm:t>
        <a:bodyPr/>
        <a:lstStyle/>
        <a:p>
          <a:endParaRPr lang="en-US" sz="1600"/>
        </a:p>
      </dgm:t>
    </dgm:pt>
    <dgm:pt modelId="{6EFFEFE2-B86B-48B3-8758-88EB989FCD55}" type="sibTrans" cxnId="{54434435-8584-4C4D-A5CE-07F5FB2FC474}">
      <dgm:prSet/>
      <dgm:spPr/>
      <dgm:t>
        <a:bodyPr/>
        <a:lstStyle/>
        <a:p>
          <a:endParaRPr lang="en-US" sz="1600"/>
        </a:p>
      </dgm:t>
    </dgm:pt>
    <dgm:pt modelId="{EDBBE3EB-96B0-4569-B01C-3FEEBB108D57}">
      <dgm:prSet custT="1"/>
      <dgm:spPr/>
      <dgm:t>
        <a:bodyPr/>
        <a:lstStyle/>
        <a:p>
          <a:pPr>
            <a:defRPr b="1"/>
          </a:pPr>
          <a:r>
            <a:rPr lang="en-US" sz="1600"/>
            <a:t>1965</a:t>
          </a:r>
        </a:p>
      </dgm:t>
    </dgm:pt>
    <dgm:pt modelId="{ACCFDE7B-A7AA-4D02-BCDC-2DFE231BD295}" type="parTrans" cxnId="{78025F85-AD8F-4588-A11F-E30D194014A8}">
      <dgm:prSet/>
      <dgm:spPr/>
      <dgm:t>
        <a:bodyPr/>
        <a:lstStyle/>
        <a:p>
          <a:endParaRPr lang="en-US" sz="1600"/>
        </a:p>
      </dgm:t>
    </dgm:pt>
    <dgm:pt modelId="{535C564D-46EA-4CB7-9EF6-9598B368E833}" type="sibTrans" cxnId="{78025F85-AD8F-4588-A11F-E30D194014A8}">
      <dgm:prSet/>
      <dgm:spPr/>
      <dgm:t>
        <a:bodyPr/>
        <a:lstStyle/>
        <a:p>
          <a:endParaRPr lang="en-US" sz="1600"/>
        </a:p>
      </dgm:t>
    </dgm:pt>
    <dgm:pt modelId="{4136A8DB-5E22-4AB6-A458-8C5EE74A8C0D}">
      <dgm:prSet custT="1"/>
      <dgm:spPr>
        <a:noFill/>
        <a:ln>
          <a:solidFill>
            <a:srgbClr val="797E01"/>
          </a:solidFill>
        </a:ln>
      </dgm:spPr>
      <dgm:t>
        <a:bodyPr/>
        <a:lstStyle/>
        <a:p>
          <a:pPr algn="ctr"/>
          <a:r>
            <a:rPr lang="en-US" sz="1600" dirty="0"/>
            <a:t>Less than 500 Arabian Oryx’s left in the wild.</a:t>
          </a:r>
        </a:p>
      </dgm:t>
    </dgm:pt>
    <dgm:pt modelId="{D14469FB-31C2-4938-BA09-5C69B6BDE6E6}" type="parTrans" cxnId="{2B1B7ADE-8C28-421B-A149-760B451682D4}">
      <dgm:prSet/>
      <dgm:spPr/>
      <dgm:t>
        <a:bodyPr/>
        <a:lstStyle/>
        <a:p>
          <a:endParaRPr lang="en-US" sz="1600"/>
        </a:p>
      </dgm:t>
    </dgm:pt>
    <dgm:pt modelId="{67AD2F44-3CB3-4EAE-BC1B-AE8171532EE9}" type="sibTrans" cxnId="{2B1B7ADE-8C28-421B-A149-760B451682D4}">
      <dgm:prSet/>
      <dgm:spPr/>
      <dgm:t>
        <a:bodyPr/>
        <a:lstStyle/>
        <a:p>
          <a:endParaRPr lang="en-US" sz="1600"/>
        </a:p>
      </dgm:t>
    </dgm:pt>
    <dgm:pt modelId="{DA914756-0855-4A0A-ACEE-C6220EC84643}">
      <dgm:prSet custT="1"/>
      <dgm:spPr/>
      <dgm:t>
        <a:bodyPr/>
        <a:lstStyle/>
        <a:p>
          <a:pPr>
            <a:defRPr b="1"/>
          </a:pPr>
          <a:r>
            <a:rPr lang="en-US" sz="1600" dirty="0"/>
            <a:t>1972</a:t>
          </a:r>
        </a:p>
      </dgm:t>
    </dgm:pt>
    <dgm:pt modelId="{D7615313-3FC4-48A3-9652-AABA4C090016}" type="parTrans" cxnId="{61B89198-2742-4C1F-8ADD-1D151D1DE89A}">
      <dgm:prSet/>
      <dgm:spPr/>
      <dgm:t>
        <a:bodyPr/>
        <a:lstStyle/>
        <a:p>
          <a:endParaRPr lang="en-US" sz="1600"/>
        </a:p>
      </dgm:t>
    </dgm:pt>
    <dgm:pt modelId="{1D21A76E-0F24-4732-AE9C-022FC6BB7DA6}" type="sibTrans" cxnId="{61B89198-2742-4C1F-8ADD-1D151D1DE89A}">
      <dgm:prSet/>
      <dgm:spPr/>
      <dgm:t>
        <a:bodyPr/>
        <a:lstStyle/>
        <a:p>
          <a:endParaRPr lang="en-US" sz="1600"/>
        </a:p>
      </dgm:t>
    </dgm:pt>
    <dgm:pt modelId="{5F649E31-DDA8-4461-B132-C1E6273E42C1}">
      <dgm:prSet custT="1"/>
      <dgm:spPr>
        <a:noFill/>
        <a:ln>
          <a:solidFill>
            <a:srgbClr val="797E01"/>
          </a:solidFill>
        </a:ln>
      </dgm:spPr>
      <dgm:t>
        <a:bodyPr/>
        <a:lstStyle/>
        <a:p>
          <a:pPr algn="ctr"/>
          <a:r>
            <a:rPr lang="en-US" sz="1600" dirty="0"/>
            <a:t>All wild herds were extinct. Thankfully, several Oryx’s were being bred in captivity in zoos around the world.</a:t>
          </a:r>
        </a:p>
      </dgm:t>
    </dgm:pt>
    <dgm:pt modelId="{F770B1D7-FA6A-4DD6-AE90-44AE5302ECD0}" type="parTrans" cxnId="{B5186FD9-14D5-4F38-8C18-096907834D5F}">
      <dgm:prSet/>
      <dgm:spPr/>
      <dgm:t>
        <a:bodyPr/>
        <a:lstStyle/>
        <a:p>
          <a:endParaRPr lang="en-US" sz="1600"/>
        </a:p>
      </dgm:t>
    </dgm:pt>
    <dgm:pt modelId="{847A59FD-3DB8-4012-949F-FD1545768FF9}" type="sibTrans" cxnId="{B5186FD9-14D5-4F38-8C18-096907834D5F}">
      <dgm:prSet/>
      <dgm:spPr/>
      <dgm:t>
        <a:bodyPr/>
        <a:lstStyle/>
        <a:p>
          <a:endParaRPr lang="en-US" sz="1600"/>
        </a:p>
      </dgm:t>
    </dgm:pt>
    <dgm:pt modelId="{E8085BBD-7071-4BB8-8D7D-D86DA631C4BD}" type="pres">
      <dgm:prSet presAssocID="{014E4068-3788-4E8F-BAFF-F6D9C733D948}" presName="root" presStyleCnt="0">
        <dgm:presLayoutVars>
          <dgm:chMax/>
          <dgm:chPref/>
          <dgm:animLvl val="lvl"/>
        </dgm:presLayoutVars>
      </dgm:prSet>
      <dgm:spPr/>
    </dgm:pt>
    <dgm:pt modelId="{7EA62363-79FF-4093-85B7-1972DC6B8CB6}" type="pres">
      <dgm:prSet presAssocID="{014E4068-3788-4E8F-BAFF-F6D9C733D948}" presName="divider" presStyleLbl="fgAccFollowNode1" presStyleIdx="0" presStyleCnt="1"/>
      <dgm:spPr>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tailEnd type="triangle" w="lg" len="lg"/>
        </a:ln>
        <a:effectLst/>
      </dgm:spPr>
    </dgm:pt>
    <dgm:pt modelId="{F897883F-ACDC-4995-8734-211E0E778B78}" type="pres">
      <dgm:prSet presAssocID="{014E4068-3788-4E8F-BAFF-F6D9C733D948}" presName="nodes" presStyleCnt="0">
        <dgm:presLayoutVars>
          <dgm:chMax/>
          <dgm:chPref/>
          <dgm:animLvl val="lvl"/>
        </dgm:presLayoutVars>
      </dgm:prSet>
      <dgm:spPr/>
    </dgm:pt>
    <dgm:pt modelId="{049E45D0-8890-49AA-B58B-F29D7162CC7D}" type="pres">
      <dgm:prSet presAssocID="{299FF269-4315-41FC-A73B-2E485B28D4A0}" presName="composite" presStyleCnt="0"/>
      <dgm:spPr/>
    </dgm:pt>
    <dgm:pt modelId="{D6132B6A-BCA3-453C-A5BF-BB2AFE8A61B3}" type="pres">
      <dgm:prSet presAssocID="{299FF269-4315-41FC-A73B-2E485B28D4A0}" presName="L1TextContainer" presStyleLbl="revTx" presStyleIdx="0" presStyleCnt="3">
        <dgm:presLayoutVars>
          <dgm:chMax val="1"/>
          <dgm:chPref val="1"/>
          <dgm:bulletEnabled val="1"/>
        </dgm:presLayoutVars>
      </dgm:prSet>
      <dgm:spPr/>
    </dgm:pt>
    <dgm:pt modelId="{D2A42039-BA6F-403F-A55F-859349DAA946}" type="pres">
      <dgm:prSet presAssocID="{299FF269-4315-41FC-A73B-2E485B28D4A0}" presName="L2TextContainerWrapper" presStyleCnt="0">
        <dgm:presLayoutVars>
          <dgm:chMax val="0"/>
          <dgm:chPref val="0"/>
          <dgm:bulletEnabled val="1"/>
        </dgm:presLayoutVars>
      </dgm:prSet>
      <dgm:spPr/>
    </dgm:pt>
    <dgm:pt modelId="{9CD88D7F-0458-4426-BB50-19C0DE57E865}" type="pres">
      <dgm:prSet presAssocID="{299FF269-4315-41FC-A73B-2E485B28D4A0}" presName="L2TextContainer" presStyleLbl="bgAcc1" presStyleIdx="0" presStyleCnt="3"/>
      <dgm:spPr/>
    </dgm:pt>
    <dgm:pt modelId="{1EF680AD-0360-4D4A-8D4A-E95845E3D9DF}" type="pres">
      <dgm:prSet presAssocID="{299FF269-4315-41FC-A73B-2E485B28D4A0}" presName="FlexibleEmptyPlaceHolder" presStyleCnt="0"/>
      <dgm:spPr/>
    </dgm:pt>
    <dgm:pt modelId="{A541B42A-B7B7-447E-A871-53B0BB941B82}" type="pres">
      <dgm:prSet presAssocID="{299FF269-4315-41FC-A73B-2E485B28D4A0}" presName="ConnectLine" presStyleLbl="sibTrans1D1" presStyleIdx="0" presStyleCnt="3"/>
      <dgm:spPr>
        <a:noFill/>
        <a:ln w="9525" cap="flat" cmpd="sng" algn="ctr">
          <a:solidFill>
            <a:schemeClr val="dk1">
              <a:hueOff val="0"/>
              <a:satOff val="0"/>
              <a:lumOff val="0"/>
              <a:alphaOff val="0"/>
            </a:schemeClr>
          </a:solidFill>
          <a:prstDash val="dash"/>
        </a:ln>
        <a:effectLst/>
      </dgm:spPr>
    </dgm:pt>
    <dgm:pt modelId="{E0787A03-03CD-422D-97E7-D2B51C1F7FEC}" type="pres">
      <dgm:prSet presAssocID="{299FF269-4315-41FC-A73B-2E485B28D4A0}" presName="ConnectorPoint" presStyleLbl="alignNode1" presStyleIdx="0" presStyleCnt="3"/>
      <dgm:spPr/>
    </dgm:pt>
    <dgm:pt modelId="{3429094E-C41A-478E-ADC5-09BE3AFD01E5}" type="pres">
      <dgm:prSet presAssocID="{299FF269-4315-41FC-A73B-2E485B28D4A0}" presName="EmptyPlaceHolder" presStyleCnt="0"/>
      <dgm:spPr/>
    </dgm:pt>
    <dgm:pt modelId="{6BD57A3F-2384-44BA-834C-06DFF1D5D1B1}" type="pres">
      <dgm:prSet presAssocID="{C40CD9BA-8EDB-46F3-A54F-996CE086FEFE}" presName="spaceBetweenRectangles" presStyleCnt="0"/>
      <dgm:spPr/>
    </dgm:pt>
    <dgm:pt modelId="{43C132C8-4A29-48D5-8D98-233DB7588FFF}" type="pres">
      <dgm:prSet presAssocID="{EDBBE3EB-96B0-4569-B01C-3FEEBB108D57}" presName="composite" presStyleCnt="0"/>
      <dgm:spPr/>
    </dgm:pt>
    <dgm:pt modelId="{B04923FA-09CC-45CD-8CC4-CADFC4B09389}" type="pres">
      <dgm:prSet presAssocID="{EDBBE3EB-96B0-4569-B01C-3FEEBB108D57}" presName="L1TextContainer" presStyleLbl="revTx" presStyleIdx="1" presStyleCnt="3">
        <dgm:presLayoutVars>
          <dgm:chMax val="1"/>
          <dgm:chPref val="1"/>
          <dgm:bulletEnabled val="1"/>
        </dgm:presLayoutVars>
      </dgm:prSet>
      <dgm:spPr/>
    </dgm:pt>
    <dgm:pt modelId="{0248AABC-D28E-444B-B755-22B7DC784872}" type="pres">
      <dgm:prSet presAssocID="{EDBBE3EB-96B0-4569-B01C-3FEEBB108D57}" presName="L2TextContainerWrapper" presStyleCnt="0">
        <dgm:presLayoutVars>
          <dgm:chMax val="0"/>
          <dgm:chPref val="0"/>
          <dgm:bulletEnabled val="1"/>
        </dgm:presLayoutVars>
      </dgm:prSet>
      <dgm:spPr/>
    </dgm:pt>
    <dgm:pt modelId="{BB31E299-1CD6-4E78-986B-51181231B785}" type="pres">
      <dgm:prSet presAssocID="{EDBBE3EB-96B0-4569-B01C-3FEEBB108D57}" presName="L2TextContainer" presStyleLbl="bgAcc1" presStyleIdx="1" presStyleCnt="3"/>
      <dgm:spPr/>
    </dgm:pt>
    <dgm:pt modelId="{0E718C9A-E363-4BB1-9DA0-3F973A5D045D}" type="pres">
      <dgm:prSet presAssocID="{EDBBE3EB-96B0-4569-B01C-3FEEBB108D57}" presName="FlexibleEmptyPlaceHolder" presStyleCnt="0"/>
      <dgm:spPr/>
    </dgm:pt>
    <dgm:pt modelId="{8A122955-2FDB-4597-9718-0F8CA54DCB7E}" type="pres">
      <dgm:prSet presAssocID="{EDBBE3EB-96B0-4569-B01C-3FEEBB108D57}" presName="ConnectLine" presStyleLbl="sibTrans1D1" presStyleIdx="1" presStyleCnt="3"/>
      <dgm:spPr>
        <a:noFill/>
        <a:ln w="9525" cap="flat" cmpd="sng" algn="ctr">
          <a:solidFill>
            <a:schemeClr val="dk1">
              <a:hueOff val="0"/>
              <a:satOff val="0"/>
              <a:lumOff val="0"/>
              <a:alphaOff val="0"/>
            </a:schemeClr>
          </a:solidFill>
          <a:prstDash val="dash"/>
        </a:ln>
        <a:effectLst/>
      </dgm:spPr>
    </dgm:pt>
    <dgm:pt modelId="{BDFB7AEC-2DF7-4FAC-9C20-58689C389761}" type="pres">
      <dgm:prSet presAssocID="{EDBBE3EB-96B0-4569-B01C-3FEEBB108D57}" presName="ConnectorPoint" presStyleLbl="alignNode1" presStyleIdx="1" presStyleCnt="3"/>
      <dgm:spPr/>
    </dgm:pt>
    <dgm:pt modelId="{81A67AD5-E4F4-4BAB-BAE4-32CC95C69B11}" type="pres">
      <dgm:prSet presAssocID="{EDBBE3EB-96B0-4569-B01C-3FEEBB108D57}" presName="EmptyPlaceHolder" presStyleCnt="0"/>
      <dgm:spPr/>
    </dgm:pt>
    <dgm:pt modelId="{780E4FC5-BF5B-497F-8336-D4B7BA97C887}" type="pres">
      <dgm:prSet presAssocID="{535C564D-46EA-4CB7-9EF6-9598B368E833}" presName="spaceBetweenRectangles" presStyleCnt="0"/>
      <dgm:spPr/>
    </dgm:pt>
    <dgm:pt modelId="{DE444C86-589D-4F30-B6A4-4CD9EFB08CD0}" type="pres">
      <dgm:prSet presAssocID="{DA914756-0855-4A0A-ACEE-C6220EC84643}" presName="composite" presStyleCnt="0"/>
      <dgm:spPr/>
    </dgm:pt>
    <dgm:pt modelId="{70317B8A-2562-4AF0-BE55-7DB81314B9D4}" type="pres">
      <dgm:prSet presAssocID="{DA914756-0855-4A0A-ACEE-C6220EC84643}" presName="L1TextContainer" presStyleLbl="revTx" presStyleIdx="2" presStyleCnt="3">
        <dgm:presLayoutVars>
          <dgm:chMax val="1"/>
          <dgm:chPref val="1"/>
          <dgm:bulletEnabled val="1"/>
        </dgm:presLayoutVars>
      </dgm:prSet>
      <dgm:spPr/>
    </dgm:pt>
    <dgm:pt modelId="{99BF6F38-E446-4523-A865-7ABBFE2F23D1}" type="pres">
      <dgm:prSet presAssocID="{DA914756-0855-4A0A-ACEE-C6220EC84643}" presName="L2TextContainerWrapper" presStyleCnt="0">
        <dgm:presLayoutVars>
          <dgm:chMax val="0"/>
          <dgm:chPref val="0"/>
          <dgm:bulletEnabled val="1"/>
        </dgm:presLayoutVars>
      </dgm:prSet>
      <dgm:spPr/>
    </dgm:pt>
    <dgm:pt modelId="{B6F0FECD-2CE9-4DC0-B0F5-7853CC35A190}" type="pres">
      <dgm:prSet presAssocID="{DA914756-0855-4A0A-ACEE-C6220EC84643}" presName="L2TextContainer" presStyleLbl="bgAcc1" presStyleIdx="2" presStyleCnt="3"/>
      <dgm:spPr/>
    </dgm:pt>
    <dgm:pt modelId="{FBFD8EED-C84D-424E-97A7-715BBE186CE3}" type="pres">
      <dgm:prSet presAssocID="{DA914756-0855-4A0A-ACEE-C6220EC84643}" presName="FlexibleEmptyPlaceHolder" presStyleCnt="0"/>
      <dgm:spPr/>
    </dgm:pt>
    <dgm:pt modelId="{E6D74A94-224B-402C-968C-BC14036E0042}" type="pres">
      <dgm:prSet presAssocID="{DA914756-0855-4A0A-ACEE-C6220EC84643}" presName="ConnectLine" presStyleLbl="sibTrans1D1" presStyleIdx="2" presStyleCnt="3"/>
      <dgm:spPr>
        <a:noFill/>
        <a:ln w="9525" cap="flat" cmpd="sng" algn="ctr">
          <a:solidFill>
            <a:schemeClr val="dk1">
              <a:hueOff val="0"/>
              <a:satOff val="0"/>
              <a:lumOff val="0"/>
              <a:alphaOff val="0"/>
            </a:schemeClr>
          </a:solidFill>
          <a:prstDash val="dash"/>
        </a:ln>
        <a:effectLst/>
      </dgm:spPr>
    </dgm:pt>
    <dgm:pt modelId="{70C5998A-FBE4-4B1A-A01D-A3E593F46803}" type="pres">
      <dgm:prSet presAssocID="{DA914756-0855-4A0A-ACEE-C6220EC84643}" presName="ConnectorPoint" presStyleLbl="alignNode1" presStyleIdx="2" presStyleCnt="3"/>
      <dgm:spPr/>
    </dgm:pt>
    <dgm:pt modelId="{DF5E2B6E-0FB4-44C7-8004-75C45F1621FF}" type="pres">
      <dgm:prSet presAssocID="{DA914756-0855-4A0A-ACEE-C6220EC84643}" presName="EmptyPlaceHolder" presStyleCnt="0"/>
      <dgm:spPr/>
    </dgm:pt>
  </dgm:ptLst>
  <dgm:cxnLst>
    <dgm:cxn modelId="{2DE99F29-146E-47AF-B922-9886709F0B02}" type="presOf" srcId="{5F649E31-DDA8-4461-B132-C1E6273E42C1}" destId="{B6F0FECD-2CE9-4DC0-B0F5-7853CC35A190}" srcOrd="0" destOrd="0" presId="urn:microsoft.com/office/officeart/2016/7/layout/BasicTimeline"/>
    <dgm:cxn modelId="{184D9A2C-7593-480B-BA3A-1753011B9192}" type="presOf" srcId="{299FF269-4315-41FC-A73B-2E485B28D4A0}" destId="{D6132B6A-BCA3-453C-A5BF-BB2AFE8A61B3}" srcOrd="0" destOrd="0" presId="urn:microsoft.com/office/officeart/2016/7/layout/BasicTimeline"/>
    <dgm:cxn modelId="{54434435-8584-4C4D-A5CE-07F5FB2FC474}" srcId="{299FF269-4315-41FC-A73B-2E485B28D4A0}" destId="{D852B7B0-E283-408B-B87A-9C7F08D2E1A3}" srcOrd="0" destOrd="0" parTransId="{9A8B2D51-AA3E-4023-8E73-268B5D7DB8B3}" sibTransId="{6EFFEFE2-B86B-48B3-8758-88EB989FCD55}"/>
    <dgm:cxn modelId="{57F06D47-B9E4-40FD-8E2F-A79B343D2CF3}" type="presOf" srcId="{DA914756-0855-4A0A-ACEE-C6220EC84643}" destId="{70317B8A-2562-4AF0-BE55-7DB81314B9D4}" srcOrd="0" destOrd="0" presId="urn:microsoft.com/office/officeart/2016/7/layout/BasicTimeline"/>
    <dgm:cxn modelId="{D2E5AD56-A8B5-422A-AE8F-3F74DF306569}" type="presOf" srcId="{EDBBE3EB-96B0-4569-B01C-3FEEBB108D57}" destId="{B04923FA-09CC-45CD-8CC4-CADFC4B09389}" srcOrd="0" destOrd="0" presId="urn:microsoft.com/office/officeart/2016/7/layout/BasicTimeline"/>
    <dgm:cxn modelId="{78025F85-AD8F-4588-A11F-E30D194014A8}" srcId="{014E4068-3788-4E8F-BAFF-F6D9C733D948}" destId="{EDBBE3EB-96B0-4569-B01C-3FEEBB108D57}" srcOrd="1" destOrd="0" parTransId="{ACCFDE7B-A7AA-4D02-BCDC-2DFE231BD295}" sibTransId="{535C564D-46EA-4CB7-9EF6-9598B368E833}"/>
    <dgm:cxn modelId="{A884AA96-2051-4045-94CC-C9B82B50D2B7}" type="presOf" srcId="{014E4068-3788-4E8F-BAFF-F6D9C733D948}" destId="{E8085BBD-7071-4BB8-8D7D-D86DA631C4BD}" srcOrd="0" destOrd="0" presId="urn:microsoft.com/office/officeart/2016/7/layout/BasicTimeline"/>
    <dgm:cxn modelId="{61B89198-2742-4C1F-8ADD-1D151D1DE89A}" srcId="{014E4068-3788-4E8F-BAFF-F6D9C733D948}" destId="{DA914756-0855-4A0A-ACEE-C6220EC84643}" srcOrd="2" destOrd="0" parTransId="{D7615313-3FC4-48A3-9652-AABA4C090016}" sibTransId="{1D21A76E-0F24-4732-AE9C-022FC6BB7DA6}"/>
    <dgm:cxn modelId="{E048ECA5-158A-4BCB-BB6F-88D1726B038C}" type="presOf" srcId="{4136A8DB-5E22-4AB6-A458-8C5EE74A8C0D}" destId="{BB31E299-1CD6-4E78-986B-51181231B785}" srcOrd="0" destOrd="0" presId="urn:microsoft.com/office/officeart/2016/7/layout/BasicTimeline"/>
    <dgm:cxn modelId="{B05DF9CB-33CE-477A-9F64-532D6DB7B181}" srcId="{014E4068-3788-4E8F-BAFF-F6D9C733D948}" destId="{299FF269-4315-41FC-A73B-2E485B28D4A0}" srcOrd="0" destOrd="0" parTransId="{C8DFD5A4-5B83-4408-93A9-B3229E2EE53A}" sibTransId="{C40CD9BA-8EDB-46F3-A54F-996CE086FEFE}"/>
    <dgm:cxn modelId="{B5186FD9-14D5-4F38-8C18-096907834D5F}" srcId="{DA914756-0855-4A0A-ACEE-C6220EC84643}" destId="{5F649E31-DDA8-4461-B132-C1E6273E42C1}" srcOrd="0" destOrd="0" parTransId="{F770B1D7-FA6A-4DD6-AE90-44AE5302ECD0}" sibTransId="{847A59FD-3DB8-4012-949F-FD1545768FF9}"/>
    <dgm:cxn modelId="{2B1B7ADE-8C28-421B-A149-760B451682D4}" srcId="{EDBBE3EB-96B0-4569-B01C-3FEEBB108D57}" destId="{4136A8DB-5E22-4AB6-A458-8C5EE74A8C0D}" srcOrd="0" destOrd="0" parTransId="{D14469FB-31C2-4938-BA09-5C69B6BDE6E6}" sibTransId="{67AD2F44-3CB3-4EAE-BC1B-AE8171532EE9}"/>
    <dgm:cxn modelId="{9C87F1E7-52D5-46B3-9DF8-816E380B6F60}" type="presOf" srcId="{D852B7B0-E283-408B-B87A-9C7F08D2E1A3}" destId="{9CD88D7F-0458-4426-BB50-19C0DE57E865}" srcOrd="0" destOrd="0" presId="urn:microsoft.com/office/officeart/2016/7/layout/BasicTimeline"/>
    <dgm:cxn modelId="{2B0CAA85-AA92-4FA8-83FE-8AA021930781}" type="presParOf" srcId="{E8085BBD-7071-4BB8-8D7D-D86DA631C4BD}" destId="{7EA62363-79FF-4093-85B7-1972DC6B8CB6}" srcOrd="0" destOrd="0" presId="urn:microsoft.com/office/officeart/2016/7/layout/BasicTimeline"/>
    <dgm:cxn modelId="{75FD5B3F-A3D4-4CA7-8122-76C23F84652E}" type="presParOf" srcId="{E8085BBD-7071-4BB8-8D7D-D86DA631C4BD}" destId="{F897883F-ACDC-4995-8734-211E0E778B78}" srcOrd="1" destOrd="0" presId="urn:microsoft.com/office/officeart/2016/7/layout/BasicTimeline"/>
    <dgm:cxn modelId="{950A6CBF-1031-442B-A5D9-9542B1397B37}" type="presParOf" srcId="{F897883F-ACDC-4995-8734-211E0E778B78}" destId="{049E45D0-8890-49AA-B58B-F29D7162CC7D}" srcOrd="0" destOrd="0" presId="urn:microsoft.com/office/officeart/2016/7/layout/BasicTimeline"/>
    <dgm:cxn modelId="{0BE96264-6A5C-48CD-B6A9-1886C881FE1F}" type="presParOf" srcId="{049E45D0-8890-49AA-B58B-F29D7162CC7D}" destId="{D6132B6A-BCA3-453C-A5BF-BB2AFE8A61B3}" srcOrd="0" destOrd="0" presId="urn:microsoft.com/office/officeart/2016/7/layout/BasicTimeline"/>
    <dgm:cxn modelId="{4AD64694-FFF8-464F-AA42-11634403C75C}" type="presParOf" srcId="{049E45D0-8890-49AA-B58B-F29D7162CC7D}" destId="{D2A42039-BA6F-403F-A55F-859349DAA946}" srcOrd="1" destOrd="0" presId="urn:microsoft.com/office/officeart/2016/7/layout/BasicTimeline"/>
    <dgm:cxn modelId="{69E5A436-43F8-4BD0-ADA1-E48D723FEA1A}" type="presParOf" srcId="{D2A42039-BA6F-403F-A55F-859349DAA946}" destId="{9CD88D7F-0458-4426-BB50-19C0DE57E865}" srcOrd="0" destOrd="0" presId="urn:microsoft.com/office/officeart/2016/7/layout/BasicTimeline"/>
    <dgm:cxn modelId="{AACCB727-127F-41B3-B8F1-34B68CA80E5F}" type="presParOf" srcId="{D2A42039-BA6F-403F-A55F-859349DAA946}" destId="{1EF680AD-0360-4D4A-8D4A-E95845E3D9DF}" srcOrd="1" destOrd="0" presId="urn:microsoft.com/office/officeart/2016/7/layout/BasicTimeline"/>
    <dgm:cxn modelId="{0F8EED8C-9BE3-47F6-B1E5-6FD9CABC6B61}" type="presParOf" srcId="{049E45D0-8890-49AA-B58B-F29D7162CC7D}" destId="{A541B42A-B7B7-447E-A871-53B0BB941B82}" srcOrd="2" destOrd="0" presId="urn:microsoft.com/office/officeart/2016/7/layout/BasicTimeline"/>
    <dgm:cxn modelId="{E92F4926-C4BB-4641-A883-31ED7FDE6EFF}" type="presParOf" srcId="{049E45D0-8890-49AA-B58B-F29D7162CC7D}" destId="{E0787A03-03CD-422D-97E7-D2B51C1F7FEC}" srcOrd="3" destOrd="0" presId="urn:microsoft.com/office/officeart/2016/7/layout/BasicTimeline"/>
    <dgm:cxn modelId="{7A13785F-A10D-4389-AEAF-F6F98ED6C2AB}" type="presParOf" srcId="{049E45D0-8890-49AA-B58B-F29D7162CC7D}" destId="{3429094E-C41A-478E-ADC5-09BE3AFD01E5}" srcOrd="4" destOrd="0" presId="urn:microsoft.com/office/officeart/2016/7/layout/BasicTimeline"/>
    <dgm:cxn modelId="{A4E1961C-510C-4A5E-846F-86B16614E65D}" type="presParOf" srcId="{F897883F-ACDC-4995-8734-211E0E778B78}" destId="{6BD57A3F-2384-44BA-834C-06DFF1D5D1B1}" srcOrd="1" destOrd="0" presId="urn:microsoft.com/office/officeart/2016/7/layout/BasicTimeline"/>
    <dgm:cxn modelId="{71D19FBA-7EE8-412C-B15A-00D44460294B}" type="presParOf" srcId="{F897883F-ACDC-4995-8734-211E0E778B78}" destId="{43C132C8-4A29-48D5-8D98-233DB7588FFF}" srcOrd="2" destOrd="0" presId="urn:microsoft.com/office/officeart/2016/7/layout/BasicTimeline"/>
    <dgm:cxn modelId="{0750096C-45C7-495F-8A45-F20E70602E63}" type="presParOf" srcId="{43C132C8-4A29-48D5-8D98-233DB7588FFF}" destId="{B04923FA-09CC-45CD-8CC4-CADFC4B09389}" srcOrd="0" destOrd="0" presId="urn:microsoft.com/office/officeart/2016/7/layout/BasicTimeline"/>
    <dgm:cxn modelId="{757A88D6-9E6B-486A-9417-29DCD8D31256}" type="presParOf" srcId="{43C132C8-4A29-48D5-8D98-233DB7588FFF}" destId="{0248AABC-D28E-444B-B755-22B7DC784872}" srcOrd="1" destOrd="0" presId="urn:microsoft.com/office/officeart/2016/7/layout/BasicTimeline"/>
    <dgm:cxn modelId="{3285754F-7E30-4332-9486-C58C7A6DF385}" type="presParOf" srcId="{0248AABC-D28E-444B-B755-22B7DC784872}" destId="{BB31E299-1CD6-4E78-986B-51181231B785}" srcOrd="0" destOrd="0" presId="urn:microsoft.com/office/officeart/2016/7/layout/BasicTimeline"/>
    <dgm:cxn modelId="{61F3089B-B92F-45FD-BBBF-27257555139F}" type="presParOf" srcId="{0248AABC-D28E-444B-B755-22B7DC784872}" destId="{0E718C9A-E363-4BB1-9DA0-3F973A5D045D}" srcOrd="1" destOrd="0" presId="urn:microsoft.com/office/officeart/2016/7/layout/BasicTimeline"/>
    <dgm:cxn modelId="{5C9808BA-1AD8-4755-BE89-FFBD71514458}" type="presParOf" srcId="{43C132C8-4A29-48D5-8D98-233DB7588FFF}" destId="{8A122955-2FDB-4597-9718-0F8CA54DCB7E}" srcOrd="2" destOrd="0" presId="urn:microsoft.com/office/officeart/2016/7/layout/BasicTimeline"/>
    <dgm:cxn modelId="{1AD93741-F20D-41CD-946D-4077171AE964}" type="presParOf" srcId="{43C132C8-4A29-48D5-8D98-233DB7588FFF}" destId="{BDFB7AEC-2DF7-4FAC-9C20-58689C389761}" srcOrd="3" destOrd="0" presId="urn:microsoft.com/office/officeart/2016/7/layout/BasicTimeline"/>
    <dgm:cxn modelId="{DD09A762-9A43-41B0-BC10-2C4DCB5829F4}" type="presParOf" srcId="{43C132C8-4A29-48D5-8D98-233DB7588FFF}" destId="{81A67AD5-E4F4-4BAB-BAE4-32CC95C69B11}" srcOrd="4" destOrd="0" presId="urn:microsoft.com/office/officeart/2016/7/layout/BasicTimeline"/>
    <dgm:cxn modelId="{F9E1DF23-7085-441F-9BDB-3AC004F7BB0E}" type="presParOf" srcId="{F897883F-ACDC-4995-8734-211E0E778B78}" destId="{780E4FC5-BF5B-497F-8336-D4B7BA97C887}" srcOrd="3" destOrd="0" presId="urn:microsoft.com/office/officeart/2016/7/layout/BasicTimeline"/>
    <dgm:cxn modelId="{2E879AA8-55D3-411A-AC68-B7C7B0AE43C4}" type="presParOf" srcId="{F897883F-ACDC-4995-8734-211E0E778B78}" destId="{DE444C86-589D-4F30-B6A4-4CD9EFB08CD0}" srcOrd="4" destOrd="0" presId="urn:microsoft.com/office/officeart/2016/7/layout/BasicTimeline"/>
    <dgm:cxn modelId="{A4A9AC7A-543F-4E5C-AAFB-BA6EB904BC50}" type="presParOf" srcId="{DE444C86-589D-4F30-B6A4-4CD9EFB08CD0}" destId="{70317B8A-2562-4AF0-BE55-7DB81314B9D4}" srcOrd="0" destOrd="0" presId="urn:microsoft.com/office/officeart/2016/7/layout/BasicTimeline"/>
    <dgm:cxn modelId="{95C57558-DDAF-4D94-B915-9B84AEBC0545}" type="presParOf" srcId="{DE444C86-589D-4F30-B6A4-4CD9EFB08CD0}" destId="{99BF6F38-E446-4523-A865-7ABBFE2F23D1}" srcOrd="1" destOrd="0" presId="urn:microsoft.com/office/officeart/2016/7/layout/BasicTimeline"/>
    <dgm:cxn modelId="{9BBF561D-8730-4907-A68D-B4D92074F443}" type="presParOf" srcId="{99BF6F38-E446-4523-A865-7ABBFE2F23D1}" destId="{B6F0FECD-2CE9-4DC0-B0F5-7853CC35A190}" srcOrd="0" destOrd="0" presId="urn:microsoft.com/office/officeart/2016/7/layout/BasicTimeline"/>
    <dgm:cxn modelId="{3E29C51D-88F1-4C8C-8106-F31617A8B86D}" type="presParOf" srcId="{99BF6F38-E446-4523-A865-7ABBFE2F23D1}" destId="{FBFD8EED-C84D-424E-97A7-715BBE186CE3}" srcOrd="1" destOrd="0" presId="urn:microsoft.com/office/officeart/2016/7/layout/BasicTimeline"/>
    <dgm:cxn modelId="{BDC96017-2D98-4D1C-A85B-E9E92AAC5FE0}" type="presParOf" srcId="{DE444C86-589D-4F30-B6A4-4CD9EFB08CD0}" destId="{E6D74A94-224B-402C-968C-BC14036E0042}" srcOrd="2" destOrd="0" presId="urn:microsoft.com/office/officeart/2016/7/layout/BasicTimeline"/>
    <dgm:cxn modelId="{0B6589B4-A354-4052-A082-F1B34D5CB440}" type="presParOf" srcId="{DE444C86-589D-4F30-B6A4-4CD9EFB08CD0}" destId="{70C5998A-FBE4-4B1A-A01D-A3E593F46803}" srcOrd="3" destOrd="0" presId="urn:microsoft.com/office/officeart/2016/7/layout/BasicTimeline"/>
    <dgm:cxn modelId="{04AF3D16-8774-4333-A88A-11DD8842FFC9}" type="presParOf" srcId="{DE444C86-589D-4F30-B6A4-4CD9EFB08CD0}" destId="{DF5E2B6E-0FB4-44C7-8004-75C45F1621FF}" srcOrd="4" destOrd="0" presId="urn:microsoft.com/office/officeart/2016/7/layout/BasicTimeline"/>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F147CE-7AEE-481F-BF6A-8DCE2F8207C9}"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A225F61B-EB76-47C7-8B51-741A2760A63C}">
      <dgm:prSet custT="1"/>
      <dgm:spPr/>
      <dgm:t>
        <a:bodyPr/>
        <a:lstStyle/>
        <a:p>
          <a:pPr algn="just">
            <a:lnSpc>
              <a:spcPct val="100000"/>
            </a:lnSpc>
          </a:pPr>
          <a:r>
            <a:rPr lang="en-GB" sz="1400" dirty="0"/>
            <a:t>Thankfully, there are many organisation which work with endangered species to help conserve them. </a:t>
          </a:r>
          <a:endParaRPr lang="en-US" sz="1400" dirty="0"/>
        </a:p>
      </dgm:t>
    </dgm:pt>
    <dgm:pt modelId="{9B87A747-8220-4E3C-BE0F-0ED93428A492}" type="parTrans" cxnId="{90626D78-3FE7-419D-AE31-FF334136A344}">
      <dgm:prSet/>
      <dgm:spPr/>
      <dgm:t>
        <a:bodyPr/>
        <a:lstStyle/>
        <a:p>
          <a:endParaRPr lang="en-US" sz="2400"/>
        </a:p>
      </dgm:t>
    </dgm:pt>
    <dgm:pt modelId="{C425A583-F6CB-4FBF-B35C-A443F65E11BF}" type="sibTrans" cxnId="{90626D78-3FE7-419D-AE31-FF334136A344}">
      <dgm:prSet/>
      <dgm:spPr/>
      <dgm:t>
        <a:bodyPr/>
        <a:lstStyle/>
        <a:p>
          <a:endParaRPr lang="en-US" sz="2400"/>
        </a:p>
      </dgm:t>
    </dgm:pt>
    <dgm:pt modelId="{F804BC0F-7EBE-4801-B261-695EB6E95E72}">
      <dgm:prSet custT="1"/>
      <dgm:spPr/>
      <dgm:t>
        <a:bodyPr/>
        <a:lstStyle/>
        <a:p>
          <a:pPr algn="just">
            <a:lnSpc>
              <a:spcPct val="100000"/>
            </a:lnSpc>
          </a:pPr>
          <a:r>
            <a:rPr lang="en-GB" sz="1400" b="1" dirty="0"/>
            <a:t>Conservation</a:t>
          </a:r>
          <a:r>
            <a:rPr lang="en-GB" sz="1400" dirty="0"/>
            <a:t> is a way in which species (and other things) are protected so that they can survive and ultimately, one day thrive again in their natural environment. </a:t>
          </a:r>
          <a:endParaRPr lang="en-US" sz="1400" dirty="0"/>
        </a:p>
      </dgm:t>
    </dgm:pt>
    <dgm:pt modelId="{A697EC7B-E652-4BC0-9EF4-582A07F84100}" type="parTrans" cxnId="{F84552FC-BDEA-4DE8-B7AD-EAE7CABA744C}">
      <dgm:prSet/>
      <dgm:spPr/>
      <dgm:t>
        <a:bodyPr/>
        <a:lstStyle/>
        <a:p>
          <a:endParaRPr lang="en-US" sz="2400"/>
        </a:p>
      </dgm:t>
    </dgm:pt>
    <dgm:pt modelId="{D459AEAC-4D8B-481E-9CBD-CFAD7D9E0F45}" type="sibTrans" cxnId="{F84552FC-BDEA-4DE8-B7AD-EAE7CABA744C}">
      <dgm:prSet/>
      <dgm:spPr/>
      <dgm:t>
        <a:bodyPr/>
        <a:lstStyle/>
        <a:p>
          <a:endParaRPr lang="en-US" sz="2400"/>
        </a:p>
      </dgm:t>
    </dgm:pt>
    <dgm:pt modelId="{A00C74EA-C56A-4E31-8A47-0BA50D60EBE4}">
      <dgm:prSet custT="1"/>
      <dgm:spPr/>
      <dgm:t>
        <a:bodyPr/>
        <a:lstStyle/>
        <a:p>
          <a:pPr algn="just">
            <a:lnSpc>
              <a:spcPct val="100000"/>
            </a:lnSpc>
          </a:pPr>
          <a:r>
            <a:rPr lang="en-GB" sz="1400" dirty="0"/>
            <a:t>As a result of the conservation efforts of the Arabian Oryx, over 1,000 of them are back in the wild. </a:t>
          </a:r>
          <a:endParaRPr lang="en-US" sz="1400" dirty="0"/>
        </a:p>
      </dgm:t>
    </dgm:pt>
    <dgm:pt modelId="{AA592C6F-8460-4901-8281-67811CAD8EB4}" type="parTrans" cxnId="{DD18F700-4B2D-4E16-8347-DC85E35EC731}">
      <dgm:prSet/>
      <dgm:spPr/>
      <dgm:t>
        <a:bodyPr/>
        <a:lstStyle/>
        <a:p>
          <a:endParaRPr lang="en-US" sz="2400"/>
        </a:p>
      </dgm:t>
    </dgm:pt>
    <dgm:pt modelId="{E0784495-58F9-4DC6-9678-9C00843F476D}" type="sibTrans" cxnId="{DD18F700-4B2D-4E16-8347-DC85E35EC731}">
      <dgm:prSet/>
      <dgm:spPr/>
      <dgm:t>
        <a:bodyPr/>
        <a:lstStyle/>
        <a:p>
          <a:endParaRPr lang="en-US" sz="2400"/>
        </a:p>
      </dgm:t>
    </dgm:pt>
    <dgm:pt modelId="{9F215DEA-6F50-4EA3-A17F-48AA011A24A3}" type="pres">
      <dgm:prSet presAssocID="{44F147CE-7AEE-481F-BF6A-8DCE2F8207C9}" presName="root" presStyleCnt="0">
        <dgm:presLayoutVars>
          <dgm:dir/>
          <dgm:resizeHandles val="exact"/>
        </dgm:presLayoutVars>
      </dgm:prSet>
      <dgm:spPr/>
    </dgm:pt>
    <dgm:pt modelId="{D3B455CF-F2AE-4972-910C-B81BE2A3FF7B}" type="pres">
      <dgm:prSet presAssocID="{A225F61B-EB76-47C7-8B51-741A2760A63C}" presName="compNode" presStyleCnt="0"/>
      <dgm:spPr/>
    </dgm:pt>
    <dgm:pt modelId="{BDD56E5F-50E4-4693-944E-64A4648FE040}" type="pres">
      <dgm:prSet presAssocID="{A225F61B-EB76-47C7-8B51-741A2760A63C}" presName="iconRect" presStyleLbl="node1" presStyleIdx="0" presStyleCnt="3" custScaleX="140722" custScaleY="10777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ark scene"/>
        </a:ext>
      </dgm:extLst>
    </dgm:pt>
    <dgm:pt modelId="{B8D0460C-308E-4453-AC97-1826FE0F8C34}" type="pres">
      <dgm:prSet presAssocID="{A225F61B-EB76-47C7-8B51-741A2760A63C}" presName="spaceRect" presStyleCnt="0"/>
      <dgm:spPr/>
    </dgm:pt>
    <dgm:pt modelId="{4733F233-F0B0-4462-A69C-37043950F6D1}" type="pres">
      <dgm:prSet presAssocID="{A225F61B-EB76-47C7-8B51-741A2760A63C}" presName="textRect" presStyleLbl="revTx" presStyleIdx="0" presStyleCnt="3" custScaleX="150545">
        <dgm:presLayoutVars>
          <dgm:chMax val="1"/>
          <dgm:chPref val="1"/>
        </dgm:presLayoutVars>
      </dgm:prSet>
      <dgm:spPr/>
    </dgm:pt>
    <dgm:pt modelId="{45340CFA-57E2-496F-9035-D5D2202DDBF7}" type="pres">
      <dgm:prSet presAssocID="{C425A583-F6CB-4FBF-B35C-A443F65E11BF}" presName="sibTrans" presStyleCnt="0"/>
      <dgm:spPr/>
    </dgm:pt>
    <dgm:pt modelId="{3A686D5F-3665-408C-8D59-F9E5F84D48DB}" type="pres">
      <dgm:prSet presAssocID="{F804BC0F-7EBE-4801-B261-695EB6E95E72}" presName="compNode" presStyleCnt="0"/>
      <dgm:spPr/>
    </dgm:pt>
    <dgm:pt modelId="{583128A5-E0D0-4E4B-92B1-72E22F4F547F}" type="pres">
      <dgm:prSet presAssocID="{F804BC0F-7EBE-4801-B261-695EB6E95E72}"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Earth globe: Africa and Europe with solid fill"/>
        </a:ext>
      </dgm:extLst>
    </dgm:pt>
    <dgm:pt modelId="{8E768D7E-A7ED-4D76-A5CD-6266B7F9D938}" type="pres">
      <dgm:prSet presAssocID="{F804BC0F-7EBE-4801-B261-695EB6E95E72}" presName="spaceRect" presStyleCnt="0"/>
      <dgm:spPr/>
    </dgm:pt>
    <dgm:pt modelId="{8D5A20DA-9AE7-4187-A984-493DF2AF9A97}" type="pres">
      <dgm:prSet presAssocID="{F804BC0F-7EBE-4801-B261-695EB6E95E72}" presName="textRect" presStyleLbl="revTx" presStyleIdx="1" presStyleCnt="3" custScaleX="148367" custScaleY="97564">
        <dgm:presLayoutVars>
          <dgm:chMax val="1"/>
          <dgm:chPref val="1"/>
        </dgm:presLayoutVars>
      </dgm:prSet>
      <dgm:spPr/>
    </dgm:pt>
    <dgm:pt modelId="{29E2023C-57D7-4F99-9AE6-E423BDEE7691}" type="pres">
      <dgm:prSet presAssocID="{D459AEAC-4D8B-481E-9CBD-CFAD7D9E0F45}" presName="sibTrans" presStyleCnt="0"/>
      <dgm:spPr/>
    </dgm:pt>
    <dgm:pt modelId="{71E0880E-39BC-4268-A88A-D6536E496AE9}" type="pres">
      <dgm:prSet presAssocID="{A00C74EA-C56A-4E31-8A47-0BA50D60EBE4}" presName="compNode" presStyleCnt="0"/>
      <dgm:spPr/>
    </dgm:pt>
    <dgm:pt modelId="{0C789B85-9106-45F4-ABF3-3CB6BBC430D6}" type="pres">
      <dgm:prSet presAssocID="{A00C74EA-C56A-4E31-8A47-0BA50D60EBE4}" presName="iconRect" presStyleLbl="nod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Deer with solid fill"/>
        </a:ext>
      </dgm:extLst>
    </dgm:pt>
    <dgm:pt modelId="{F6888D39-91B9-4CE6-B051-ED55F4BD8607}" type="pres">
      <dgm:prSet presAssocID="{A00C74EA-C56A-4E31-8A47-0BA50D60EBE4}" presName="spaceRect" presStyleCnt="0"/>
      <dgm:spPr/>
    </dgm:pt>
    <dgm:pt modelId="{4CD89A7C-A56F-4735-8C80-62B5B392A3CB}" type="pres">
      <dgm:prSet presAssocID="{A00C74EA-C56A-4E31-8A47-0BA50D60EBE4}" presName="textRect" presStyleLbl="revTx" presStyleIdx="2" presStyleCnt="3" custScaleX="128561">
        <dgm:presLayoutVars>
          <dgm:chMax val="1"/>
          <dgm:chPref val="1"/>
        </dgm:presLayoutVars>
      </dgm:prSet>
      <dgm:spPr/>
    </dgm:pt>
  </dgm:ptLst>
  <dgm:cxnLst>
    <dgm:cxn modelId="{DD18F700-4B2D-4E16-8347-DC85E35EC731}" srcId="{44F147CE-7AEE-481F-BF6A-8DCE2F8207C9}" destId="{A00C74EA-C56A-4E31-8A47-0BA50D60EBE4}" srcOrd="2" destOrd="0" parTransId="{AA592C6F-8460-4901-8281-67811CAD8EB4}" sibTransId="{E0784495-58F9-4DC6-9678-9C00843F476D}"/>
    <dgm:cxn modelId="{F00EAE18-61E0-4F51-8251-DBE3397D8934}" type="presOf" srcId="{44F147CE-7AEE-481F-BF6A-8DCE2F8207C9}" destId="{9F215DEA-6F50-4EA3-A17F-48AA011A24A3}" srcOrd="0" destOrd="0" presId="urn:microsoft.com/office/officeart/2018/2/layout/IconLabelList"/>
    <dgm:cxn modelId="{AD517850-4CD0-4FC0-9413-0E9450D3BE63}" type="presOf" srcId="{A225F61B-EB76-47C7-8B51-741A2760A63C}" destId="{4733F233-F0B0-4462-A69C-37043950F6D1}" srcOrd="0" destOrd="0" presId="urn:microsoft.com/office/officeart/2018/2/layout/IconLabelList"/>
    <dgm:cxn modelId="{90626D78-3FE7-419D-AE31-FF334136A344}" srcId="{44F147CE-7AEE-481F-BF6A-8DCE2F8207C9}" destId="{A225F61B-EB76-47C7-8B51-741A2760A63C}" srcOrd="0" destOrd="0" parTransId="{9B87A747-8220-4E3C-BE0F-0ED93428A492}" sibTransId="{C425A583-F6CB-4FBF-B35C-A443F65E11BF}"/>
    <dgm:cxn modelId="{F0907A7C-A4C7-4457-9C5B-3234C6E655A7}" type="presOf" srcId="{F804BC0F-7EBE-4801-B261-695EB6E95E72}" destId="{8D5A20DA-9AE7-4187-A984-493DF2AF9A97}" srcOrd="0" destOrd="0" presId="urn:microsoft.com/office/officeart/2018/2/layout/IconLabelList"/>
    <dgm:cxn modelId="{5E465E9C-FE83-4A9B-84AB-1576E053D7B6}" type="presOf" srcId="{A00C74EA-C56A-4E31-8A47-0BA50D60EBE4}" destId="{4CD89A7C-A56F-4735-8C80-62B5B392A3CB}" srcOrd="0" destOrd="0" presId="urn:microsoft.com/office/officeart/2018/2/layout/IconLabelList"/>
    <dgm:cxn modelId="{F84552FC-BDEA-4DE8-B7AD-EAE7CABA744C}" srcId="{44F147CE-7AEE-481F-BF6A-8DCE2F8207C9}" destId="{F804BC0F-7EBE-4801-B261-695EB6E95E72}" srcOrd="1" destOrd="0" parTransId="{A697EC7B-E652-4BC0-9EF4-582A07F84100}" sibTransId="{D459AEAC-4D8B-481E-9CBD-CFAD7D9E0F45}"/>
    <dgm:cxn modelId="{EC53B7CE-60B7-4F47-8F07-E078FA939946}" type="presParOf" srcId="{9F215DEA-6F50-4EA3-A17F-48AA011A24A3}" destId="{D3B455CF-F2AE-4972-910C-B81BE2A3FF7B}" srcOrd="0" destOrd="0" presId="urn:microsoft.com/office/officeart/2018/2/layout/IconLabelList"/>
    <dgm:cxn modelId="{43BDF4F6-3C3A-4056-B7D8-2BD742871858}" type="presParOf" srcId="{D3B455CF-F2AE-4972-910C-B81BE2A3FF7B}" destId="{BDD56E5F-50E4-4693-944E-64A4648FE040}" srcOrd="0" destOrd="0" presId="urn:microsoft.com/office/officeart/2018/2/layout/IconLabelList"/>
    <dgm:cxn modelId="{B0909959-6BCF-45A1-AAE9-D0A2DA7C58FA}" type="presParOf" srcId="{D3B455CF-F2AE-4972-910C-B81BE2A3FF7B}" destId="{B8D0460C-308E-4453-AC97-1826FE0F8C34}" srcOrd="1" destOrd="0" presId="urn:microsoft.com/office/officeart/2018/2/layout/IconLabelList"/>
    <dgm:cxn modelId="{BABEA373-8E71-4309-860C-3F5105F03216}" type="presParOf" srcId="{D3B455CF-F2AE-4972-910C-B81BE2A3FF7B}" destId="{4733F233-F0B0-4462-A69C-37043950F6D1}" srcOrd="2" destOrd="0" presId="urn:microsoft.com/office/officeart/2018/2/layout/IconLabelList"/>
    <dgm:cxn modelId="{C2E18F7A-99E7-48C2-A2FA-D13FECC466B7}" type="presParOf" srcId="{9F215DEA-6F50-4EA3-A17F-48AA011A24A3}" destId="{45340CFA-57E2-496F-9035-D5D2202DDBF7}" srcOrd="1" destOrd="0" presId="urn:microsoft.com/office/officeart/2018/2/layout/IconLabelList"/>
    <dgm:cxn modelId="{3A262221-F1D4-4B6B-AD5D-D0C4528E4383}" type="presParOf" srcId="{9F215DEA-6F50-4EA3-A17F-48AA011A24A3}" destId="{3A686D5F-3665-408C-8D59-F9E5F84D48DB}" srcOrd="2" destOrd="0" presId="urn:microsoft.com/office/officeart/2018/2/layout/IconLabelList"/>
    <dgm:cxn modelId="{3D900DAD-0E4B-46EC-95EA-F5042369C53B}" type="presParOf" srcId="{3A686D5F-3665-408C-8D59-F9E5F84D48DB}" destId="{583128A5-E0D0-4E4B-92B1-72E22F4F547F}" srcOrd="0" destOrd="0" presId="urn:microsoft.com/office/officeart/2018/2/layout/IconLabelList"/>
    <dgm:cxn modelId="{46A741F4-964D-4D92-9CC7-729E7E17F489}" type="presParOf" srcId="{3A686D5F-3665-408C-8D59-F9E5F84D48DB}" destId="{8E768D7E-A7ED-4D76-A5CD-6266B7F9D938}" srcOrd="1" destOrd="0" presId="urn:microsoft.com/office/officeart/2018/2/layout/IconLabelList"/>
    <dgm:cxn modelId="{94F1673C-FE03-44AB-9477-31FBD20BFA9F}" type="presParOf" srcId="{3A686D5F-3665-408C-8D59-F9E5F84D48DB}" destId="{8D5A20DA-9AE7-4187-A984-493DF2AF9A97}" srcOrd="2" destOrd="0" presId="urn:microsoft.com/office/officeart/2018/2/layout/IconLabelList"/>
    <dgm:cxn modelId="{73CE8EEC-B99B-45A0-9034-2E80799EC7E7}" type="presParOf" srcId="{9F215DEA-6F50-4EA3-A17F-48AA011A24A3}" destId="{29E2023C-57D7-4F99-9AE6-E423BDEE7691}" srcOrd="3" destOrd="0" presId="urn:microsoft.com/office/officeart/2018/2/layout/IconLabelList"/>
    <dgm:cxn modelId="{B5679D7E-7ADC-4576-A3F0-C37445894DFD}" type="presParOf" srcId="{9F215DEA-6F50-4EA3-A17F-48AA011A24A3}" destId="{71E0880E-39BC-4268-A88A-D6536E496AE9}" srcOrd="4" destOrd="0" presId="urn:microsoft.com/office/officeart/2018/2/layout/IconLabelList"/>
    <dgm:cxn modelId="{3EA7BA04-2D5F-4CBB-882D-839A4DCF7894}" type="presParOf" srcId="{71E0880E-39BC-4268-A88A-D6536E496AE9}" destId="{0C789B85-9106-45F4-ABF3-3CB6BBC430D6}" srcOrd="0" destOrd="0" presId="urn:microsoft.com/office/officeart/2018/2/layout/IconLabelList"/>
    <dgm:cxn modelId="{D274DD99-ED46-46EB-B90F-06D3EDE465F3}" type="presParOf" srcId="{71E0880E-39BC-4268-A88A-D6536E496AE9}" destId="{F6888D39-91B9-4CE6-B051-ED55F4BD8607}" srcOrd="1" destOrd="0" presId="urn:microsoft.com/office/officeart/2018/2/layout/IconLabelList"/>
    <dgm:cxn modelId="{2983DE8E-006A-4FFA-9EF4-5ABE34107F8D}" type="presParOf" srcId="{71E0880E-39BC-4268-A88A-D6536E496AE9}" destId="{4CD89A7C-A56F-4735-8C80-62B5B392A3CB}"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61C71-6DF5-4B18-9E1A-ADEF4E755944}">
      <dsp:nvSpPr>
        <dsp:cNvPr id="0" name=""/>
        <dsp:cNvSpPr/>
      </dsp:nvSpPr>
      <dsp:spPr>
        <a:xfrm>
          <a:off x="0" y="506605"/>
          <a:ext cx="2531612" cy="1518967"/>
        </a:xfrm>
        <a:prstGeom prst="rect">
          <a:avLst/>
        </a:prstGeom>
        <a:solidFill>
          <a:srgbClr val="01415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A unicorn is often described as a white horse with a single straight horn.  When seen sideways, the oryx’s horns appear as one spiral. Much like a unicorn. </a:t>
          </a:r>
          <a:endParaRPr lang="en-US" sz="1400" kern="1200" dirty="0"/>
        </a:p>
      </dsp:txBody>
      <dsp:txXfrm>
        <a:off x="0" y="506605"/>
        <a:ext cx="2531612" cy="1518967"/>
      </dsp:txXfrm>
    </dsp:sp>
    <dsp:sp modelId="{84D5D69D-4CBA-4697-867D-90A7E4D19496}">
      <dsp:nvSpPr>
        <dsp:cNvPr id="0" name=""/>
        <dsp:cNvSpPr/>
      </dsp:nvSpPr>
      <dsp:spPr>
        <a:xfrm>
          <a:off x="2784774" y="506605"/>
          <a:ext cx="2531612" cy="1518967"/>
        </a:xfrm>
        <a:prstGeom prst="rect">
          <a:avLst/>
        </a:prstGeom>
        <a:solidFill>
          <a:srgbClr val="01415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The tale of a unicorn can be traced back to Syriac tales when Arabia (where the oryx is from) was the land of the unknown building on the mystery of the creature. </a:t>
          </a:r>
          <a:endParaRPr lang="en-US" sz="1400" kern="1200" dirty="0"/>
        </a:p>
      </dsp:txBody>
      <dsp:txXfrm>
        <a:off x="2784774" y="506605"/>
        <a:ext cx="2531612" cy="1518967"/>
      </dsp:txXfrm>
    </dsp:sp>
    <dsp:sp modelId="{182225DF-A9C2-436F-9795-657F87A0C1D3}">
      <dsp:nvSpPr>
        <dsp:cNvPr id="0" name=""/>
        <dsp:cNvSpPr/>
      </dsp:nvSpPr>
      <dsp:spPr>
        <a:xfrm>
          <a:off x="5569548" y="506605"/>
          <a:ext cx="2531612" cy="1518967"/>
        </a:xfrm>
        <a:prstGeom prst="rect">
          <a:avLst/>
        </a:prstGeom>
        <a:solidFill>
          <a:srgbClr val="01415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Bedouins believed that if they captured an oryx, they would take on its powers of endurance, strength and courage. Unicorns are seen as symbols of strength. </a:t>
          </a:r>
          <a:endParaRPr lang="en-US" sz="1400" kern="1200" dirty="0"/>
        </a:p>
      </dsp:txBody>
      <dsp:txXfrm>
        <a:off x="5569548" y="506605"/>
        <a:ext cx="2531612" cy="1518967"/>
      </dsp:txXfrm>
    </dsp:sp>
    <dsp:sp modelId="{A494E84B-2287-4124-8A7B-A8E8EE847756}">
      <dsp:nvSpPr>
        <dsp:cNvPr id="0" name=""/>
        <dsp:cNvSpPr/>
      </dsp:nvSpPr>
      <dsp:spPr>
        <a:xfrm>
          <a:off x="0" y="2278734"/>
          <a:ext cx="2531612" cy="1518967"/>
        </a:xfrm>
        <a:prstGeom prst="rect">
          <a:avLst/>
        </a:prstGeom>
        <a:solidFill>
          <a:srgbClr val="01415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The meat of an oryx was believed to have medical qualities. Many legends speak of a unicorn’s healing power. </a:t>
          </a:r>
          <a:endParaRPr lang="en-US" sz="1400" kern="1200" dirty="0"/>
        </a:p>
      </dsp:txBody>
      <dsp:txXfrm>
        <a:off x="0" y="2278734"/>
        <a:ext cx="2531612" cy="1518967"/>
      </dsp:txXfrm>
    </dsp:sp>
    <dsp:sp modelId="{85B69DC1-1DBE-4426-84C9-3438776B3BDE}">
      <dsp:nvSpPr>
        <dsp:cNvPr id="0" name=""/>
        <dsp:cNvSpPr/>
      </dsp:nvSpPr>
      <dsp:spPr>
        <a:xfrm>
          <a:off x="2784774" y="2278734"/>
          <a:ext cx="2531612" cy="1518967"/>
        </a:xfrm>
        <a:prstGeom prst="rect">
          <a:avLst/>
        </a:prstGeom>
        <a:solidFill>
          <a:srgbClr val="01415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Up until modern weapons, oryx’s were hard to capture. Many tales speak of unicorns being the same. </a:t>
          </a:r>
          <a:endParaRPr lang="en-US" sz="1400" kern="1200"/>
        </a:p>
      </dsp:txBody>
      <dsp:txXfrm>
        <a:off x="2784774" y="2278734"/>
        <a:ext cx="2531612" cy="1518967"/>
      </dsp:txXfrm>
    </dsp:sp>
    <dsp:sp modelId="{81093E73-DC6A-42F6-9414-3275A6189334}">
      <dsp:nvSpPr>
        <dsp:cNvPr id="0" name=""/>
        <dsp:cNvSpPr/>
      </dsp:nvSpPr>
      <dsp:spPr>
        <a:xfrm>
          <a:off x="5569548" y="2278734"/>
          <a:ext cx="2531612" cy="1518967"/>
        </a:xfrm>
        <a:prstGeom prst="rect">
          <a:avLst/>
        </a:prstGeom>
        <a:solidFill>
          <a:srgbClr val="01415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The Arabs of the Arabian desert celebrated the oryx in poetry and legends telling tales of the majestic beauty of the animal. Much like how unicorns are described. </a:t>
          </a:r>
          <a:endParaRPr lang="en-US" sz="1400" kern="1200"/>
        </a:p>
      </dsp:txBody>
      <dsp:txXfrm>
        <a:off x="5569548" y="2278734"/>
        <a:ext cx="2531612" cy="15189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A62363-79FF-4093-85B7-1972DC6B8CB6}">
      <dsp:nvSpPr>
        <dsp:cNvPr id="0" name=""/>
        <dsp:cNvSpPr/>
      </dsp:nvSpPr>
      <dsp:spPr>
        <a:xfrm>
          <a:off x="0" y="1631752"/>
          <a:ext cx="8058258" cy="0"/>
        </a:xfrm>
        <a:prstGeom prst="line">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tailEnd type="triangle" w="lg" len="lg"/>
        </a:ln>
        <a:effectLst/>
      </dsp:spPr>
      <dsp:style>
        <a:lnRef idx="2">
          <a:scrgbClr r="0" g="0" b="0"/>
        </a:lnRef>
        <a:fillRef idx="1">
          <a:scrgbClr r="0" g="0" b="0"/>
        </a:fillRef>
        <a:effectRef idx="0">
          <a:scrgbClr r="0" g="0" b="0"/>
        </a:effectRef>
        <a:fontRef idx="minor"/>
      </dsp:style>
    </dsp:sp>
    <dsp:sp modelId="{D6132B6A-BCA3-453C-A5BF-BB2AFE8A61B3}">
      <dsp:nvSpPr>
        <dsp:cNvPr id="0" name=""/>
        <dsp:cNvSpPr/>
      </dsp:nvSpPr>
      <dsp:spPr>
        <a:xfrm>
          <a:off x="224435" y="1752501"/>
          <a:ext cx="3282481" cy="3687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711200">
            <a:lnSpc>
              <a:spcPct val="90000"/>
            </a:lnSpc>
            <a:spcBef>
              <a:spcPct val="0"/>
            </a:spcBef>
            <a:spcAft>
              <a:spcPct val="35000"/>
            </a:spcAft>
            <a:buNone/>
            <a:defRPr b="1"/>
          </a:pPr>
          <a:r>
            <a:rPr lang="en-US" sz="1600" kern="1200"/>
            <a:t>1945</a:t>
          </a:r>
        </a:p>
      </dsp:txBody>
      <dsp:txXfrm>
        <a:off x="224435" y="1752501"/>
        <a:ext cx="3282481" cy="368775"/>
      </dsp:txXfrm>
    </dsp:sp>
    <dsp:sp modelId="{9CD88D7F-0458-4426-BB50-19C0DE57E865}">
      <dsp:nvSpPr>
        <dsp:cNvPr id="0" name=""/>
        <dsp:cNvSpPr/>
      </dsp:nvSpPr>
      <dsp:spPr>
        <a:xfrm>
          <a:off x="629" y="0"/>
          <a:ext cx="3730092" cy="1011686"/>
        </a:xfrm>
        <a:prstGeom prst="roundRect">
          <a:avLst/>
        </a:prstGeom>
        <a:noFill/>
        <a:ln w="25400" cap="flat" cmpd="sng" algn="ctr">
          <a:solidFill>
            <a:srgbClr val="797E01"/>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711200">
            <a:lnSpc>
              <a:spcPct val="90000"/>
            </a:lnSpc>
            <a:spcBef>
              <a:spcPct val="0"/>
            </a:spcBef>
            <a:spcAft>
              <a:spcPct val="35000"/>
            </a:spcAft>
            <a:buNone/>
          </a:pPr>
          <a:r>
            <a:rPr lang="en-US" sz="1600" kern="1200" dirty="0"/>
            <a:t>Availability of high-speed vehicles and automatic weapons meant that hunting for the oryx became easier.</a:t>
          </a:r>
        </a:p>
      </dsp:txBody>
      <dsp:txXfrm>
        <a:off x="50015" y="49386"/>
        <a:ext cx="3631320" cy="912914"/>
      </dsp:txXfrm>
    </dsp:sp>
    <dsp:sp modelId="{A541B42A-B7B7-447E-A871-53B0BB941B82}">
      <dsp:nvSpPr>
        <dsp:cNvPr id="0" name=""/>
        <dsp:cNvSpPr/>
      </dsp:nvSpPr>
      <dsp:spPr>
        <a:xfrm>
          <a:off x="1865675" y="1011686"/>
          <a:ext cx="0" cy="620065"/>
        </a:xfrm>
        <a:prstGeom prst="line">
          <a:avLst/>
        </a:prstGeom>
        <a:noFill/>
        <a:ln w="9525" cap="flat" cmpd="sng" algn="ctr">
          <a:solidFill>
            <a:schemeClr val="dk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B04923FA-09CC-45CD-8CC4-CADFC4B09389}">
      <dsp:nvSpPr>
        <dsp:cNvPr id="0" name=""/>
        <dsp:cNvSpPr/>
      </dsp:nvSpPr>
      <dsp:spPr>
        <a:xfrm>
          <a:off x="2387888" y="1142226"/>
          <a:ext cx="3282481" cy="3687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711200">
            <a:lnSpc>
              <a:spcPct val="90000"/>
            </a:lnSpc>
            <a:spcBef>
              <a:spcPct val="0"/>
            </a:spcBef>
            <a:spcAft>
              <a:spcPct val="35000"/>
            </a:spcAft>
            <a:buNone/>
            <a:defRPr b="1"/>
          </a:pPr>
          <a:r>
            <a:rPr lang="en-US" sz="1600" kern="1200"/>
            <a:t>1965</a:t>
          </a:r>
        </a:p>
      </dsp:txBody>
      <dsp:txXfrm>
        <a:off x="2387888" y="1142226"/>
        <a:ext cx="3282481" cy="368775"/>
      </dsp:txXfrm>
    </dsp:sp>
    <dsp:sp modelId="{E0787A03-03CD-422D-97E7-D2B51C1F7FEC}">
      <dsp:nvSpPr>
        <dsp:cNvPr id="0" name=""/>
        <dsp:cNvSpPr/>
      </dsp:nvSpPr>
      <dsp:spPr>
        <a:xfrm>
          <a:off x="1841199" y="1607275"/>
          <a:ext cx="48952" cy="48952"/>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31E299-1CD6-4E78-986B-51181231B785}">
      <dsp:nvSpPr>
        <dsp:cNvPr id="0" name=""/>
        <dsp:cNvSpPr/>
      </dsp:nvSpPr>
      <dsp:spPr>
        <a:xfrm>
          <a:off x="2164082" y="2251817"/>
          <a:ext cx="3730092" cy="782476"/>
        </a:xfrm>
        <a:prstGeom prst="roundRect">
          <a:avLst/>
        </a:prstGeom>
        <a:noFill/>
        <a:ln w="25400" cap="flat" cmpd="sng" algn="ctr">
          <a:solidFill>
            <a:srgbClr val="797E01"/>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711200">
            <a:lnSpc>
              <a:spcPct val="90000"/>
            </a:lnSpc>
            <a:spcBef>
              <a:spcPct val="0"/>
            </a:spcBef>
            <a:spcAft>
              <a:spcPct val="35000"/>
            </a:spcAft>
            <a:buNone/>
          </a:pPr>
          <a:r>
            <a:rPr lang="en-US" sz="1600" kern="1200" dirty="0"/>
            <a:t>Less than 500 Arabian Oryx’s left in the wild.</a:t>
          </a:r>
        </a:p>
      </dsp:txBody>
      <dsp:txXfrm>
        <a:off x="2202279" y="2290014"/>
        <a:ext cx="3653698" cy="706082"/>
      </dsp:txXfrm>
    </dsp:sp>
    <dsp:sp modelId="{8A122955-2FDB-4597-9718-0F8CA54DCB7E}">
      <dsp:nvSpPr>
        <dsp:cNvPr id="0" name=""/>
        <dsp:cNvSpPr/>
      </dsp:nvSpPr>
      <dsp:spPr>
        <a:xfrm>
          <a:off x="4029129" y="1631751"/>
          <a:ext cx="0" cy="620065"/>
        </a:xfrm>
        <a:prstGeom prst="line">
          <a:avLst/>
        </a:prstGeom>
        <a:noFill/>
        <a:ln w="9525" cap="flat" cmpd="sng" algn="ctr">
          <a:solidFill>
            <a:schemeClr val="dk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70317B8A-2562-4AF0-BE55-7DB81314B9D4}">
      <dsp:nvSpPr>
        <dsp:cNvPr id="0" name=""/>
        <dsp:cNvSpPr/>
      </dsp:nvSpPr>
      <dsp:spPr>
        <a:xfrm>
          <a:off x="4551341" y="1752501"/>
          <a:ext cx="3282481" cy="3687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711200">
            <a:lnSpc>
              <a:spcPct val="90000"/>
            </a:lnSpc>
            <a:spcBef>
              <a:spcPct val="0"/>
            </a:spcBef>
            <a:spcAft>
              <a:spcPct val="35000"/>
            </a:spcAft>
            <a:buNone/>
            <a:defRPr b="1"/>
          </a:pPr>
          <a:r>
            <a:rPr lang="en-US" sz="1600" kern="1200" dirty="0"/>
            <a:t>1972</a:t>
          </a:r>
        </a:p>
      </dsp:txBody>
      <dsp:txXfrm>
        <a:off x="4551341" y="1752501"/>
        <a:ext cx="3282481" cy="368775"/>
      </dsp:txXfrm>
    </dsp:sp>
    <dsp:sp modelId="{BDFB7AEC-2DF7-4FAC-9C20-58689C389761}">
      <dsp:nvSpPr>
        <dsp:cNvPr id="0" name=""/>
        <dsp:cNvSpPr/>
      </dsp:nvSpPr>
      <dsp:spPr>
        <a:xfrm>
          <a:off x="4004652" y="1607275"/>
          <a:ext cx="48952" cy="48952"/>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F0FECD-2CE9-4DC0-B0F5-7853CC35A190}">
      <dsp:nvSpPr>
        <dsp:cNvPr id="0" name=""/>
        <dsp:cNvSpPr/>
      </dsp:nvSpPr>
      <dsp:spPr>
        <a:xfrm>
          <a:off x="4327536" y="0"/>
          <a:ext cx="3730092" cy="1011686"/>
        </a:xfrm>
        <a:prstGeom prst="roundRect">
          <a:avLst/>
        </a:prstGeom>
        <a:noFill/>
        <a:ln w="25400" cap="flat" cmpd="sng" algn="ctr">
          <a:solidFill>
            <a:srgbClr val="797E01"/>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711200">
            <a:lnSpc>
              <a:spcPct val="90000"/>
            </a:lnSpc>
            <a:spcBef>
              <a:spcPct val="0"/>
            </a:spcBef>
            <a:spcAft>
              <a:spcPct val="35000"/>
            </a:spcAft>
            <a:buNone/>
          </a:pPr>
          <a:r>
            <a:rPr lang="en-US" sz="1600" kern="1200" dirty="0"/>
            <a:t>All wild herds were extinct. Thankfully, several Oryx’s were being bred in captivity in zoos around the world.</a:t>
          </a:r>
        </a:p>
      </dsp:txBody>
      <dsp:txXfrm>
        <a:off x="4376922" y="49386"/>
        <a:ext cx="3631320" cy="912914"/>
      </dsp:txXfrm>
    </dsp:sp>
    <dsp:sp modelId="{E6D74A94-224B-402C-968C-BC14036E0042}">
      <dsp:nvSpPr>
        <dsp:cNvPr id="0" name=""/>
        <dsp:cNvSpPr/>
      </dsp:nvSpPr>
      <dsp:spPr>
        <a:xfrm>
          <a:off x="6192582" y="1011686"/>
          <a:ext cx="0" cy="620065"/>
        </a:xfrm>
        <a:prstGeom prst="line">
          <a:avLst/>
        </a:prstGeom>
        <a:noFill/>
        <a:ln w="9525" cap="flat" cmpd="sng" algn="ctr">
          <a:solidFill>
            <a:schemeClr val="dk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70C5998A-FBE4-4B1A-A01D-A3E593F46803}">
      <dsp:nvSpPr>
        <dsp:cNvPr id="0" name=""/>
        <dsp:cNvSpPr/>
      </dsp:nvSpPr>
      <dsp:spPr>
        <a:xfrm>
          <a:off x="6168106" y="1607275"/>
          <a:ext cx="48952" cy="48952"/>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D56E5F-50E4-4693-944E-64A4648FE040}">
      <dsp:nvSpPr>
        <dsp:cNvPr id="0" name=""/>
        <dsp:cNvSpPr/>
      </dsp:nvSpPr>
      <dsp:spPr>
        <a:xfrm>
          <a:off x="1044523" y="344516"/>
          <a:ext cx="1070833" cy="82012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33F233-F0B0-4462-A69C-37043950F6D1}">
      <dsp:nvSpPr>
        <dsp:cNvPr id="0" name=""/>
        <dsp:cNvSpPr/>
      </dsp:nvSpPr>
      <dsp:spPr>
        <a:xfrm>
          <a:off x="307071" y="1537514"/>
          <a:ext cx="2545739" cy="8326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622300">
            <a:lnSpc>
              <a:spcPct val="100000"/>
            </a:lnSpc>
            <a:spcBef>
              <a:spcPct val="0"/>
            </a:spcBef>
            <a:spcAft>
              <a:spcPct val="35000"/>
            </a:spcAft>
            <a:buNone/>
          </a:pPr>
          <a:r>
            <a:rPr lang="en-GB" sz="1400" kern="1200" dirty="0"/>
            <a:t>Thankfully, there are many organisation which work with endangered species to help conserve them. </a:t>
          </a:r>
          <a:endParaRPr lang="en-US" sz="1400" kern="1200" dirty="0"/>
        </a:p>
      </dsp:txBody>
      <dsp:txXfrm>
        <a:off x="307071" y="1537514"/>
        <a:ext cx="2545739" cy="832667"/>
      </dsp:txXfrm>
    </dsp:sp>
    <dsp:sp modelId="{583128A5-E0D0-4E4B-92B1-72E22F4F547F}">
      <dsp:nvSpPr>
        <dsp:cNvPr id="0" name=""/>
        <dsp:cNvSpPr/>
      </dsp:nvSpPr>
      <dsp:spPr>
        <a:xfrm>
          <a:off x="4022714" y="424208"/>
          <a:ext cx="760957" cy="760957"/>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5A20DA-9AE7-4187-A984-493DF2AF9A97}">
      <dsp:nvSpPr>
        <dsp:cNvPr id="0" name=""/>
        <dsp:cNvSpPr/>
      </dsp:nvSpPr>
      <dsp:spPr>
        <a:xfrm>
          <a:off x="3148738" y="1478106"/>
          <a:ext cx="2508909" cy="8123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622300">
            <a:lnSpc>
              <a:spcPct val="100000"/>
            </a:lnSpc>
            <a:spcBef>
              <a:spcPct val="0"/>
            </a:spcBef>
            <a:spcAft>
              <a:spcPct val="35000"/>
            </a:spcAft>
            <a:buNone/>
          </a:pPr>
          <a:r>
            <a:rPr lang="en-GB" sz="1400" b="1" kern="1200" dirty="0"/>
            <a:t>Conservation</a:t>
          </a:r>
          <a:r>
            <a:rPr lang="en-GB" sz="1400" kern="1200" dirty="0"/>
            <a:t> is a way in which species (and other things) are protected so that they can survive and ultimately, one day thrive again in their natural environment. </a:t>
          </a:r>
          <a:endParaRPr lang="en-US" sz="1400" kern="1200" dirty="0"/>
        </a:p>
      </dsp:txBody>
      <dsp:txXfrm>
        <a:off x="3148738" y="1478106"/>
        <a:ext cx="2508909" cy="812383"/>
      </dsp:txXfrm>
    </dsp:sp>
    <dsp:sp modelId="{0C789B85-9106-45F4-ABF3-3CB6BBC430D6}">
      <dsp:nvSpPr>
        <dsp:cNvPr id="0" name=""/>
        <dsp:cNvSpPr/>
      </dsp:nvSpPr>
      <dsp:spPr>
        <a:xfrm>
          <a:off x="6660090" y="419137"/>
          <a:ext cx="760957" cy="760957"/>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D89A7C-A56F-4735-8C80-62B5B392A3CB}">
      <dsp:nvSpPr>
        <dsp:cNvPr id="0" name=""/>
        <dsp:cNvSpPr/>
      </dsp:nvSpPr>
      <dsp:spPr>
        <a:xfrm>
          <a:off x="5953575" y="1462893"/>
          <a:ext cx="2173986" cy="8326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622300">
            <a:lnSpc>
              <a:spcPct val="100000"/>
            </a:lnSpc>
            <a:spcBef>
              <a:spcPct val="0"/>
            </a:spcBef>
            <a:spcAft>
              <a:spcPct val="35000"/>
            </a:spcAft>
            <a:buNone/>
          </a:pPr>
          <a:r>
            <a:rPr lang="en-GB" sz="1400" kern="1200" dirty="0"/>
            <a:t>As a result of the conservation efforts of the Arabian Oryx, over 1,000 of them are back in the wild. </a:t>
          </a:r>
          <a:endParaRPr lang="en-US" sz="1400" kern="1200" dirty="0"/>
        </a:p>
      </dsp:txBody>
      <dsp:txXfrm>
        <a:off x="5953575" y="1462893"/>
        <a:ext cx="2173986" cy="83266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BasicTimeline">
  <dgm:title val="Basic Timeline"/>
  <dgm:desc val="Use to show a list of events in chronological order. The rounded rectangular shape contains the description while the date is shown below on the time line. It's the perfect SmartArt for displaying large amount of text with a medium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FollowNode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presOf/>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16"/>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42"/>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t" for="ch" forName="L1TextContainer" refType="h" fact="0.537"/>
                <dgm:constr type="h" for="ch" forName="L1TextContainer" refType="h" fact="0.113"/>
                <dgm:constr type="w" for="ch" forName="L2TextContainerWrapper" refType="w"/>
                <dgm:constr type="h" for="ch" forName="L2TextContainerWrapper" refType="h" fact="0.31"/>
                <dgm:constr type="b" for="ch" forName="L2TextContainerWrapper" refType="h" fact="0.31"/>
                <dgm:constr type="w" for="ch" forName="ConnectLine"/>
                <dgm:constr type="l" for="ch" forName="ConnectLine" refType="w" fact="0.5"/>
                <dgm:constr type="h" for="ch" forName="ConnectLine" refType="h" fact="0.19"/>
                <dgm:constr type="t" for="ch" forName="ConnectLine" refType="h" fact="0.31"/>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8"/>
                <dgm:constr type="l" for="ch" forName="L1TextContainer" refType="w" fact="0.06"/>
                <dgm:constr type="t" for="ch" forName="L1TextContainer" refType="h" fact="0.35"/>
                <dgm:constr type="h" for="ch" forName="L1TextContainer" refType="h" fact="0.113"/>
                <dgm:constr type="w" for="ch" forName="L2TextContainerWrapper" refType="w"/>
                <dgm:constr type="h" for="ch" forName="L2TextContainerWrapper" refType="h" fact="0.31"/>
                <dgm:constr type="t" for="ch" forName="L2TextContainerWrapper" refType="h" fact="0.69"/>
                <dgm:constr type="w" for="ch" forName="ConnectLine"/>
                <dgm:constr type="l" for="ch" forName="ConnectLine" refType="w" fact="0.5"/>
                <dgm:constr type="h" for="ch" forName="ConnectLine" refType="h" fact="0.19"/>
                <dgm:constr type="t" for="ch" forName="ConnectLine" refType="h" fact="0.5"/>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55"/>
                  <dgm:constr type="b" for="ch" forName="L2TextContainer" refType="h"/>
                  <dgm:constr type="h" for="ch" forName="FlexibleEmptyPlaceHolder" refType="h" fact="0.45"/>
                </dgm:constrLst>
              </dgm:if>
              <dgm:else name="CaseForPlacingL2TextContaineBelowDivider">
                <dgm:constrLst>
                  <dgm:constr type="h" for="ch" forName="L2TextContainer" refType="h" fact="0.55"/>
                  <dgm:constr type="h" for="ch" forName="FlexibleEmptyPlaceHolder" refType="h" fact="0.45"/>
                  <dgm:constr type="b" for="ch" forName="FlexibleEmptyPlaceHolder" refType="h"/>
                </dgm:constrLst>
              </dgm:else>
            </dgm:choose>
            <dgm:layoutNode name="L2TextContainer" styleLbl="bgAcc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oundRect" r:blip="">
                <dgm:adjLst/>
              </dgm:shape>
              <dgm:presOf axis="des" ptType="node"/>
              <dgm:constrLst>
                <dgm:constr type="primFontSz" val="17"/>
                <dgm:constr type="lMarg" refType="primFontSz" fact="0.7"/>
                <dgm:constr type="rMarg" refType="primFontSz" fact="0.7"/>
                <dgm:constr type="tMarg" refType="primFontSz" fact="0.7"/>
                <dgm:constr type="bMarg" refType="primFontSz" fact="0.7"/>
              </dgm:constrLst>
              <dgm:ruleLst>
                <dgm:rule type="primFontSz" val="12" fact="NaN" max="NaN"/>
                <dgm:rule type="secFontSz" val="10" fact="NaN" max="NaN"/>
                <dgm:rule type="h" val="INF"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2TextContainer">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orPoint" styleLbl="alignNode1" moveWith="L2TextContainer">
            <dgm:alg type="sp"/>
            <dgm:shape xmlns:r="http://schemas.openxmlformats.org/officeDocument/2006/relationships" type="ellipse" r:blip="" zOrderOff="1">
              <dgm:adj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2B0729-BAB1-4A58-B04C-563C008461B3}" type="datetimeFigureOut">
              <a:rPr lang="en-GB" smtClean="0"/>
              <a:t>07/03/2025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BA5714-4FBC-4858-BAB8-4C49D0935EFE}" type="slidenum">
              <a:rPr lang="en-GB" smtClean="0"/>
              <a:t>‹#›</a:t>
            </a:fld>
            <a:endParaRPr lang="en-GB"/>
          </a:p>
        </p:txBody>
      </p:sp>
    </p:spTree>
    <p:extLst>
      <p:ext uri="{BB962C8B-B14F-4D97-AF65-F5344CB8AC3E}">
        <p14:creationId xmlns:p14="http://schemas.microsoft.com/office/powerpoint/2010/main" val="3152900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Teacher Notes:</a:t>
            </a:r>
          </a:p>
          <a:p>
            <a:endParaRPr lang="en-GB" dirty="0"/>
          </a:p>
          <a:p>
            <a:r>
              <a:rPr lang="en-GB" dirty="0"/>
              <a:t>There’s a longer video on 5 animal conservation stories from BBC Earth if you have time to explore this further: https://www.youtube.com/watch?v=zQZndqa2bIw  </a:t>
            </a:r>
          </a:p>
        </p:txBody>
      </p:sp>
      <p:sp>
        <p:nvSpPr>
          <p:cNvPr id="4" name="Slide Number Placeholder 3"/>
          <p:cNvSpPr>
            <a:spLocks noGrp="1"/>
          </p:cNvSpPr>
          <p:nvPr>
            <p:ph type="sldNum" sz="quarter" idx="5"/>
          </p:nvPr>
        </p:nvSpPr>
        <p:spPr/>
        <p:txBody>
          <a:bodyPr/>
          <a:lstStyle/>
          <a:p>
            <a:fld id="{3EE13FA9-09F5-46F6-8356-6E723AB788E2}" type="slidenum">
              <a:rPr lang="en-GB" smtClean="0"/>
              <a:t>6</a:t>
            </a:fld>
            <a:endParaRPr lang="en-GB"/>
          </a:p>
        </p:txBody>
      </p:sp>
    </p:spTree>
    <p:extLst>
      <p:ext uri="{BB962C8B-B14F-4D97-AF65-F5344CB8AC3E}">
        <p14:creationId xmlns:p14="http://schemas.microsoft.com/office/powerpoint/2010/main" val="2604925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75656" y="188640"/>
            <a:ext cx="5542334" cy="1542033"/>
          </a:xfrm>
        </p:spPr>
        <p:txBody>
          <a:bodyPr anchor="t"/>
          <a:lstStyle>
            <a:lvl1pPr>
              <a:defRPr sz="4000"/>
            </a:lvl1pPr>
          </a:lstStyle>
          <a:p>
            <a:r>
              <a:rPr lang="en-US"/>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dirty="0"/>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3566D574-CA4E-41EC-BFB7-1A2028318263}" type="slidenum">
              <a:rPr lang="en-GB" altLang="en-US"/>
              <a:pPr/>
              <a:t>‹#›</a:t>
            </a:fld>
            <a:endParaRPr lang="en-GB" altLang="en-US"/>
          </a:p>
        </p:txBody>
      </p:sp>
    </p:spTree>
    <p:extLst>
      <p:ext uri="{BB962C8B-B14F-4D97-AF65-F5344CB8AC3E}">
        <p14:creationId xmlns:p14="http://schemas.microsoft.com/office/powerpoint/2010/main" val="4269885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76375" y="190501"/>
            <a:ext cx="5496272" cy="1438299"/>
          </a:xfrm>
        </p:spPr>
        <p:txBody>
          <a:bodyPr anchor="t"/>
          <a:lstStyle>
            <a:lvl1pPr>
              <a:defRPr sz="4000"/>
            </a:lvl1p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39D9BD6-16DF-460D-8818-BAFF0451FD4D}" type="slidenum">
              <a:rPr lang="en-GB" altLang="en-US"/>
              <a:pPr/>
              <a:t>‹#›</a:t>
            </a:fld>
            <a:endParaRPr lang="en-GB" altLang="en-US"/>
          </a:p>
        </p:txBody>
      </p:sp>
      <p:pic>
        <p:nvPicPr>
          <p:cNvPr id="7" name="Picture 15" descr="rg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20272" y="313264"/>
            <a:ext cx="182445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797057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76375" y="190500"/>
            <a:ext cx="5424264" cy="1438300"/>
          </a:xfrm>
        </p:spPr>
        <p:txBody>
          <a:bodyPr anchor="t"/>
          <a:lstStyle>
            <a:lvl1pPr>
              <a:defRPr sz="4000"/>
            </a:lvl1pPr>
          </a:lstStyle>
          <a:p>
            <a:r>
              <a:rPr lang="en-US"/>
              <a:t>Click to edit Master title style</a:t>
            </a:r>
            <a:endParaRPr lang="en-GB" dirty="0"/>
          </a:p>
        </p:txBody>
      </p:sp>
      <p:sp>
        <p:nvSpPr>
          <p:cNvPr id="3" name="Content Placeholder 2"/>
          <p:cNvSpPr>
            <a:spLocks noGrp="1"/>
          </p:cNvSpPr>
          <p:nvPr>
            <p:ph sz="half" idx="1"/>
          </p:nvPr>
        </p:nvSpPr>
        <p:spPr>
          <a:xfrm>
            <a:off x="1524000" y="1844825"/>
            <a:ext cx="3429000" cy="41749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5105400" y="1844825"/>
            <a:ext cx="3429000" cy="41749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994E1A6E-B03C-4BA9-BCC3-75FC69A50594}" type="slidenum">
              <a:rPr lang="en-GB" altLang="en-US"/>
              <a:pPr/>
              <a:t>‹#›</a:t>
            </a:fld>
            <a:endParaRPr lang="en-GB" altLang="en-US"/>
          </a:p>
        </p:txBody>
      </p:sp>
      <p:pic>
        <p:nvPicPr>
          <p:cNvPr id="8" name="Picture 15" descr="rg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20272" y="313264"/>
            <a:ext cx="182445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120226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6375" y="188912"/>
            <a:ext cx="5472608" cy="1439887"/>
          </a:xfrm>
        </p:spPr>
        <p:txBody>
          <a:bodyPr anchor="t"/>
          <a:lstStyle>
            <a:lvl1pPr>
              <a:defRPr sz="4000"/>
            </a:lvl1pPr>
          </a:lstStyle>
          <a:p>
            <a:r>
              <a:rPr lang="en-US"/>
              <a:t>Click to edit Master title style</a:t>
            </a:r>
            <a:endParaRPr lang="en-GB" dirty="0"/>
          </a:p>
        </p:txBody>
      </p:sp>
      <p:sp>
        <p:nvSpPr>
          <p:cNvPr id="3" name="Text Placeholder 2"/>
          <p:cNvSpPr>
            <a:spLocks noGrp="1"/>
          </p:cNvSpPr>
          <p:nvPr>
            <p:ph type="body" idx="1"/>
          </p:nvPr>
        </p:nvSpPr>
        <p:spPr>
          <a:xfrm>
            <a:off x="457200" y="1772816"/>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12578"/>
            <a:ext cx="4040188" cy="368071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645025" y="1772816"/>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12578"/>
            <a:ext cx="4041775" cy="368071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77BC778C-4985-4B87-A566-26D203ABF273}" type="slidenum">
              <a:rPr lang="en-GB" altLang="en-US"/>
              <a:pPr/>
              <a:t>‹#›</a:t>
            </a:fld>
            <a:endParaRPr lang="en-GB" altLang="en-US"/>
          </a:p>
        </p:txBody>
      </p:sp>
      <p:pic>
        <p:nvPicPr>
          <p:cNvPr id="10" name="Picture 15" descr="rg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20272" y="313264"/>
            <a:ext cx="182445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687481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76375" y="206902"/>
            <a:ext cx="5424264" cy="1421898"/>
          </a:xfrm>
        </p:spPr>
        <p:txBody>
          <a:bodyPr anchor="t"/>
          <a:lstStyle>
            <a:lvl1pPr>
              <a:defRPr sz="4000"/>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1147EEAF-DD4E-4CF4-BBA0-EAA76F911A92}" type="slidenum">
              <a:rPr lang="en-GB" altLang="en-US"/>
              <a:pPr/>
              <a:t>‹#›</a:t>
            </a:fld>
            <a:endParaRPr lang="en-GB" altLang="en-US"/>
          </a:p>
        </p:txBody>
      </p:sp>
      <p:pic>
        <p:nvPicPr>
          <p:cNvPr id="6" name="Picture 15" descr="rg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20272" y="313264"/>
            <a:ext cx="182445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325173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C3D577BE-B60F-4443-89BA-AC6850FF3B72}" type="slidenum">
              <a:rPr lang="en-GB" altLang="en-US"/>
              <a:pPr/>
              <a:t>‹#›</a:t>
            </a:fld>
            <a:endParaRPr lang="en-GB" altLang="en-US"/>
          </a:p>
        </p:txBody>
      </p:sp>
    </p:spTree>
    <p:extLst>
      <p:ext uri="{BB962C8B-B14F-4D97-AF65-F5344CB8AC3E}">
        <p14:creationId xmlns:p14="http://schemas.microsoft.com/office/powerpoint/2010/main" val="1843641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7028184"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188913"/>
            <a:ext cx="5227984" cy="45386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7028184"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094CE6AA-BD4D-4B50-801E-5FC26DDB2F13}" type="slidenum">
              <a:rPr lang="en-GB" altLang="en-US"/>
              <a:pPr/>
              <a:t>‹#›</a:t>
            </a:fld>
            <a:endParaRPr lang="en-GB" altLang="en-US"/>
          </a:p>
        </p:txBody>
      </p:sp>
    </p:spTree>
    <p:extLst>
      <p:ext uri="{BB962C8B-B14F-4D97-AF65-F5344CB8AC3E}">
        <p14:creationId xmlns:p14="http://schemas.microsoft.com/office/powerpoint/2010/main" val="2915214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A00CBFF-0372-4B6D-9726-814647025C50}" type="slidenum">
              <a:rPr lang="en-GB" altLang="en-US"/>
              <a:pPr/>
              <a:t>‹#›</a:t>
            </a:fld>
            <a:endParaRPr lang="en-GB" altLang="en-US"/>
          </a:p>
        </p:txBody>
      </p:sp>
    </p:spTree>
    <p:extLst>
      <p:ext uri="{BB962C8B-B14F-4D97-AF65-F5344CB8AC3E}">
        <p14:creationId xmlns:p14="http://schemas.microsoft.com/office/powerpoint/2010/main" val="3090232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76375" y="188913"/>
            <a:ext cx="5471889" cy="1439887"/>
          </a:xfrm>
        </p:spPr>
        <p:txBody>
          <a:bodyPr/>
          <a:lstStyle/>
          <a:p>
            <a:r>
              <a:rPr lang="en-US"/>
              <a:t>Click to edit Master title style</a:t>
            </a:r>
            <a:endParaRPr lang="en-GB" dirty="0"/>
          </a:p>
        </p:txBody>
      </p:sp>
      <p:sp>
        <p:nvSpPr>
          <p:cNvPr id="3" name="Text Placeholder 2"/>
          <p:cNvSpPr>
            <a:spLocks noGrp="1"/>
          </p:cNvSpPr>
          <p:nvPr>
            <p:ph type="body" sz="half" idx="1"/>
          </p:nvPr>
        </p:nvSpPr>
        <p:spPr>
          <a:xfrm>
            <a:off x="1485925" y="1844824"/>
            <a:ext cx="3429000" cy="41749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5067325" y="1844824"/>
            <a:ext cx="3429000" cy="41749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6629400" y="6248400"/>
            <a:ext cx="1905000" cy="457200"/>
          </a:xfrm>
        </p:spPr>
        <p:txBody>
          <a:bodyPr/>
          <a:lstStyle>
            <a:lvl1pPr>
              <a:defRPr/>
            </a:lvl1pPr>
          </a:lstStyle>
          <a:p>
            <a:endParaRPr lang="en-GB" altLang="en-US"/>
          </a:p>
        </p:txBody>
      </p:sp>
      <p:sp>
        <p:nvSpPr>
          <p:cNvPr id="6" name="Footer Placeholder 5"/>
          <p:cNvSpPr>
            <a:spLocks noGrp="1"/>
          </p:cNvSpPr>
          <p:nvPr>
            <p:ph type="ftr" sz="quarter" idx="11"/>
          </p:nvPr>
        </p:nvSpPr>
        <p:spPr>
          <a:xfrm>
            <a:off x="3276600" y="6248400"/>
            <a:ext cx="2895600" cy="457200"/>
          </a:xfrm>
        </p:spPr>
        <p:txBody>
          <a:bodyPr/>
          <a:lstStyle>
            <a:lvl1pPr>
              <a:defRPr/>
            </a:lvl1pPr>
          </a:lstStyle>
          <a:p>
            <a:endParaRPr lang="en-GB" altLang="en-US"/>
          </a:p>
        </p:txBody>
      </p:sp>
      <p:sp>
        <p:nvSpPr>
          <p:cNvPr id="7" name="Slide Number Placeholder 6"/>
          <p:cNvSpPr>
            <a:spLocks noGrp="1"/>
          </p:cNvSpPr>
          <p:nvPr>
            <p:ph type="sldNum" sz="quarter" idx="12"/>
          </p:nvPr>
        </p:nvSpPr>
        <p:spPr>
          <a:xfrm>
            <a:off x="1524000" y="6248400"/>
            <a:ext cx="1295400" cy="457200"/>
          </a:xfrm>
        </p:spPr>
        <p:txBody>
          <a:bodyPr/>
          <a:lstStyle>
            <a:lvl1pPr>
              <a:defRPr/>
            </a:lvl1pPr>
          </a:lstStyle>
          <a:p>
            <a:fld id="{99EC163C-451A-4E6F-ACF7-668EB3869707}" type="slidenum">
              <a:rPr lang="en-GB" altLang="en-US"/>
              <a:pPr/>
              <a:t>‹#›</a:t>
            </a:fld>
            <a:endParaRPr lang="en-GB" altLang="en-US"/>
          </a:p>
        </p:txBody>
      </p:sp>
    </p:spTree>
    <p:extLst>
      <p:ext uri="{BB962C8B-B14F-4D97-AF65-F5344CB8AC3E}">
        <p14:creationId xmlns:p14="http://schemas.microsoft.com/office/powerpoint/2010/main" val="3643726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bwMode="auto">
          <a:xfrm>
            <a:off x="1476375" y="188640"/>
            <a:ext cx="5471889" cy="1411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GB" altLang="en-US" dirty="0"/>
          </a:p>
        </p:txBody>
      </p:sp>
      <p:sp>
        <p:nvSpPr>
          <p:cNvPr id="46083" name="Rectangle 3"/>
          <p:cNvSpPr>
            <a:spLocks noGrp="1" noChangeArrowheads="1"/>
          </p:cNvSpPr>
          <p:nvPr>
            <p:ph type="body" idx="1"/>
          </p:nvPr>
        </p:nvSpPr>
        <p:spPr bwMode="auto">
          <a:xfrm>
            <a:off x="1524000" y="2060575"/>
            <a:ext cx="7010400" cy="395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dirty="0"/>
          </a:p>
        </p:txBody>
      </p:sp>
      <p:sp>
        <p:nvSpPr>
          <p:cNvPr id="46084" name="Rectangle 4"/>
          <p:cNvSpPr>
            <a:spLocks noGrp="1" noChangeArrowheads="1"/>
          </p:cNvSpPr>
          <p:nvPr>
            <p:ph type="dt" sz="half" idx="2"/>
          </p:nvPr>
        </p:nvSpPr>
        <p:spPr bwMode="auto">
          <a:xfrm>
            <a:off x="66294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endParaRPr lang="en-GB" altLang="en-US"/>
          </a:p>
        </p:txBody>
      </p:sp>
      <p:sp>
        <p:nvSpPr>
          <p:cNvPr id="46085" name="Rectangle 5"/>
          <p:cNvSpPr>
            <a:spLocks noGrp="1" noChangeArrowheads="1"/>
          </p:cNvSpPr>
          <p:nvPr>
            <p:ph type="ftr" sz="quarter" idx="3"/>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en-GB" altLang="en-US"/>
          </a:p>
        </p:txBody>
      </p:sp>
      <p:sp>
        <p:nvSpPr>
          <p:cNvPr id="46086" name="Rectangle 6"/>
          <p:cNvSpPr>
            <a:spLocks noGrp="1" noChangeArrowheads="1"/>
          </p:cNvSpPr>
          <p:nvPr>
            <p:ph type="sldNum" sz="quarter" idx="4"/>
          </p:nvPr>
        </p:nvSpPr>
        <p:spPr bwMode="auto">
          <a:xfrm>
            <a:off x="1524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03FE48AF-ABF3-40F6-B23F-7A4E1289867F}" type="slidenum">
              <a:rPr lang="en-GB" altLang="en-US"/>
              <a:pPr/>
              <a:t>‹#›</a:t>
            </a:fld>
            <a:endParaRPr lang="en-GB" altLang="en-US"/>
          </a:p>
        </p:txBody>
      </p:sp>
      <p:sp>
        <p:nvSpPr>
          <p:cNvPr id="46087" name="Line 7"/>
          <p:cNvSpPr>
            <a:spLocks noChangeShapeType="1"/>
          </p:cNvSpPr>
          <p:nvPr userDrawn="1"/>
        </p:nvSpPr>
        <p:spPr bwMode="auto">
          <a:xfrm flipV="1">
            <a:off x="1371600" y="304800"/>
            <a:ext cx="0" cy="129540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088" name="Oval 8"/>
          <p:cNvSpPr>
            <a:spLocks noChangeArrowheads="1"/>
          </p:cNvSpPr>
          <p:nvPr userDrawn="1"/>
        </p:nvSpPr>
        <p:spPr bwMode="auto">
          <a:xfrm>
            <a:off x="152400" y="838200"/>
            <a:ext cx="228600" cy="228600"/>
          </a:xfrm>
          <a:prstGeom prst="ellipse">
            <a:avLst/>
          </a:prstGeom>
          <a:solidFill>
            <a:srgbClr val="F54C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sp>
        <p:nvSpPr>
          <p:cNvPr id="46089" name="Oval 9"/>
          <p:cNvSpPr>
            <a:spLocks noChangeArrowheads="1"/>
          </p:cNvSpPr>
          <p:nvPr userDrawn="1"/>
        </p:nvSpPr>
        <p:spPr bwMode="auto">
          <a:xfrm>
            <a:off x="539750" y="838200"/>
            <a:ext cx="228600" cy="228600"/>
          </a:xfrm>
          <a:prstGeom prst="ellipse">
            <a:avLst/>
          </a:prstGeom>
          <a:solidFill>
            <a:srgbClr val="01415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sp>
        <p:nvSpPr>
          <p:cNvPr id="46090" name="Oval 10"/>
          <p:cNvSpPr>
            <a:spLocks noChangeArrowheads="1"/>
          </p:cNvSpPr>
          <p:nvPr userDrawn="1"/>
        </p:nvSpPr>
        <p:spPr bwMode="auto">
          <a:xfrm>
            <a:off x="927100" y="838200"/>
            <a:ext cx="228600" cy="228600"/>
          </a:xfrm>
          <a:prstGeom prst="ellipse">
            <a:avLst/>
          </a:prstGeom>
          <a:solidFill>
            <a:srgbClr val="B70005"/>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pic>
        <p:nvPicPr>
          <p:cNvPr id="23" name="Picture 15" descr="rgs"/>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7020272" y="313264"/>
            <a:ext cx="182445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3" r:id="rId3"/>
    <p:sldLayoutId id="2147483654" r:id="rId4"/>
    <p:sldLayoutId id="2147483655" r:id="rId5"/>
    <p:sldLayoutId id="2147483656" r:id="rId6"/>
    <p:sldLayoutId id="2147483658" r:id="rId7"/>
    <p:sldLayoutId id="2147483659" r:id="rId8"/>
    <p:sldLayoutId id="2147483661" r:id="rId9"/>
  </p:sldLayoutIdLst>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6300">
          <a:solidFill>
            <a:schemeClr val="tx2"/>
          </a:solidFill>
          <a:latin typeface="Helvetica" pitchFamily="34" charset="0"/>
        </a:defRPr>
      </a:lvl2pPr>
      <a:lvl3pPr algn="l" rtl="0" eaLnBrk="1" fontAlgn="base" hangingPunct="1">
        <a:spcBef>
          <a:spcPct val="0"/>
        </a:spcBef>
        <a:spcAft>
          <a:spcPct val="0"/>
        </a:spcAft>
        <a:defRPr sz="6300">
          <a:solidFill>
            <a:schemeClr val="tx2"/>
          </a:solidFill>
          <a:latin typeface="Helvetica" pitchFamily="34" charset="0"/>
        </a:defRPr>
      </a:lvl3pPr>
      <a:lvl4pPr algn="l" rtl="0" eaLnBrk="1" fontAlgn="base" hangingPunct="1">
        <a:spcBef>
          <a:spcPct val="0"/>
        </a:spcBef>
        <a:spcAft>
          <a:spcPct val="0"/>
        </a:spcAft>
        <a:defRPr sz="6300">
          <a:solidFill>
            <a:schemeClr val="tx2"/>
          </a:solidFill>
          <a:latin typeface="Helvetica" pitchFamily="34" charset="0"/>
        </a:defRPr>
      </a:lvl4pPr>
      <a:lvl5pPr algn="l" rtl="0" eaLnBrk="1" fontAlgn="base" hangingPunct="1">
        <a:spcBef>
          <a:spcPct val="0"/>
        </a:spcBef>
        <a:spcAft>
          <a:spcPct val="0"/>
        </a:spcAft>
        <a:defRPr sz="6300">
          <a:solidFill>
            <a:schemeClr val="tx2"/>
          </a:solidFill>
          <a:latin typeface="Helvetica" pitchFamily="34" charset="0"/>
        </a:defRPr>
      </a:lvl5pPr>
      <a:lvl6pPr marL="457200" algn="l" rtl="0" eaLnBrk="1" fontAlgn="base" hangingPunct="1">
        <a:spcBef>
          <a:spcPct val="0"/>
        </a:spcBef>
        <a:spcAft>
          <a:spcPct val="0"/>
        </a:spcAft>
        <a:defRPr sz="6300">
          <a:solidFill>
            <a:schemeClr val="tx2"/>
          </a:solidFill>
          <a:latin typeface="Helvetica" pitchFamily="34" charset="0"/>
        </a:defRPr>
      </a:lvl6pPr>
      <a:lvl7pPr marL="914400" algn="l" rtl="0" eaLnBrk="1" fontAlgn="base" hangingPunct="1">
        <a:spcBef>
          <a:spcPct val="0"/>
        </a:spcBef>
        <a:spcAft>
          <a:spcPct val="0"/>
        </a:spcAft>
        <a:defRPr sz="6300">
          <a:solidFill>
            <a:schemeClr val="tx2"/>
          </a:solidFill>
          <a:latin typeface="Helvetica" pitchFamily="34" charset="0"/>
        </a:defRPr>
      </a:lvl7pPr>
      <a:lvl8pPr marL="1371600" algn="l" rtl="0" eaLnBrk="1" fontAlgn="base" hangingPunct="1">
        <a:spcBef>
          <a:spcPct val="0"/>
        </a:spcBef>
        <a:spcAft>
          <a:spcPct val="0"/>
        </a:spcAft>
        <a:defRPr sz="6300">
          <a:solidFill>
            <a:schemeClr val="tx2"/>
          </a:solidFill>
          <a:latin typeface="Helvetica" pitchFamily="34" charset="0"/>
        </a:defRPr>
      </a:lvl8pPr>
      <a:lvl9pPr marL="1828800" algn="l" rtl="0" eaLnBrk="1" fontAlgn="base" hangingPunct="1">
        <a:spcBef>
          <a:spcPct val="0"/>
        </a:spcBef>
        <a:spcAft>
          <a:spcPct val="0"/>
        </a:spcAft>
        <a:defRPr sz="6300">
          <a:solidFill>
            <a:schemeClr val="tx2"/>
          </a:solidFill>
          <a:latin typeface="Helvetica" pitchFamily="34" charset="0"/>
        </a:defRPr>
      </a:lvl9pPr>
    </p:titleStyle>
    <p:bodyStyle>
      <a:lvl1pPr marL="342900" indent="-342900" algn="l" rtl="0" eaLnBrk="1" fontAlgn="base" hangingPunct="1">
        <a:spcBef>
          <a:spcPct val="20000"/>
        </a:spcBef>
        <a:spcAft>
          <a:spcPct val="0"/>
        </a:spcAft>
        <a:buClr>
          <a:srgbClr val="F54C00"/>
        </a:buClr>
        <a:buSzPct val="70000"/>
        <a:buFont typeface="Wingdings" pitchFamily="2" charset="2"/>
        <a:buChar char="¢"/>
        <a:defRPr sz="3000">
          <a:solidFill>
            <a:schemeClr val="tx2"/>
          </a:solidFill>
          <a:latin typeface="+mn-lt"/>
          <a:ea typeface="+mn-ea"/>
          <a:cs typeface="+mn-cs"/>
        </a:defRPr>
      </a:lvl1pPr>
      <a:lvl2pPr marL="742950" indent="-285750" algn="l" rtl="0" eaLnBrk="1" fontAlgn="base" hangingPunct="1">
        <a:spcBef>
          <a:spcPct val="20000"/>
        </a:spcBef>
        <a:spcAft>
          <a:spcPct val="0"/>
        </a:spcAft>
        <a:buClr>
          <a:srgbClr val="01415B"/>
        </a:buClr>
        <a:buSzPct val="75000"/>
        <a:buFont typeface="Wingdings" pitchFamily="2" charset="2"/>
        <a:buChar char="l"/>
        <a:defRPr sz="2800">
          <a:solidFill>
            <a:schemeClr val="tx2"/>
          </a:solidFill>
          <a:latin typeface="+mn-lt"/>
        </a:defRPr>
      </a:lvl2pPr>
      <a:lvl3pPr marL="1143000" indent="-228600" algn="l" rtl="0" eaLnBrk="1" fontAlgn="base" hangingPunct="1">
        <a:spcBef>
          <a:spcPct val="20000"/>
        </a:spcBef>
        <a:spcAft>
          <a:spcPct val="0"/>
        </a:spcAft>
        <a:buClr>
          <a:srgbClr val="B70005"/>
        </a:buClr>
        <a:buChar char="•"/>
        <a:defRPr sz="2400">
          <a:solidFill>
            <a:schemeClr val="tx2"/>
          </a:solidFill>
          <a:latin typeface="+mn-lt"/>
        </a:defRPr>
      </a:lvl3pPr>
      <a:lvl4pPr marL="1600200" indent="-228600" algn="l" rtl="0" eaLnBrk="1" fontAlgn="base" hangingPunct="1">
        <a:spcBef>
          <a:spcPct val="20000"/>
        </a:spcBef>
        <a:spcAft>
          <a:spcPct val="0"/>
        </a:spcAft>
        <a:buClr>
          <a:srgbClr val="797E01"/>
        </a:buClr>
        <a:buChar char="•"/>
        <a:defRPr sz="2000">
          <a:solidFill>
            <a:schemeClr val="tx2"/>
          </a:solidFill>
          <a:latin typeface="+mn-lt"/>
        </a:defRPr>
      </a:lvl4pPr>
      <a:lvl5pPr marL="2057400" indent="-228600" algn="l" rtl="0" eaLnBrk="1" fontAlgn="base" hangingPunct="1">
        <a:spcBef>
          <a:spcPct val="20000"/>
        </a:spcBef>
        <a:spcAft>
          <a:spcPct val="0"/>
        </a:spcAft>
        <a:buClr>
          <a:srgbClr val="740160"/>
        </a:buClr>
        <a:buChar char="•"/>
        <a:defRPr sz="2000">
          <a:solidFill>
            <a:schemeClr val="tx2"/>
          </a:solidFill>
          <a:latin typeface="+mn-lt"/>
        </a:defRPr>
      </a:lvl5pPr>
      <a:lvl6pPr marL="2514600" indent="-228600" algn="l" rtl="0" eaLnBrk="1" fontAlgn="base" hangingPunct="1">
        <a:spcBef>
          <a:spcPct val="20000"/>
        </a:spcBef>
        <a:spcAft>
          <a:spcPct val="0"/>
        </a:spcAft>
        <a:buClr>
          <a:srgbClr val="740160"/>
        </a:buClr>
        <a:buChar char="•"/>
        <a:defRPr sz="2000">
          <a:solidFill>
            <a:schemeClr val="tx2"/>
          </a:solidFill>
          <a:latin typeface="+mn-lt"/>
        </a:defRPr>
      </a:lvl6pPr>
      <a:lvl7pPr marL="2971800" indent="-228600" algn="l" rtl="0" eaLnBrk="1" fontAlgn="base" hangingPunct="1">
        <a:spcBef>
          <a:spcPct val="20000"/>
        </a:spcBef>
        <a:spcAft>
          <a:spcPct val="0"/>
        </a:spcAft>
        <a:buClr>
          <a:srgbClr val="740160"/>
        </a:buClr>
        <a:buChar char="•"/>
        <a:defRPr sz="2000">
          <a:solidFill>
            <a:schemeClr val="tx2"/>
          </a:solidFill>
          <a:latin typeface="+mn-lt"/>
        </a:defRPr>
      </a:lvl7pPr>
      <a:lvl8pPr marL="3429000" indent="-228600" algn="l" rtl="0" eaLnBrk="1" fontAlgn="base" hangingPunct="1">
        <a:spcBef>
          <a:spcPct val="20000"/>
        </a:spcBef>
        <a:spcAft>
          <a:spcPct val="0"/>
        </a:spcAft>
        <a:buClr>
          <a:srgbClr val="740160"/>
        </a:buClr>
        <a:buChar char="•"/>
        <a:defRPr sz="2000">
          <a:solidFill>
            <a:schemeClr val="tx2"/>
          </a:solidFill>
          <a:latin typeface="+mn-lt"/>
        </a:defRPr>
      </a:lvl8pPr>
      <a:lvl9pPr marL="3886200" indent="-228600" algn="l" rtl="0" eaLnBrk="1" fontAlgn="base" hangingPunct="1">
        <a:spcBef>
          <a:spcPct val="20000"/>
        </a:spcBef>
        <a:spcAft>
          <a:spcPct val="0"/>
        </a:spcAft>
        <a:buClr>
          <a:srgbClr val="740160"/>
        </a:buClr>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8" Type="http://schemas.openxmlformats.org/officeDocument/2006/relationships/hyperlink" Target="https://www.youtube.com/watch?v=e-yAO267tvE" TargetMode="External"/><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BECFD9C-2FDE-195A-120F-74D0C01C71FA}"/>
              </a:ext>
            </a:extLst>
          </p:cNvPr>
          <p:cNvSpPr>
            <a:spLocks noGrp="1"/>
          </p:cNvSpPr>
          <p:nvPr>
            <p:ph type="title"/>
          </p:nvPr>
        </p:nvSpPr>
        <p:spPr/>
        <p:txBody>
          <a:bodyPr/>
          <a:lstStyle/>
          <a:p>
            <a:pPr algn="ctr"/>
            <a:r>
              <a:rPr lang="en-GB" b="1" dirty="0"/>
              <a:t>Who am I?</a:t>
            </a:r>
          </a:p>
        </p:txBody>
      </p:sp>
      <p:sp>
        <p:nvSpPr>
          <p:cNvPr id="5" name="TextBox 4">
            <a:extLst>
              <a:ext uri="{FF2B5EF4-FFF2-40B4-BE49-F238E27FC236}">
                <a16:creationId xmlns:a16="http://schemas.microsoft.com/office/drawing/2014/main" id="{D5FCE442-D953-51DF-E704-338151E1FAFD}"/>
              </a:ext>
            </a:extLst>
          </p:cNvPr>
          <p:cNvSpPr txBox="1"/>
          <p:nvPr/>
        </p:nvSpPr>
        <p:spPr>
          <a:xfrm>
            <a:off x="73776" y="2944252"/>
            <a:ext cx="2002328" cy="1015663"/>
          </a:xfrm>
          <a:prstGeom prst="rect">
            <a:avLst/>
          </a:prstGeom>
          <a:noFill/>
        </p:spPr>
        <p:txBody>
          <a:bodyPr wrap="square" rtlCol="0">
            <a:spAutoFit/>
          </a:bodyPr>
          <a:lstStyle/>
          <a:p>
            <a:pPr algn="ctr"/>
            <a:r>
              <a:rPr lang="en-GB" sz="2000" dirty="0"/>
              <a:t>I am between 153-235 cm long.</a:t>
            </a:r>
          </a:p>
        </p:txBody>
      </p:sp>
      <p:sp>
        <p:nvSpPr>
          <p:cNvPr id="6" name="TextBox 5">
            <a:extLst>
              <a:ext uri="{FF2B5EF4-FFF2-40B4-BE49-F238E27FC236}">
                <a16:creationId xmlns:a16="http://schemas.microsoft.com/office/drawing/2014/main" id="{5C6F6CF4-6EC7-8217-A56E-F3B542A45411}"/>
              </a:ext>
            </a:extLst>
          </p:cNvPr>
          <p:cNvSpPr txBox="1"/>
          <p:nvPr/>
        </p:nvSpPr>
        <p:spPr>
          <a:xfrm>
            <a:off x="6624145" y="2944251"/>
            <a:ext cx="2002328" cy="1015663"/>
          </a:xfrm>
          <a:prstGeom prst="rect">
            <a:avLst/>
          </a:prstGeom>
          <a:noFill/>
        </p:spPr>
        <p:txBody>
          <a:bodyPr wrap="square" rtlCol="0">
            <a:spAutoFit/>
          </a:bodyPr>
          <a:lstStyle/>
          <a:p>
            <a:pPr algn="ctr"/>
            <a:r>
              <a:rPr lang="en-GB" sz="2000" dirty="0"/>
              <a:t>I can weigh between 54 and 75kg.</a:t>
            </a:r>
          </a:p>
        </p:txBody>
      </p:sp>
      <p:sp>
        <p:nvSpPr>
          <p:cNvPr id="7" name="TextBox 6">
            <a:extLst>
              <a:ext uri="{FF2B5EF4-FFF2-40B4-BE49-F238E27FC236}">
                <a16:creationId xmlns:a16="http://schemas.microsoft.com/office/drawing/2014/main" id="{E1FC9679-2D1E-9FB7-7AFB-85DAB1B9CD91}"/>
              </a:ext>
            </a:extLst>
          </p:cNvPr>
          <p:cNvSpPr txBox="1"/>
          <p:nvPr/>
        </p:nvSpPr>
        <p:spPr>
          <a:xfrm>
            <a:off x="3305564" y="1933154"/>
            <a:ext cx="2346385" cy="1015663"/>
          </a:xfrm>
          <a:prstGeom prst="rect">
            <a:avLst/>
          </a:prstGeom>
          <a:noFill/>
        </p:spPr>
        <p:txBody>
          <a:bodyPr wrap="square" rtlCol="0">
            <a:spAutoFit/>
          </a:bodyPr>
          <a:lstStyle/>
          <a:p>
            <a:pPr algn="ctr"/>
            <a:r>
              <a:rPr lang="en-GB" sz="2000" dirty="0"/>
              <a:t>I eat grass, herbs, roots, bulbs and melons.</a:t>
            </a:r>
          </a:p>
        </p:txBody>
      </p:sp>
      <p:sp>
        <p:nvSpPr>
          <p:cNvPr id="8" name="TextBox 7">
            <a:extLst>
              <a:ext uri="{FF2B5EF4-FFF2-40B4-BE49-F238E27FC236}">
                <a16:creationId xmlns:a16="http://schemas.microsoft.com/office/drawing/2014/main" id="{C0B193BB-123D-135A-C3AA-FE03868BA2E2}"/>
              </a:ext>
            </a:extLst>
          </p:cNvPr>
          <p:cNvSpPr txBox="1"/>
          <p:nvPr/>
        </p:nvSpPr>
        <p:spPr>
          <a:xfrm>
            <a:off x="5743574" y="4670080"/>
            <a:ext cx="2002328" cy="1015663"/>
          </a:xfrm>
          <a:prstGeom prst="rect">
            <a:avLst/>
          </a:prstGeom>
          <a:noFill/>
        </p:spPr>
        <p:txBody>
          <a:bodyPr wrap="square" rtlCol="0">
            <a:spAutoFit/>
          </a:bodyPr>
          <a:lstStyle/>
          <a:p>
            <a:pPr algn="ctr"/>
            <a:r>
              <a:rPr lang="en-GB" sz="2000" dirty="0"/>
              <a:t>I became extinct in the wild in 1972.</a:t>
            </a:r>
          </a:p>
        </p:txBody>
      </p:sp>
      <p:sp>
        <p:nvSpPr>
          <p:cNvPr id="9" name="TextBox 8">
            <a:extLst>
              <a:ext uri="{FF2B5EF4-FFF2-40B4-BE49-F238E27FC236}">
                <a16:creationId xmlns:a16="http://schemas.microsoft.com/office/drawing/2014/main" id="{84BF6CE3-ED6D-CEE4-5A8E-3225A66B4557}"/>
              </a:ext>
            </a:extLst>
          </p:cNvPr>
          <p:cNvSpPr txBox="1"/>
          <p:nvPr/>
        </p:nvSpPr>
        <p:spPr>
          <a:xfrm>
            <a:off x="1691680" y="4823969"/>
            <a:ext cx="2002328" cy="707886"/>
          </a:xfrm>
          <a:prstGeom prst="rect">
            <a:avLst/>
          </a:prstGeom>
          <a:noFill/>
        </p:spPr>
        <p:txBody>
          <a:bodyPr wrap="square" rtlCol="0">
            <a:spAutoFit/>
          </a:bodyPr>
          <a:lstStyle/>
          <a:p>
            <a:pPr algn="ctr"/>
            <a:r>
              <a:rPr lang="en-GB" sz="2000" dirty="0"/>
              <a:t>I can live for over 20 years. </a:t>
            </a:r>
          </a:p>
        </p:txBody>
      </p:sp>
      <p:sp>
        <p:nvSpPr>
          <p:cNvPr id="10" name="TextBox 9">
            <a:extLst>
              <a:ext uri="{FF2B5EF4-FFF2-40B4-BE49-F238E27FC236}">
                <a16:creationId xmlns:a16="http://schemas.microsoft.com/office/drawing/2014/main" id="{E0356BB4-BCAD-134E-1074-C77145476F44}"/>
              </a:ext>
            </a:extLst>
          </p:cNvPr>
          <p:cNvSpPr txBox="1"/>
          <p:nvPr/>
        </p:nvSpPr>
        <p:spPr>
          <a:xfrm>
            <a:off x="2841394" y="3200740"/>
            <a:ext cx="3461212" cy="1323439"/>
          </a:xfrm>
          <a:custGeom>
            <a:avLst/>
            <a:gdLst>
              <a:gd name="connsiteX0" fmla="*/ 0 w 3461212"/>
              <a:gd name="connsiteY0" fmla="*/ 0 h 1323439"/>
              <a:gd name="connsiteX1" fmla="*/ 588406 w 3461212"/>
              <a:gd name="connsiteY1" fmla="*/ 0 h 1323439"/>
              <a:gd name="connsiteX2" fmla="*/ 1211424 w 3461212"/>
              <a:gd name="connsiteY2" fmla="*/ 0 h 1323439"/>
              <a:gd name="connsiteX3" fmla="*/ 1972891 w 3461212"/>
              <a:gd name="connsiteY3" fmla="*/ 0 h 1323439"/>
              <a:gd name="connsiteX4" fmla="*/ 2665133 w 3461212"/>
              <a:gd name="connsiteY4" fmla="*/ 0 h 1323439"/>
              <a:gd name="connsiteX5" fmla="*/ 3461212 w 3461212"/>
              <a:gd name="connsiteY5" fmla="*/ 0 h 1323439"/>
              <a:gd name="connsiteX6" fmla="*/ 3461212 w 3461212"/>
              <a:gd name="connsiteY6" fmla="*/ 635251 h 1323439"/>
              <a:gd name="connsiteX7" fmla="*/ 3461212 w 3461212"/>
              <a:gd name="connsiteY7" fmla="*/ 1323439 h 1323439"/>
              <a:gd name="connsiteX8" fmla="*/ 2872806 w 3461212"/>
              <a:gd name="connsiteY8" fmla="*/ 1323439 h 1323439"/>
              <a:gd name="connsiteX9" fmla="*/ 2111339 w 3461212"/>
              <a:gd name="connsiteY9" fmla="*/ 1323439 h 1323439"/>
              <a:gd name="connsiteX10" fmla="*/ 1419097 w 3461212"/>
              <a:gd name="connsiteY10" fmla="*/ 1323439 h 1323439"/>
              <a:gd name="connsiteX11" fmla="*/ 726855 w 3461212"/>
              <a:gd name="connsiteY11" fmla="*/ 1323439 h 1323439"/>
              <a:gd name="connsiteX12" fmla="*/ 0 w 3461212"/>
              <a:gd name="connsiteY12" fmla="*/ 1323439 h 1323439"/>
              <a:gd name="connsiteX13" fmla="*/ 0 w 3461212"/>
              <a:gd name="connsiteY13" fmla="*/ 635251 h 1323439"/>
              <a:gd name="connsiteX14" fmla="*/ 0 w 3461212"/>
              <a:gd name="connsiteY14" fmla="*/ 0 h 1323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461212" h="1323439" extrusionOk="0">
                <a:moveTo>
                  <a:pt x="0" y="0"/>
                </a:moveTo>
                <a:cubicBezTo>
                  <a:pt x="233573" y="13496"/>
                  <a:pt x="299928" y="-1387"/>
                  <a:pt x="588406" y="0"/>
                </a:cubicBezTo>
                <a:cubicBezTo>
                  <a:pt x="876884" y="1387"/>
                  <a:pt x="909980" y="-14794"/>
                  <a:pt x="1211424" y="0"/>
                </a:cubicBezTo>
                <a:cubicBezTo>
                  <a:pt x="1512868" y="14794"/>
                  <a:pt x="1732740" y="8818"/>
                  <a:pt x="1972891" y="0"/>
                </a:cubicBezTo>
                <a:cubicBezTo>
                  <a:pt x="2213042" y="-8818"/>
                  <a:pt x="2479662" y="-3813"/>
                  <a:pt x="2665133" y="0"/>
                </a:cubicBezTo>
                <a:cubicBezTo>
                  <a:pt x="2850604" y="3813"/>
                  <a:pt x="3235560" y="32995"/>
                  <a:pt x="3461212" y="0"/>
                </a:cubicBezTo>
                <a:cubicBezTo>
                  <a:pt x="3435079" y="131452"/>
                  <a:pt x="3429964" y="382787"/>
                  <a:pt x="3461212" y="635251"/>
                </a:cubicBezTo>
                <a:cubicBezTo>
                  <a:pt x="3492460" y="887715"/>
                  <a:pt x="3458634" y="1030208"/>
                  <a:pt x="3461212" y="1323439"/>
                </a:cubicBezTo>
                <a:cubicBezTo>
                  <a:pt x="3231141" y="1321940"/>
                  <a:pt x="3106310" y="1297786"/>
                  <a:pt x="2872806" y="1323439"/>
                </a:cubicBezTo>
                <a:cubicBezTo>
                  <a:pt x="2639302" y="1349092"/>
                  <a:pt x="2276926" y="1317823"/>
                  <a:pt x="2111339" y="1323439"/>
                </a:cubicBezTo>
                <a:cubicBezTo>
                  <a:pt x="1945752" y="1329055"/>
                  <a:pt x="1575403" y="1292776"/>
                  <a:pt x="1419097" y="1323439"/>
                </a:cubicBezTo>
                <a:cubicBezTo>
                  <a:pt x="1262791" y="1354102"/>
                  <a:pt x="1001484" y="1295613"/>
                  <a:pt x="726855" y="1323439"/>
                </a:cubicBezTo>
                <a:cubicBezTo>
                  <a:pt x="452226" y="1351265"/>
                  <a:pt x="297048" y="1328500"/>
                  <a:pt x="0" y="1323439"/>
                </a:cubicBezTo>
                <a:cubicBezTo>
                  <a:pt x="-5024" y="1027124"/>
                  <a:pt x="-12269" y="796957"/>
                  <a:pt x="0" y="635251"/>
                </a:cubicBezTo>
                <a:cubicBezTo>
                  <a:pt x="12269" y="473545"/>
                  <a:pt x="-27015" y="234999"/>
                  <a:pt x="0" y="0"/>
                </a:cubicBezTo>
                <a:close/>
              </a:path>
            </a:pathLst>
          </a:custGeom>
          <a:noFill/>
          <a:ln w="28575">
            <a:solidFill>
              <a:srgbClr val="F54C00"/>
            </a:solidFill>
            <a:extLst>
              <a:ext uri="{C807C97D-BFC1-408E-A445-0C87EB9F89A2}">
                <ask:lineSketchStyleProps xmlns:ask="http://schemas.microsoft.com/office/drawing/2018/sketchyshapes" sd="2650216993">
                  <a:prstGeom prst="rect">
                    <a:avLst/>
                  </a:prstGeom>
                  <ask:type>
                    <ask:lineSketchFreehand/>
                  </ask:type>
                </ask:lineSketchStyleProps>
              </a:ext>
            </a:extLst>
          </a:ln>
          <a:effectLst/>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2000" dirty="0">
                <a:solidFill>
                  <a:schemeClr val="tx1"/>
                </a:solidFill>
              </a:rPr>
              <a:t>While you wait…have a look at these statements and see if you can guess what the lesson is about today. </a:t>
            </a:r>
          </a:p>
        </p:txBody>
      </p:sp>
      <p:pic>
        <p:nvPicPr>
          <p:cNvPr id="3" name="Picture 2" descr="A close up of a logo&#10;&#10;AI-generated content may be incorrect.">
            <a:extLst>
              <a:ext uri="{FF2B5EF4-FFF2-40B4-BE49-F238E27FC236}">
                <a16:creationId xmlns:a16="http://schemas.microsoft.com/office/drawing/2014/main" id="{565FF1F7-B15F-C2B0-E79C-08FC614C77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898" y="5733256"/>
            <a:ext cx="1928510" cy="1010726"/>
          </a:xfrm>
          <a:prstGeom prst="rect">
            <a:avLst/>
          </a:prstGeom>
        </p:spPr>
      </p:pic>
    </p:spTree>
    <p:extLst>
      <p:ext uri="{BB962C8B-B14F-4D97-AF65-F5344CB8AC3E}">
        <p14:creationId xmlns:p14="http://schemas.microsoft.com/office/powerpoint/2010/main" val="1338259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17A39-593A-4BFA-DFB6-8F721AB70CCA}"/>
              </a:ext>
            </a:extLst>
          </p:cNvPr>
          <p:cNvSpPr>
            <a:spLocks noGrp="1"/>
          </p:cNvSpPr>
          <p:nvPr>
            <p:ph type="ctrTitle"/>
          </p:nvPr>
        </p:nvSpPr>
        <p:spPr>
          <a:solidFill>
            <a:srgbClr val="F54C00"/>
          </a:solidFill>
        </p:spPr>
        <p:txBody>
          <a:bodyPr/>
          <a:lstStyle/>
          <a:p>
            <a:r>
              <a:rPr lang="en-GB" sz="3600" b="1" dirty="0">
                <a:solidFill>
                  <a:schemeClr val="bg1"/>
                </a:solidFill>
              </a:rPr>
              <a:t>Unicorns of the desert</a:t>
            </a:r>
          </a:p>
        </p:txBody>
      </p:sp>
      <p:sp>
        <p:nvSpPr>
          <p:cNvPr id="3" name="Subtitle 2">
            <a:extLst>
              <a:ext uri="{FF2B5EF4-FFF2-40B4-BE49-F238E27FC236}">
                <a16:creationId xmlns:a16="http://schemas.microsoft.com/office/drawing/2014/main" id="{F8DBC013-0F37-BF2C-473E-43EF7A6A1843}"/>
              </a:ext>
            </a:extLst>
          </p:cNvPr>
          <p:cNvSpPr>
            <a:spLocks noGrp="1"/>
          </p:cNvSpPr>
          <p:nvPr>
            <p:ph type="subTitle" idx="1"/>
          </p:nvPr>
        </p:nvSpPr>
        <p:spPr>
          <a:xfrm>
            <a:off x="1371600" y="3573016"/>
            <a:ext cx="6400800" cy="1752600"/>
          </a:xfrm>
        </p:spPr>
        <p:txBody>
          <a:bodyPr>
            <a:noAutofit/>
          </a:bodyPr>
          <a:lstStyle/>
          <a:p>
            <a:r>
              <a:rPr lang="en-GB" sz="2000" b="1" dirty="0"/>
              <a:t>Learning Goals</a:t>
            </a:r>
          </a:p>
          <a:p>
            <a:pPr marL="342900" indent="-342900">
              <a:buFont typeface="+mj-lt"/>
              <a:buAutoNum type="arabicPeriod"/>
            </a:pPr>
            <a:r>
              <a:rPr lang="en-GB" sz="2000" dirty="0"/>
              <a:t>Know ways in which the Arabian Oryx have adapted to the desert biome. </a:t>
            </a:r>
          </a:p>
          <a:p>
            <a:pPr marL="342900" indent="-342900">
              <a:buFont typeface="+mj-lt"/>
              <a:buAutoNum type="arabicPeriod"/>
            </a:pPr>
            <a:r>
              <a:rPr lang="en-GB" sz="2000" dirty="0"/>
              <a:t>Understand why the Arabian Oryx had been near extinction. </a:t>
            </a:r>
          </a:p>
          <a:p>
            <a:pPr marL="342900" indent="-342900">
              <a:buFont typeface="+mj-lt"/>
              <a:buAutoNum type="arabicPeriod"/>
            </a:pPr>
            <a:r>
              <a:rPr lang="en-GB" sz="2000" dirty="0"/>
              <a:t>Identify ways in which the Arabian Oryx can be conserved. </a:t>
            </a:r>
          </a:p>
          <a:p>
            <a:endParaRPr lang="en-GB" sz="2000" dirty="0"/>
          </a:p>
        </p:txBody>
      </p:sp>
      <p:sp>
        <p:nvSpPr>
          <p:cNvPr id="6" name="TextBox 5">
            <a:extLst>
              <a:ext uri="{FF2B5EF4-FFF2-40B4-BE49-F238E27FC236}">
                <a16:creationId xmlns:a16="http://schemas.microsoft.com/office/drawing/2014/main" id="{DDF900CB-37C7-1D9F-4E95-88A9DCAA5237}"/>
              </a:ext>
            </a:extLst>
          </p:cNvPr>
          <p:cNvSpPr txBox="1"/>
          <p:nvPr/>
        </p:nvSpPr>
        <p:spPr>
          <a:xfrm>
            <a:off x="114898" y="2228671"/>
            <a:ext cx="5323098" cy="1200329"/>
          </a:xfrm>
          <a:custGeom>
            <a:avLst/>
            <a:gdLst>
              <a:gd name="connsiteX0" fmla="*/ 0 w 5323098"/>
              <a:gd name="connsiteY0" fmla="*/ 0 h 1200329"/>
              <a:gd name="connsiteX1" fmla="*/ 612156 w 5323098"/>
              <a:gd name="connsiteY1" fmla="*/ 0 h 1200329"/>
              <a:gd name="connsiteX2" fmla="*/ 1171082 w 5323098"/>
              <a:gd name="connsiteY2" fmla="*/ 0 h 1200329"/>
              <a:gd name="connsiteX3" fmla="*/ 1836469 w 5323098"/>
              <a:gd name="connsiteY3" fmla="*/ 0 h 1200329"/>
              <a:gd name="connsiteX4" fmla="*/ 2342163 w 5323098"/>
              <a:gd name="connsiteY4" fmla="*/ 0 h 1200329"/>
              <a:gd name="connsiteX5" fmla="*/ 3007550 w 5323098"/>
              <a:gd name="connsiteY5" fmla="*/ 0 h 1200329"/>
              <a:gd name="connsiteX6" fmla="*/ 3619707 w 5323098"/>
              <a:gd name="connsiteY6" fmla="*/ 0 h 1200329"/>
              <a:gd name="connsiteX7" fmla="*/ 4125401 w 5323098"/>
              <a:gd name="connsiteY7" fmla="*/ 0 h 1200329"/>
              <a:gd name="connsiteX8" fmla="*/ 5323098 w 5323098"/>
              <a:gd name="connsiteY8" fmla="*/ 0 h 1200329"/>
              <a:gd name="connsiteX9" fmla="*/ 5323098 w 5323098"/>
              <a:gd name="connsiteY9" fmla="*/ 624171 h 1200329"/>
              <a:gd name="connsiteX10" fmla="*/ 5323098 w 5323098"/>
              <a:gd name="connsiteY10" fmla="*/ 1200329 h 1200329"/>
              <a:gd name="connsiteX11" fmla="*/ 4764173 w 5323098"/>
              <a:gd name="connsiteY11" fmla="*/ 1200329 h 1200329"/>
              <a:gd name="connsiteX12" fmla="*/ 4098785 w 5323098"/>
              <a:gd name="connsiteY12" fmla="*/ 1200329 h 1200329"/>
              <a:gd name="connsiteX13" fmla="*/ 3486629 w 5323098"/>
              <a:gd name="connsiteY13" fmla="*/ 1200329 h 1200329"/>
              <a:gd name="connsiteX14" fmla="*/ 2714780 w 5323098"/>
              <a:gd name="connsiteY14" fmla="*/ 1200329 h 1200329"/>
              <a:gd name="connsiteX15" fmla="*/ 2049393 w 5323098"/>
              <a:gd name="connsiteY15" fmla="*/ 1200329 h 1200329"/>
              <a:gd name="connsiteX16" fmla="*/ 1384005 w 5323098"/>
              <a:gd name="connsiteY16" fmla="*/ 1200329 h 1200329"/>
              <a:gd name="connsiteX17" fmla="*/ 878311 w 5323098"/>
              <a:gd name="connsiteY17" fmla="*/ 1200329 h 1200329"/>
              <a:gd name="connsiteX18" fmla="*/ 0 w 5323098"/>
              <a:gd name="connsiteY18" fmla="*/ 1200329 h 1200329"/>
              <a:gd name="connsiteX19" fmla="*/ 0 w 5323098"/>
              <a:gd name="connsiteY19" fmla="*/ 600165 h 1200329"/>
              <a:gd name="connsiteX20" fmla="*/ 0 w 5323098"/>
              <a:gd name="connsiteY20" fmla="*/ 0 h 1200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323098" h="1200329" extrusionOk="0">
                <a:moveTo>
                  <a:pt x="0" y="0"/>
                </a:moveTo>
                <a:cubicBezTo>
                  <a:pt x="272495" y="24333"/>
                  <a:pt x="346986" y="-15785"/>
                  <a:pt x="612156" y="0"/>
                </a:cubicBezTo>
                <a:cubicBezTo>
                  <a:pt x="877326" y="15785"/>
                  <a:pt x="892561" y="-24173"/>
                  <a:pt x="1171082" y="0"/>
                </a:cubicBezTo>
                <a:cubicBezTo>
                  <a:pt x="1449603" y="24173"/>
                  <a:pt x="1608767" y="30135"/>
                  <a:pt x="1836469" y="0"/>
                </a:cubicBezTo>
                <a:cubicBezTo>
                  <a:pt x="2064171" y="-30135"/>
                  <a:pt x="2131041" y="24822"/>
                  <a:pt x="2342163" y="0"/>
                </a:cubicBezTo>
                <a:cubicBezTo>
                  <a:pt x="2553285" y="-24822"/>
                  <a:pt x="2809553" y="-9842"/>
                  <a:pt x="3007550" y="0"/>
                </a:cubicBezTo>
                <a:cubicBezTo>
                  <a:pt x="3205547" y="9842"/>
                  <a:pt x="3374234" y="2310"/>
                  <a:pt x="3619707" y="0"/>
                </a:cubicBezTo>
                <a:cubicBezTo>
                  <a:pt x="3865180" y="-2310"/>
                  <a:pt x="3921515" y="7574"/>
                  <a:pt x="4125401" y="0"/>
                </a:cubicBezTo>
                <a:cubicBezTo>
                  <a:pt x="4329287" y="-7574"/>
                  <a:pt x="5074623" y="12775"/>
                  <a:pt x="5323098" y="0"/>
                </a:cubicBezTo>
                <a:cubicBezTo>
                  <a:pt x="5292558" y="212316"/>
                  <a:pt x="5328196" y="468224"/>
                  <a:pt x="5323098" y="624171"/>
                </a:cubicBezTo>
                <a:cubicBezTo>
                  <a:pt x="5318000" y="780118"/>
                  <a:pt x="5313686" y="991283"/>
                  <a:pt x="5323098" y="1200329"/>
                </a:cubicBezTo>
                <a:cubicBezTo>
                  <a:pt x="5202669" y="1212519"/>
                  <a:pt x="4922504" y="1177437"/>
                  <a:pt x="4764173" y="1200329"/>
                </a:cubicBezTo>
                <a:cubicBezTo>
                  <a:pt x="4605843" y="1223221"/>
                  <a:pt x="4339513" y="1178454"/>
                  <a:pt x="4098785" y="1200329"/>
                </a:cubicBezTo>
                <a:cubicBezTo>
                  <a:pt x="3858057" y="1222204"/>
                  <a:pt x="3688944" y="1224075"/>
                  <a:pt x="3486629" y="1200329"/>
                </a:cubicBezTo>
                <a:cubicBezTo>
                  <a:pt x="3284314" y="1176583"/>
                  <a:pt x="2957799" y="1186009"/>
                  <a:pt x="2714780" y="1200329"/>
                </a:cubicBezTo>
                <a:cubicBezTo>
                  <a:pt x="2471761" y="1214649"/>
                  <a:pt x="2263902" y="1178638"/>
                  <a:pt x="2049393" y="1200329"/>
                </a:cubicBezTo>
                <a:cubicBezTo>
                  <a:pt x="1834884" y="1222020"/>
                  <a:pt x="1712165" y="1179297"/>
                  <a:pt x="1384005" y="1200329"/>
                </a:cubicBezTo>
                <a:cubicBezTo>
                  <a:pt x="1055845" y="1221361"/>
                  <a:pt x="1064646" y="1177677"/>
                  <a:pt x="878311" y="1200329"/>
                </a:cubicBezTo>
                <a:cubicBezTo>
                  <a:pt x="691976" y="1222981"/>
                  <a:pt x="234513" y="1204316"/>
                  <a:pt x="0" y="1200329"/>
                </a:cubicBezTo>
                <a:cubicBezTo>
                  <a:pt x="-16019" y="1021186"/>
                  <a:pt x="-575" y="898959"/>
                  <a:pt x="0" y="600165"/>
                </a:cubicBezTo>
                <a:cubicBezTo>
                  <a:pt x="575" y="301371"/>
                  <a:pt x="23692" y="245838"/>
                  <a:pt x="0" y="0"/>
                </a:cubicBezTo>
                <a:close/>
              </a:path>
            </a:pathLst>
          </a:custGeom>
          <a:noFill/>
          <a:ln w="28575">
            <a:solidFill>
              <a:srgbClr val="F54C00"/>
            </a:solidFill>
            <a:extLst>
              <a:ext uri="{C807C97D-BFC1-408E-A445-0C87EB9F89A2}">
                <ask:lineSketchStyleProps xmlns:ask="http://schemas.microsoft.com/office/drawing/2018/sketchyshapes" sd="559668610">
                  <a:prstGeom prst="rect">
                    <a:avLst/>
                  </a:prstGeom>
                  <ask:type>
                    <ask:lineSketchFreehand/>
                  </ask:type>
                </ask:lineSketchStyleProps>
              </a:ext>
            </a:extLst>
          </a:ln>
          <a:effectLst/>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dirty="0">
                <a:solidFill>
                  <a:schemeClr val="tx1"/>
                </a:solidFill>
              </a:rPr>
              <a:t>Did you know? The Arabian Oryx is thought to be the animal which started the unicorn myth. Can you label your own image to see why this might have been? </a:t>
            </a:r>
          </a:p>
        </p:txBody>
      </p:sp>
      <p:pic>
        <p:nvPicPr>
          <p:cNvPr id="8" name="Picture 7" descr="A close up of a logo&#10;&#10;AI-generated content may be incorrect.">
            <a:extLst>
              <a:ext uri="{FF2B5EF4-FFF2-40B4-BE49-F238E27FC236}">
                <a16:creationId xmlns:a16="http://schemas.microsoft.com/office/drawing/2014/main" id="{4F671360-56BF-2CC6-816A-083E46A87D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898" y="5733256"/>
            <a:ext cx="1928510" cy="1010726"/>
          </a:xfrm>
          <a:prstGeom prst="rect">
            <a:avLst/>
          </a:prstGeom>
        </p:spPr>
      </p:pic>
      <p:sp>
        <p:nvSpPr>
          <p:cNvPr id="12" name="Date Placeholder 11">
            <a:extLst>
              <a:ext uri="{FF2B5EF4-FFF2-40B4-BE49-F238E27FC236}">
                <a16:creationId xmlns:a16="http://schemas.microsoft.com/office/drawing/2014/main" id="{4BC1B382-1542-1930-AB25-C0B336931B37}"/>
              </a:ext>
            </a:extLst>
          </p:cNvPr>
          <p:cNvSpPr txBox="1">
            <a:spLocks/>
          </p:cNvSpPr>
          <p:nvPr/>
        </p:nvSpPr>
        <p:spPr bwMode="auto">
          <a:xfrm>
            <a:off x="5437996" y="1917691"/>
            <a:ext cx="3461211" cy="310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GB"/>
            </a:defPPr>
            <a:lvl1pPr algn="r" rtl="0" fontAlgn="base">
              <a:spcBef>
                <a:spcPct val="0"/>
              </a:spcBef>
              <a:spcAft>
                <a:spcPct val="0"/>
              </a:spcAft>
              <a:defRPr sz="1000" kern="1200">
                <a:solidFill>
                  <a:schemeClr val="tx1"/>
                </a:solidFill>
                <a:latin typeface="Helvetica" pitchFamily="34" charset="0"/>
                <a:ea typeface="+mn-ea"/>
                <a:cs typeface="+mn-cs"/>
              </a:defRPr>
            </a:lvl1pPr>
            <a:lvl2pPr marL="457200" algn="l" rtl="0" fontAlgn="base">
              <a:spcBef>
                <a:spcPct val="0"/>
              </a:spcBef>
              <a:spcAft>
                <a:spcPct val="0"/>
              </a:spcAft>
              <a:defRPr kern="1200">
                <a:solidFill>
                  <a:schemeClr val="tx1"/>
                </a:solidFill>
                <a:latin typeface="Helvetica" pitchFamily="34" charset="0"/>
                <a:ea typeface="+mn-ea"/>
                <a:cs typeface="+mn-cs"/>
              </a:defRPr>
            </a:lvl2pPr>
            <a:lvl3pPr marL="914400" algn="l" rtl="0" fontAlgn="base">
              <a:spcBef>
                <a:spcPct val="0"/>
              </a:spcBef>
              <a:spcAft>
                <a:spcPct val="0"/>
              </a:spcAft>
              <a:defRPr kern="1200">
                <a:solidFill>
                  <a:schemeClr val="tx1"/>
                </a:solidFill>
                <a:latin typeface="Helvetica" pitchFamily="34" charset="0"/>
                <a:ea typeface="+mn-ea"/>
                <a:cs typeface="+mn-cs"/>
              </a:defRPr>
            </a:lvl3pPr>
            <a:lvl4pPr marL="1371600" algn="l" rtl="0" fontAlgn="base">
              <a:spcBef>
                <a:spcPct val="0"/>
              </a:spcBef>
              <a:spcAft>
                <a:spcPct val="0"/>
              </a:spcAft>
              <a:defRPr kern="1200">
                <a:solidFill>
                  <a:schemeClr val="tx1"/>
                </a:solidFill>
                <a:latin typeface="Helvetica" pitchFamily="34" charset="0"/>
                <a:ea typeface="+mn-ea"/>
                <a:cs typeface="+mn-cs"/>
              </a:defRPr>
            </a:lvl4pPr>
            <a:lvl5pPr marL="1828800" algn="l" rtl="0" fontAlgn="base">
              <a:spcBef>
                <a:spcPct val="0"/>
              </a:spcBef>
              <a:spcAft>
                <a:spcPct val="0"/>
              </a:spcAft>
              <a:defRPr kern="1200">
                <a:solidFill>
                  <a:schemeClr val="tx1"/>
                </a:solidFill>
                <a:latin typeface="Helvetica" pitchFamily="34" charset="0"/>
                <a:ea typeface="+mn-ea"/>
                <a:cs typeface="+mn-cs"/>
              </a:defRPr>
            </a:lvl5pPr>
            <a:lvl6pPr marL="2286000" algn="l" defTabSz="914400" rtl="0" eaLnBrk="1" latinLnBrk="0" hangingPunct="1">
              <a:defRPr kern="1200">
                <a:solidFill>
                  <a:schemeClr val="tx1"/>
                </a:solidFill>
                <a:latin typeface="Helvetica" pitchFamily="34" charset="0"/>
                <a:ea typeface="+mn-ea"/>
                <a:cs typeface="+mn-cs"/>
              </a:defRPr>
            </a:lvl6pPr>
            <a:lvl7pPr marL="2743200" algn="l" defTabSz="914400" rtl="0" eaLnBrk="1" latinLnBrk="0" hangingPunct="1">
              <a:defRPr kern="1200">
                <a:solidFill>
                  <a:schemeClr val="tx1"/>
                </a:solidFill>
                <a:latin typeface="Helvetica" pitchFamily="34" charset="0"/>
                <a:ea typeface="+mn-ea"/>
                <a:cs typeface="+mn-cs"/>
              </a:defRPr>
            </a:lvl7pPr>
            <a:lvl8pPr marL="3200400" algn="l" defTabSz="914400" rtl="0" eaLnBrk="1" latinLnBrk="0" hangingPunct="1">
              <a:defRPr kern="1200">
                <a:solidFill>
                  <a:schemeClr val="tx1"/>
                </a:solidFill>
                <a:latin typeface="Helvetica" pitchFamily="34" charset="0"/>
                <a:ea typeface="+mn-ea"/>
                <a:cs typeface="+mn-cs"/>
              </a:defRPr>
            </a:lvl8pPr>
            <a:lvl9pPr marL="3657600" algn="l" defTabSz="914400" rtl="0" eaLnBrk="1" latinLnBrk="0" hangingPunct="1">
              <a:defRPr kern="1200">
                <a:solidFill>
                  <a:schemeClr val="tx1"/>
                </a:solidFill>
                <a:latin typeface="Helvetica" pitchFamily="34" charset="0"/>
                <a:ea typeface="+mn-ea"/>
                <a:cs typeface="+mn-cs"/>
              </a:defRPr>
            </a:lvl9pPr>
          </a:lstStyle>
          <a:p>
            <a:fld id="{777780C0-6150-412F-BBF7-1B89359EF2C4}" type="datetime2">
              <a:rPr lang="en-GB" sz="2000" smtClean="0"/>
              <a:pPr/>
              <a:t>Friday, 07 March 2025</a:t>
            </a:fld>
            <a:endParaRPr lang="en-GB" sz="2000" dirty="0"/>
          </a:p>
        </p:txBody>
      </p:sp>
    </p:spTree>
    <p:extLst>
      <p:ext uri="{BB962C8B-B14F-4D97-AF65-F5344CB8AC3E}">
        <p14:creationId xmlns:p14="http://schemas.microsoft.com/office/powerpoint/2010/main" val="1062972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A8D22-0D5B-F89E-6D80-BFA9E33AF593}"/>
              </a:ext>
            </a:extLst>
          </p:cNvPr>
          <p:cNvSpPr>
            <a:spLocks noGrp="1"/>
          </p:cNvSpPr>
          <p:nvPr>
            <p:ph type="title"/>
          </p:nvPr>
        </p:nvSpPr>
        <p:spPr>
          <a:solidFill>
            <a:srgbClr val="01415B"/>
          </a:solidFill>
        </p:spPr>
        <p:txBody>
          <a:bodyPr anchor="t">
            <a:normAutofit/>
          </a:bodyPr>
          <a:lstStyle/>
          <a:p>
            <a:r>
              <a:rPr lang="en-GB" sz="3600" b="1" dirty="0">
                <a:solidFill>
                  <a:schemeClr val="bg1"/>
                </a:solidFill>
              </a:rPr>
              <a:t>Why were Arabian Oryx thought to be unicorns?</a:t>
            </a:r>
          </a:p>
        </p:txBody>
      </p:sp>
      <p:graphicFrame>
        <p:nvGraphicFramePr>
          <p:cNvPr id="13" name="Content Placeholder 8">
            <a:extLst>
              <a:ext uri="{FF2B5EF4-FFF2-40B4-BE49-F238E27FC236}">
                <a16:creationId xmlns:a16="http://schemas.microsoft.com/office/drawing/2014/main" id="{7FACFB0F-D22D-F20D-D67C-6CE867FE39B1}"/>
              </a:ext>
            </a:extLst>
          </p:cNvPr>
          <p:cNvGraphicFramePr>
            <a:graphicFrameLocks noGrp="1"/>
          </p:cNvGraphicFramePr>
          <p:nvPr>
            <p:ph idx="1"/>
            <p:extLst>
              <p:ext uri="{D42A27DB-BD31-4B8C-83A1-F6EECF244321}">
                <p14:modId xmlns:p14="http://schemas.microsoft.com/office/powerpoint/2010/main" val="3625066307"/>
              </p:ext>
            </p:extLst>
          </p:nvPr>
        </p:nvGraphicFramePr>
        <p:xfrm>
          <a:off x="395536" y="1651187"/>
          <a:ext cx="8101161" cy="43043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A close up of a logo&#10;&#10;AI-generated content may be incorrect.">
            <a:extLst>
              <a:ext uri="{FF2B5EF4-FFF2-40B4-BE49-F238E27FC236}">
                <a16:creationId xmlns:a16="http://schemas.microsoft.com/office/drawing/2014/main" id="{0AE955CF-82EF-6C01-D1EC-25E0D1DD2F1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4898" y="5733256"/>
            <a:ext cx="1928510" cy="1010726"/>
          </a:xfrm>
          <a:prstGeom prst="rect">
            <a:avLst/>
          </a:prstGeom>
        </p:spPr>
      </p:pic>
    </p:spTree>
    <p:extLst>
      <p:ext uri="{BB962C8B-B14F-4D97-AF65-F5344CB8AC3E}">
        <p14:creationId xmlns:p14="http://schemas.microsoft.com/office/powerpoint/2010/main" val="4060823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ACB55-D40A-A1A7-4011-D2DA31616469}"/>
              </a:ext>
            </a:extLst>
          </p:cNvPr>
          <p:cNvSpPr>
            <a:spLocks noGrp="1"/>
          </p:cNvSpPr>
          <p:nvPr>
            <p:ph type="title"/>
          </p:nvPr>
        </p:nvSpPr>
        <p:spPr>
          <a:solidFill>
            <a:srgbClr val="B70005"/>
          </a:solidFill>
        </p:spPr>
        <p:txBody>
          <a:bodyPr>
            <a:noAutofit/>
          </a:bodyPr>
          <a:lstStyle/>
          <a:p>
            <a:r>
              <a:rPr lang="en-GB" sz="3200" b="1" dirty="0">
                <a:solidFill>
                  <a:schemeClr val="bg1"/>
                </a:solidFill>
              </a:rPr>
              <a:t>How have the oryx adapted to the desert biome?</a:t>
            </a:r>
          </a:p>
        </p:txBody>
      </p:sp>
      <p:pic>
        <p:nvPicPr>
          <p:cNvPr id="5" name="Content Placeholder 4" descr="An animal with long horns walking on the ground&#10;&#10;Description automatically generated">
            <a:extLst>
              <a:ext uri="{FF2B5EF4-FFF2-40B4-BE49-F238E27FC236}">
                <a16:creationId xmlns:a16="http://schemas.microsoft.com/office/drawing/2014/main" id="{49F82FB9-0DB5-6D2C-4A73-9B263894B90D}"/>
              </a:ext>
            </a:extLst>
          </p:cNvPr>
          <p:cNvPicPr>
            <a:picLocks noChangeAspect="1"/>
          </p:cNvPicPr>
          <p:nvPr/>
        </p:nvPicPr>
        <p:blipFill>
          <a:blip r:embed="rId2">
            <a:extLst>
              <a:ext uri="{28A0092B-C50C-407E-A947-70E740481C1C}">
                <a14:useLocalDpi xmlns:a14="http://schemas.microsoft.com/office/drawing/2010/main" val="0"/>
              </a:ext>
            </a:extLst>
          </a:blip>
          <a:srcRect r="9001"/>
          <a:stretch/>
        </p:blipFill>
        <p:spPr>
          <a:xfrm>
            <a:off x="6426813" y="2852936"/>
            <a:ext cx="2573622" cy="3535235"/>
          </a:xfrm>
          <a:prstGeom prst="rect">
            <a:avLst/>
          </a:prstGeom>
          <a:effectLst>
            <a:outerShdw blurRad="50800" dist="38100" dir="2700000" algn="tl" rotWithShape="0">
              <a:prstClr val="black">
                <a:alpha val="40000"/>
              </a:prstClr>
            </a:outerShdw>
          </a:effectLst>
        </p:spPr>
      </p:pic>
      <p:sp>
        <p:nvSpPr>
          <p:cNvPr id="7" name="TextBox 6">
            <a:extLst>
              <a:ext uri="{FF2B5EF4-FFF2-40B4-BE49-F238E27FC236}">
                <a16:creationId xmlns:a16="http://schemas.microsoft.com/office/drawing/2014/main" id="{3E260772-AA80-AC6A-3C30-AB715A0C8E57}"/>
              </a:ext>
            </a:extLst>
          </p:cNvPr>
          <p:cNvSpPr txBox="1"/>
          <p:nvPr/>
        </p:nvSpPr>
        <p:spPr>
          <a:xfrm>
            <a:off x="6426814" y="6397387"/>
            <a:ext cx="2480972" cy="184666"/>
          </a:xfrm>
          <a:prstGeom prst="rect">
            <a:avLst/>
          </a:prstGeom>
          <a:noFill/>
        </p:spPr>
        <p:txBody>
          <a:bodyPr wrap="square" rtlCol="0">
            <a:spAutoFit/>
          </a:bodyPr>
          <a:lstStyle/>
          <a:p>
            <a:r>
              <a:rPr lang="en-GB" sz="600" i="1" dirty="0"/>
              <a:t>Arabian Oryx in the desert © Chris Clark, Pexels</a:t>
            </a:r>
          </a:p>
        </p:txBody>
      </p:sp>
      <p:pic>
        <p:nvPicPr>
          <p:cNvPr id="3" name="Picture 2" descr="A close up of a logo&#10;&#10;AI-generated content may be incorrect.">
            <a:extLst>
              <a:ext uri="{FF2B5EF4-FFF2-40B4-BE49-F238E27FC236}">
                <a16:creationId xmlns:a16="http://schemas.microsoft.com/office/drawing/2014/main" id="{C3D05B79-371B-948F-6C3C-5BF0BC7A01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898" y="5733256"/>
            <a:ext cx="1928510" cy="1010726"/>
          </a:xfrm>
          <a:prstGeom prst="rect">
            <a:avLst/>
          </a:prstGeom>
        </p:spPr>
      </p:pic>
      <p:sp>
        <p:nvSpPr>
          <p:cNvPr id="4" name="Content Placeholder 8">
            <a:extLst>
              <a:ext uri="{FF2B5EF4-FFF2-40B4-BE49-F238E27FC236}">
                <a16:creationId xmlns:a16="http://schemas.microsoft.com/office/drawing/2014/main" id="{943F7F6C-EC48-279A-B760-D80B05BAB6F4}"/>
              </a:ext>
            </a:extLst>
          </p:cNvPr>
          <p:cNvSpPr txBox="1">
            <a:spLocks/>
          </p:cNvSpPr>
          <p:nvPr/>
        </p:nvSpPr>
        <p:spPr bwMode="auto">
          <a:xfrm>
            <a:off x="315884" y="1805936"/>
            <a:ext cx="5984307" cy="3783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lvl1pPr marL="342900" indent="-342900" algn="l" rtl="0" eaLnBrk="1" fontAlgn="base" hangingPunct="1">
              <a:spcBef>
                <a:spcPct val="20000"/>
              </a:spcBef>
              <a:spcAft>
                <a:spcPct val="0"/>
              </a:spcAft>
              <a:buClr>
                <a:srgbClr val="F54C00"/>
              </a:buClr>
              <a:buSzPct val="70000"/>
              <a:buFont typeface="Wingdings" pitchFamily="2" charset="2"/>
              <a:buChar char="¢"/>
              <a:defRPr sz="3000">
                <a:solidFill>
                  <a:schemeClr val="tx2"/>
                </a:solidFill>
                <a:latin typeface="+mn-lt"/>
                <a:ea typeface="+mn-ea"/>
                <a:cs typeface="+mn-cs"/>
              </a:defRPr>
            </a:lvl1pPr>
            <a:lvl2pPr marL="742950" indent="-285750" algn="l" rtl="0" eaLnBrk="1" fontAlgn="base" hangingPunct="1">
              <a:spcBef>
                <a:spcPct val="20000"/>
              </a:spcBef>
              <a:spcAft>
                <a:spcPct val="0"/>
              </a:spcAft>
              <a:buClr>
                <a:srgbClr val="01415B"/>
              </a:buClr>
              <a:buSzPct val="75000"/>
              <a:buFont typeface="Wingdings" pitchFamily="2" charset="2"/>
              <a:buChar char="l"/>
              <a:defRPr sz="2800">
                <a:solidFill>
                  <a:schemeClr val="tx2"/>
                </a:solidFill>
                <a:latin typeface="+mn-lt"/>
              </a:defRPr>
            </a:lvl2pPr>
            <a:lvl3pPr marL="1143000" indent="-228600" algn="l" rtl="0" eaLnBrk="1" fontAlgn="base" hangingPunct="1">
              <a:spcBef>
                <a:spcPct val="20000"/>
              </a:spcBef>
              <a:spcAft>
                <a:spcPct val="0"/>
              </a:spcAft>
              <a:buClr>
                <a:srgbClr val="B70005"/>
              </a:buClr>
              <a:buChar char="•"/>
              <a:defRPr sz="2400">
                <a:solidFill>
                  <a:schemeClr val="tx2"/>
                </a:solidFill>
                <a:latin typeface="+mn-lt"/>
              </a:defRPr>
            </a:lvl3pPr>
            <a:lvl4pPr marL="1600200" indent="-228600" algn="l" rtl="0" eaLnBrk="1" fontAlgn="base" hangingPunct="1">
              <a:spcBef>
                <a:spcPct val="20000"/>
              </a:spcBef>
              <a:spcAft>
                <a:spcPct val="0"/>
              </a:spcAft>
              <a:buClr>
                <a:srgbClr val="797E01"/>
              </a:buClr>
              <a:buChar char="•"/>
              <a:defRPr sz="2000">
                <a:solidFill>
                  <a:schemeClr val="tx2"/>
                </a:solidFill>
                <a:latin typeface="+mn-lt"/>
              </a:defRPr>
            </a:lvl4pPr>
            <a:lvl5pPr marL="2057400" indent="-228600" algn="l" rtl="0" eaLnBrk="1" fontAlgn="base" hangingPunct="1">
              <a:spcBef>
                <a:spcPct val="20000"/>
              </a:spcBef>
              <a:spcAft>
                <a:spcPct val="0"/>
              </a:spcAft>
              <a:buClr>
                <a:srgbClr val="740160"/>
              </a:buClr>
              <a:buChar char="•"/>
              <a:defRPr sz="2000">
                <a:solidFill>
                  <a:schemeClr val="tx2"/>
                </a:solidFill>
                <a:latin typeface="+mn-lt"/>
              </a:defRPr>
            </a:lvl5pPr>
            <a:lvl6pPr marL="2514600" indent="-228600" algn="l" rtl="0" eaLnBrk="1" fontAlgn="base" hangingPunct="1">
              <a:spcBef>
                <a:spcPct val="20000"/>
              </a:spcBef>
              <a:spcAft>
                <a:spcPct val="0"/>
              </a:spcAft>
              <a:buClr>
                <a:srgbClr val="740160"/>
              </a:buClr>
              <a:buChar char="•"/>
              <a:defRPr sz="2000">
                <a:solidFill>
                  <a:schemeClr val="tx2"/>
                </a:solidFill>
                <a:latin typeface="+mn-lt"/>
              </a:defRPr>
            </a:lvl6pPr>
            <a:lvl7pPr marL="2971800" indent="-228600" algn="l" rtl="0" eaLnBrk="1" fontAlgn="base" hangingPunct="1">
              <a:spcBef>
                <a:spcPct val="20000"/>
              </a:spcBef>
              <a:spcAft>
                <a:spcPct val="0"/>
              </a:spcAft>
              <a:buClr>
                <a:srgbClr val="740160"/>
              </a:buClr>
              <a:buChar char="•"/>
              <a:defRPr sz="2000">
                <a:solidFill>
                  <a:schemeClr val="tx2"/>
                </a:solidFill>
                <a:latin typeface="+mn-lt"/>
              </a:defRPr>
            </a:lvl7pPr>
            <a:lvl8pPr marL="3429000" indent="-228600" algn="l" rtl="0" eaLnBrk="1" fontAlgn="base" hangingPunct="1">
              <a:spcBef>
                <a:spcPct val="20000"/>
              </a:spcBef>
              <a:spcAft>
                <a:spcPct val="0"/>
              </a:spcAft>
              <a:buClr>
                <a:srgbClr val="740160"/>
              </a:buClr>
              <a:buChar char="•"/>
              <a:defRPr sz="2000">
                <a:solidFill>
                  <a:schemeClr val="tx2"/>
                </a:solidFill>
                <a:latin typeface="+mn-lt"/>
              </a:defRPr>
            </a:lvl8pPr>
            <a:lvl9pPr marL="3886200" indent="-228600" algn="l" rtl="0" eaLnBrk="1" fontAlgn="base" hangingPunct="1">
              <a:spcBef>
                <a:spcPct val="20000"/>
              </a:spcBef>
              <a:spcAft>
                <a:spcPct val="0"/>
              </a:spcAft>
              <a:buClr>
                <a:srgbClr val="740160"/>
              </a:buClr>
              <a:buChar char="•"/>
              <a:defRPr sz="2000">
                <a:solidFill>
                  <a:schemeClr val="tx2"/>
                </a:solidFill>
                <a:latin typeface="+mn-lt"/>
              </a:defRPr>
            </a:lvl9pPr>
          </a:lstStyle>
          <a:p>
            <a:pPr>
              <a:buClr>
                <a:srgbClr val="B70005"/>
              </a:buClr>
            </a:pPr>
            <a:r>
              <a:rPr lang="en-US" sz="1400" kern="0" dirty="0"/>
              <a:t>They have a bright white coat which reflects the sun’s rays. </a:t>
            </a:r>
          </a:p>
          <a:p>
            <a:pPr>
              <a:buClr>
                <a:srgbClr val="B70005"/>
              </a:buClr>
            </a:pPr>
            <a:r>
              <a:rPr lang="en-US" sz="1400" kern="0" dirty="0"/>
              <a:t>Their skin is black to absorb some heat to keep them warm at night. </a:t>
            </a:r>
          </a:p>
          <a:p>
            <a:pPr>
              <a:buClr>
                <a:srgbClr val="B70005"/>
              </a:buClr>
            </a:pPr>
            <a:r>
              <a:rPr lang="en-US" sz="1400" kern="0" dirty="0"/>
              <a:t>They have wide hooves to help walk on the sandy ground more easily. </a:t>
            </a:r>
          </a:p>
          <a:p>
            <a:pPr>
              <a:buClr>
                <a:srgbClr val="B70005"/>
              </a:buClr>
            </a:pPr>
            <a:r>
              <a:rPr lang="en-US" sz="1400" kern="0" dirty="0"/>
              <a:t>They can survive without water for a long time as they get the moisture, they need from eating desert plants and licking the due off plants and rocks. </a:t>
            </a:r>
          </a:p>
          <a:p>
            <a:pPr>
              <a:buClr>
                <a:srgbClr val="B70005"/>
              </a:buClr>
            </a:pPr>
            <a:r>
              <a:rPr lang="en-US" sz="1400" kern="0" dirty="0"/>
              <a:t>They tend to be active at dawn and dusk and hide in the shade in the day. </a:t>
            </a:r>
          </a:p>
          <a:p>
            <a:pPr>
              <a:buClr>
                <a:srgbClr val="B70005"/>
              </a:buClr>
            </a:pPr>
            <a:r>
              <a:rPr lang="en-US" sz="1400" kern="0" dirty="0"/>
              <a:t>They use their hooves to dig to create a bed of cooler sand. </a:t>
            </a:r>
          </a:p>
          <a:p>
            <a:pPr>
              <a:buClr>
                <a:srgbClr val="B70005"/>
              </a:buClr>
            </a:pPr>
            <a:r>
              <a:rPr lang="en-US" sz="1400" kern="0" dirty="0"/>
              <a:t>They can let their body temperature increase by 10</a:t>
            </a:r>
            <a:r>
              <a:rPr lang="en-US" sz="1400" kern="0" baseline="30000" dirty="0"/>
              <a:t>o</a:t>
            </a:r>
            <a:r>
              <a:rPr lang="en-US" sz="1400" kern="0" dirty="0"/>
              <a:t>C.</a:t>
            </a:r>
          </a:p>
          <a:p>
            <a:pPr>
              <a:buClr>
                <a:srgbClr val="B70005"/>
              </a:buClr>
            </a:pPr>
            <a:r>
              <a:rPr lang="en-US" sz="1400" kern="0" dirty="0"/>
              <a:t>To help conserve water, they can remove moisture from their poo! </a:t>
            </a:r>
          </a:p>
          <a:p>
            <a:pPr>
              <a:buClr>
                <a:srgbClr val="B70005"/>
              </a:buClr>
            </a:pPr>
            <a:r>
              <a:rPr lang="en-US" sz="1400" kern="0" dirty="0"/>
              <a:t>Their tall, thin legs help them to be away from the heat radiating from the ground. </a:t>
            </a:r>
          </a:p>
          <a:p>
            <a:pPr>
              <a:buClr>
                <a:srgbClr val="B70005"/>
              </a:buClr>
            </a:pPr>
            <a:r>
              <a:rPr lang="en-US" sz="1400" kern="0" dirty="0"/>
              <a:t>They can travel long distances to find food and water. </a:t>
            </a:r>
          </a:p>
        </p:txBody>
      </p:sp>
    </p:spTree>
    <p:extLst>
      <p:ext uri="{BB962C8B-B14F-4D97-AF65-F5344CB8AC3E}">
        <p14:creationId xmlns:p14="http://schemas.microsoft.com/office/powerpoint/2010/main" val="1251740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8AC12-C4CF-2401-19C0-58918BAC2EEA}"/>
              </a:ext>
            </a:extLst>
          </p:cNvPr>
          <p:cNvSpPr>
            <a:spLocks noGrp="1"/>
          </p:cNvSpPr>
          <p:nvPr>
            <p:ph type="title"/>
          </p:nvPr>
        </p:nvSpPr>
        <p:spPr>
          <a:xfrm>
            <a:off x="1539932" y="188640"/>
            <a:ext cx="5530043" cy="1440159"/>
          </a:xfrm>
          <a:solidFill>
            <a:srgbClr val="797E01"/>
          </a:solidFill>
        </p:spPr>
        <p:txBody>
          <a:bodyPr/>
          <a:lstStyle/>
          <a:p>
            <a:r>
              <a:rPr lang="en-GB" b="1" dirty="0">
                <a:solidFill>
                  <a:schemeClr val="bg1"/>
                </a:solidFill>
              </a:rPr>
              <a:t>What happened to the Arabian Oryx?</a:t>
            </a:r>
          </a:p>
        </p:txBody>
      </p:sp>
      <p:graphicFrame>
        <p:nvGraphicFramePr>
          <p:cNvPr id="6" name="Content Placeholder 2">
            <a:extLst>
              <a:ext uri="{FF2B5EF4-FFF2-40B4-BE49-F238E27FC236}">
                <a16:creationId xmlns:a16="http://schemas.microsoft.com/office/drawing/2014/main" id="{0938CF54-78A6-FD88-614A-BB778DE8894B}"/>
              </a:ext>
            </a:extLst>
          </p:cNvPr>
          <p:cNvGraphicFramePr>
            <a:graphicFrameLocks noGrp="1"/>
          </p:cNvGraphicFramePr>
          <p:nvPr>
            <p:ph idx="1"/>
            <p:extLst>
              <p:ext uri="{D42A27DB-BD31-4B8C-83A1-F6EECF244321}">
                <p14:modId xmlns:p14="http://schemas.microsoft.com/office/powerpoint/2010/main" val="3955689695"/>
              </p:ext>
            </p:extLst>
          </p:nvPr>
        </p:nvGraphicFramePr>
        <p:xfrm>
          <a:off x="628650" y="2226469"/>
          <a:ext cx="8058258" cy="3263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3CD3131E-54F9-37FB-AD51-53903849287A}"/>
              </a:ext>
            </a:extLst>
          </p:cNvPr>
          <p:cNvSpPr txBox="1"/>
          <p:nvPr/>
        </p:nvSpPr>
        <p:spPr>
          <a:xfrm>
            <a:off x="3410428" y="5644744"/>
            <a:ext cx="5267036" cy="1015663"/>
          </a:xfrm>
          <a:custGeom>
            <a:avLst/>
            <a:gdLst>
              <a:gd name="connsiteX0" fmla="*/ 0 w 5267036"/>
              <a:gd name="connsiteY0" fmla="*/ 0 h 1015663"/>
              <a:gd name="connsiteX1" fmla="*/ 711050 w 5267036"/>
              <a:gd name="connsiteY1" fmla="*/ 0 h 1015663"/>
              <a:gd name="connsiteX2" fmla="*/ 1264089 w 5267036"/>
              <a:gd name="connsiteY2" fmla="*/ 0 h 1015663"/>
              <a:gd name="connsiteX3" fmla="*/ 1764457 w 5267036"/>
              <a:gd name="connsiteY3" fmla="*/ 0 h 1015663"/>
              <a:gd name="connsiteX4" fmla="*/ 2317496 w 5267036"/>
              <a:gd name="connsiteY4" fmla="*/ 0 h 1015663"/>
              <a:gd name="connsiteX5" fmla="*/ 2870535 w 5267036"/>
              <a:gd name="connsiteY5" fmla="*/ 0 h 1015663"/>
              <a:gd name="connsiteX6" fmla="*/ 3528914 w 5267036"/>
              <a:gd name="connsiteY6" fmla="*/ 0 h 1015663"/>
              <a:gd name="connsiteX7" fmla="*/ 4029283 w 5267036"/>
              <a:gd name="connsiteY7" fmla="*/ 0 h 1015663"/>
              <a:gd name="connsiteX8" fmla="*/ 4529651 w 5267036"/>
              <a:gd name="connsiteY8" fmla="*/ 0 h 1015663"/>
              <a:gd name="connsiteX9" fmla="*/ 5267036 w 5267036"/>
              <a:gd name="connsiteY9" fmla="*/ 0 h 1015663"/>
              <a:gd name="connsiteX10" fmla="*/ 5267036 w 5267036"/>
              <a:gd name="connsiteY10" fmla="*/ 497675 h 1015663"/>
              <a:gd name="connsiteX11" fmla="*/ 5267036 w 5267036"/>
              <a:gd name="connsiteY11" fmla="*/ 1015663 h 1015663"/>
              <a:gd name="connsiteX12" fmla="*/ 4608657 w 5267036"/>
              <a:gd name="connsiteY12" fmla="*/ 1015663 h 1015663"/>
              <a:gd name="connsiteX13" fmla="*/ 3950277 w 5267036"/>
              <a:gd name="connsiteY13" fmla="*/ 1015663 h 1015663"/>
              <a:gd name="connsiteX14" fmla="*/ 3344568 w 5267036"/>
              <a:gd name="connsiteY14" fmla="*/ 1015663 h 1015663"/>
              <a:gd name="connsiteX15" fmla="*/ 2738859 w 5267036"/>
              <a:gd name="connsiteY15" fmla="*/ 1015663 h 1015663"/>
              <a:gd name="connsiteX16" fmla="*/ 2238490 w 5267036"/>
              <a:gd name="connsiteY16" fmla="*/ 1015663 h 1015663"/>
              <a:gd name="connsiteX17" fmla="*/ 1632781 w 5267036"/>
              <a:gd name="connsiteY17" fmla="*/ 1015663 h 1015663"/>
              <a:gd name="connsiteX18" fmla="*/ 974402 w 5267036"/>
              <a:gd name="connsiteY18" fmla="*/ 1015663 h 1015663"/>
              <a:gd name="connsiteX19" fmla="*/ 0 w 5267036"/>
              <a:gd name="connsiteY19" fmla="*/ 1015663 h 1015663"/>
              <a:gd name="connsiteX20" fmla="*/ 0 w 5267036"/>
              <a:gd name="connsiteY20" fmla="*/ 507832 h 1015663"/>
              <a:gd name="connsiteX21" fmla="*/ 0 w 5267036"/>
              <a:gd name="connsiteY21" fmla="*/ 0 h 1015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267036" h="1015663" extrusionOk="0">
                <a:moveTo>
                  <a:pt x="0" y="0"/>
                </a:moveTo>
                <a:cubicBezTo>
                  <a:pt x="190258" y="-23575"/>
                  <a:pt x="453715" y="26032"/>
                  <a:pt x="711050" y="0"/>
                </a:cubicBezTo>
                <a:cubicBezTo>
                  <a:pt x="968385" y="-26032"/>
                  <a:pt x="1037548" y="5362"/>
                  <a:pt x="1264089" y="0"/>
                </a:cubicBezTo>
                <a:cubicBezTo>
                  <a:pt x="1490630" y="-5362"/>
                  <a:pt x="1628957" y="-9242"/>
                  <a:pt x="1764457" y="0"/>
                </a:cubicBezTo>
                <a:cubicBezTo>
                  <a:pt x="1899957" y="9242"/>
                  <a:pt x="2117888" y="9132"/>
                  <a:pt x="2317496" y="0"/>
                </a:cubicBezTo>
                <a:cubicBezTo>
                  <a:pt x="2517104" y="-9132"/>
                  <a:pt x="2674254" y="4291"/>
                  <a:pt x="2870535" y="0"/>
                </a:cubicBezTo>
                <a:cubicBezTo>
                  <a:pt x="3066816" y="-4291"/>
                  <a:pt x="3390498" y="30163"/>
                  <a:pt x="3528914" y="0"/>
                </a:cubicBezTo>
                <a:cubicBezTo>
                  <a:pt x="3667330" y="-30163"/>
                  <a:pt x="3922886" y="-24181"/>
                  <a:pt x="4029283" y="0"/>
                </a:cubicBezTo>
                <a:cubicBezTo>
                  <a:pt x="4135680" y="24181"/>
                  <a:pt x="4323609" y="3980"/>
                  <a:pt x="4529651" y="0"/>
                </a:cubicBezTo>
                <a:cubicBezTo>
                  <a:pt x="4735693" y="-3980"/>
                  <a:pt x="4937749" y="-12769"/>
                  <a:pt x="5267036" y="0"/>
                </a:cubicBezTo>
                <a:cubicBezTo>
                  <a:pt x="5288721" y="129534"/>
                  <a:pt x="5287627" y="293958"/>
                  <a:pt x="5267036" y="497675"/>
                </a:cubicBezTo>
                <a:cubicBezTo>
                  <a:pt x="5246445" y="701392"/>
                  <a:pt x="5279283" y="863850"/>
                  <a:pt x="5267036" y="1015663"/>
                </a:cubicBezTo>
                <a:cubicBezTo>
                  <a:pt x="4948922" y="1016521"/>
                  <a:pt x="4937318" y="1012688"/>
                  <a:pt x="4608657" y="1015663"/>
                </a:cubicBezTo>
                <a:cubicBezTo>
                  <a:pt x="4279996" y="1018638"/>
                  <a:pt x="4099093" y="1046768"/>
                  <a:pt x="3950277" y="1015663"/>
                </a:cubicBezTo>
                <a:cubicBezTo>
                  <a:pt x="3801461" y="984558"/>
                  <a:pt x="3576400" y="1020058"/>
                  <a:pt x="3344568" y="1015663"/>
                </a:cubicBezTo>
                <a:cubicBezTo>
                  <a:pt x="3112736" y="1011268"/>
                  <a:pt x="2948771" y="1037835"/>
                  <a:pt x="2738859" y="1015663"/>
                </a:cubicBezTo>
                <a:cubicBezTo>
                  <a:pt x="2528947" y="993491"/>
                  <a:pt x="2391875" y="1021054"/>
                  <a:pt x="2238490" y="1015663"/>
                </a:cubicBezTo>
                <a:cubicBezTo>
                  <a:pt x="2085105" y="1010272"/>
                  <a:pt x="1926499" y="1040463"/>
                  <a:pt x="1632781" y="1015663"/>
                </a:cubicBezTo>
                <a:cubicBezTo>
                  <a:pt x="1339063" y="990863"/>
                  <a:pt x="1230323" y="989747"/>
                  <a:pt x="974402" y="1015663"/>
                </a:cubicBezTo>
                <a:cubicBezTo>
                  <a:pt x="718481" y="1041579"/>
                  <a:pt x="205729" y="1055782"/>
                  <a:pt x="0" y="1015663"/>
                </a:cubicBezTo>
                <a:cubicBezTo>
                  <a:pt x="22456" y="815625"/>
                  <a:pt x="-19088" y="711491"/>
                  <a:pt x="0" y="507832"/>
                </a:cubicBezTo>
                <a:cubicBezTo>
                  <a:pt x="19088" y="304173"/>
                  <a:pt x="1044" y="161870"/>
                  <a:pt x="0" y="0"/>
                </a:cubicBezTo>
                <a:close/>
              </a:path>
            </a:pathLst>
          </a:custGeom>
          <a:noFill/>
          <a:ln w="28575">
            <a:solidFill>
              <a:srgbClr val="797E01"/>
            </a:solidFill>
            <a:extLst>
              <a:ext uri="{C807C97D-BFC1-408E-A445-0C87EB9F89A2}">
                <ask:lineSketchStyleProps xmlns:ask="http://schemas.microsoft.com/office/drawing/2018/sketchyshapes" sd="2307500948">
                  <a:prstGeom prst="rect">
                    <a:avLst/>
                  </a:prstGeom>
                  <ask:type>
                    <ask:lineSketchFreehand/>
                  </ask:type>
                </ask:lineSketchStyleProps>
              </a:ext>
            </a:extLst>
          </a:ln>
          <a:effectLst/>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2000" dirty="0"/>
              <a:t>What other animals have you heard of that are threatened or are at risk of extinction? What reasons is this happening? </a:t>
            </a:r>
          </a:p>
        </p:txBody>
      </p:sp>
      <p:pic>
        <p:nvPicPr>
          <p:cNvPr id="7" name="Picture 6" descr="A close up of a logo&#10;&#10;AI-generated content may be incorrect.">
            <a:extLst>
              <a:ext uri="{FF2B5EF4-FFF2-40B4-BE49-F238E27FC236}">
                <a16:creationId xmlns:a16="http://schemas.microsoft.com/office/drawing/2014/main" id="{B45B588A-ECAC-C529-ED92-0F5F90C1605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4898" y="5733256"/>
            <a:ext cx="1928510" cy="1010726"/>
          </a:xfrm>
          <a:prstGeom prst="rect">
            <a:avLst/>
          </a:prstGeom>
        </p:spPr>
      </p:pic>
    </p:spTree>
    <p:extLst>
      <p:ext uri="{BB962C8B-B14F-4D97-AF65-F5344CB8AC3E}">
        <p14:creationId xmlns:p14="http://schemas.microsoft.com/office/powerpoint/2010/main" val="1364585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CC5D6-EF88-DF7A-26B4-4F088CB28A1B}"/>
              </a:ext>
            </a:extLst>
          </p:cNvPr>
          <p:cNvSpPr>
            <a:spLocks noGrp="1"/>
          </p:cNvSpPr>
          <p:nvPr>
            <p:ph type="title"/>
          </p:nvPr>
        </p:nvSpPr>
        <p:spPr>
          <a:solidFill>
            <a:srgbClr val="740160"/>
          </a:solidFill>
        </p:spPr>
        <p:txBody>
          <a:bodyPr/>
          <a:lstStyle/>
          <a:p>
            <a:r>
              <a:rPr lang="en-GB" b="1" dirty="0">
                <a:solidFill>
                  <a:schemeClr val="bg1"/>
                </a:solidFill>
              </a:rPr>
              <a:t>It’s not all bad news</a:t>
            </a:r>
          </a:p>
        </p:txBody>
      </p:sp>
      <p:graphicFrame>
        <p:nvGraphicFramePr>
          <p:cNvPr id="18" name="Content Placeholder 2">
            <a:extLst>
              <a:ext uri="{FF2B5EF4-FFF2-40B4-BE49-F238E27FC236}">
                <a16:creationId xmlns:a16="http://schemas.microsoft.com/office/drawing/2014/main" id="{19C11EBF-EF74-EDA8-CCD9-51F4023DA1C7}"/>
              </a:ext>
            </a:extLst>
          </p:cNvPr>
          <p:cNvGraphicFramePr>
            <a:graphicFrameLocks noGrp="1"/>
          </p:cNvGraphicFramePr>
          <p:nvPr>
            <p:ph idx="1"/>
            <p:extLst>
              <p:ext uri="{D42A27DB-BD31-4B8C-83A1-F6EECF244321}">
                <p14:modId xmlns:p14="http://schemas.microsoft.com/office/powerpoint/2010/main" val="2084519326"/>
              </p:ext>
            </p:extLst>
          </p:nvPr>
        </p:nvGraphicFramePr>
        <p:xfrm>
          <a:off x="512092" y="1722413"/>
          <a:ext cx="8434633" cy="27146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6662D8B5-E6B5-F2AD-6327-DFF6BB282713}"/>
              </a:ext>
            </a:extLst>
          </p:cNvPr>
          <p:cNvSpPr txBox="1"/>
          <p:nvPr/>
        </p:nvSpPr>
        <p:spPr>
          <a:xfrm>
            <a:off x="6408324" y="4653136"/>
            <a:ext cx="2556164" cy="2031325"/>
          </a:xfrm>
          <a:custGeom>
            <a:avLst/>
            <a:gdLst>
              <a:gd name="connsiteX0" fmla="*/ 0 w 2556164"/>
              <a:gd name="connsiteY0" fmla="*/ 0 h 2031325"/>
              <a:gd name="connsiteX1" fmla="*/ 587918 w 2556164"/>
              <a:gd name="connsiteY1" fmla="*/ 0 h 2031325"/>
              <a:gd name="connsiteX2" fmla="*/ 1278082 w 2556164"/>
              <a:gd name="connsiteY2" fmla="*/ 0 h 2031325"/>
              <a:gd name="connsiteX3" fmla="*/ 1866000 w 2556164"/>
              <a:gd name="connsiteY3" fmla="*/ 0 h 2031325"/>
              <a:gd name="connsiteX4" fmla="*/ 2556164 w 2556164"/>
              <a:gd name="connsiteY4" fmla="*/ 0 h 2031325"/>
              <a:gd name="connsiteX5" fmla="*/ 2556164 w 2556164"/>
              <a:gd name="connsiteY5" fmla="*/ 656795 h 2031325"/>
              <a:gd name="connsiteX6" fmla="*/ 2556164 w 2556164"/>
              <a:gd name="connsiteY6" fmla="*/ 1272964 h 2031325"/>
              <a:gd name="connsiteX7" fmla="*/ 2556164 w 2556164"/>
              <a:gd name="connsiteY7" fmla="*/ 2031325 h 2031325"/>
              <a:gd name="connsiteX8" fmla="*/ 1942685 w 2556164"/>
              <a:gd name="connsiteY8" fmla="*/ 2031325 h 2031325"/>
              <a:gd name="connsiteX9" fmla="*/ 1354767 w 2556164"/>
              <a:gd name="connsiteY9" fmla="*/ 2031325 h 2031325"/>
              <a:gd name="connsiteX10" fmla="*/ 664603 w 2556164"/>
              <a:gd name="connsiteY10" fmla="*/ 2031325 h 2031325"/>
              <a:gd name="connsiteX11" fmla="*/ 0 w 2556164"/>
              <a:gd name="connsiteY11" fmla="*/ 2031325 h 2031325"/>
              <a:gd name="connsiteX12" fmla="*/ 0 w 2556164"/>
              <a:gd name="connsiteY12" fmla="*/ 1313590 h 2031325"/>
              <a:gd name="connsiteX13" fmla="*/ 0 w 2556164"/>
              <a:gd name="connsiteY13" fmla="*/ 616169 h 2031325"/>
              <a:gd name="connsiteX14" fmla="*/ 0 w 2556164"/>
              <a:gd name="connsiteY14" fmla="*/ 0 h 2031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556164" h="2031325" extrusionOk="0">
                <a:moveTo>
                  <a:pt x="0" y="0"/>
                </a:moveTo>
                <a:cubicBezTo>
                  <a:pt x="133639" y="9718"/>
                  <a:pt x="321898" y="10336"/>
                  <a:pt x="587918" y="0"/>
                </a:cubicBezTo>
                <a:cubicBezTo>
                  <a:pt x="853938" y="-10336"/>
                  <a:pt x="1000840" y="-2192"/>
                  <a:pt x="1278082" y="0"/>
                </a:cubicBezTo>
                <a:cubicBezTo>
                  <a:pt x="1555324" y="2192"/>
                  <a:pt x="1617964" y="-20594"/>
                  <a:pt x="1866000" y="0"/>
                </a:cubicBezTo>
                <a:cubicBezTo>
                  <a:pt x="2114036" y="20594"/>
                  <a:pt x="2246436" y="-29491"/>
                  <a:pt x="2556164" y="0"/>
                </a:cubicBezTo>
                <a:cubicBezTo>
                  <a:pt x="2562042" y="218368"/>
                  <a:pt x="2574818" y="457481"/>
                  <a:pt x="2556164" y="656795"/>
                </a:cubicBezTo>
                <a:cubicBezTo>
                  <a:pt x="2537510" y="856109"/>
                  <a:pt x="2578059" y="1088652"/>
                  <a:pt x="2556164" y="1272964"/>
                </a:cubicBezTo>
                <a:cubicBezTo>
                  <a:pt x="2534269" y="1457276"/>
                  <a:pt x="2549423" y="1656077"/>
                  <a:pt x="2556164" y="2031325"/>
                </a:cubicBezTo>
                <a:cubicBezTo>
                  <a:pt x="2366993" y="2023176"/>
                  <a:pt x="2090472" y="2009701"/>
                  <a:pt x="1942685" y="2031325"/>
                </a:cubicBezTo>
                <a:cubicBezTo>
                  <a:pt x="1794898" y="2052949"/>
                  <a:pt x="1563823" y="2012283"/>
                  <a:pt x="1354767" y="2031325"/>
                </a:cubicBezTo>
                <a:cubicBezTo>
                  <a:pt x="1145711" y="2050367"/>
                  <a:pt x="825541" y="1998471"/>
                  <a:pt x="664603" y="2031325"/>
                </a:cubicBezTo>
                <a:cubicBezTo>
                  <a:pt x="503665" y="2064179"/>
                  <a:pt x="224185" y="2047975"/>
                  <a:pt x="0" y="2031325"/>
                </a:cubicBezTo>
                <a:cubicBezTo>
                  <a:pt x="9076" y="1880180"/>
                  <a:pt x="21975" y="1655111"/>
                  <a:pt x="0" y="1313590"/>
                </a:cubicBezTo>
                <a:cubicBezTo>
                  <a:pt x="-21975" y="972069"/>
                  <a:pt x="25550" y="854727"/>
                  <a:pt x="0" y="616169"/>
                </a:cubicBezTo>
                <a:cubicBezTo>
                  <a:pt x="-25550" y="377611"/>
                  <a:pt x="22385" y="154826"/>
                  <a:pt x="0" y="0"/>
                </a:cubicBezTo>
                <a:close/>
              </a:path>
            </a:pathLst>
          </a:custGeom>
          <a:noFill/>
          <a:ln w="28575">
            <a:solidFill>
              <a:srgbClr val="740160"/>
            </a:solidFill>
            <a:extLst>
              <a:ext uri="{C807C97D-BFC1-408E-A445-0C87EB9F89A2}">
                <ask:lineSketchStyleProps xmlns:ask="http://schemas.microsoft.com/office/drawing/2018/sketchyshapes" sd="2658047178">
                  <a:prstGeom prst="rect">
                    <a:avLst/>
                  </a:prstGeom>
                  <ask:type>
                    <ask:lineSketchFreehand/>
                  </ask:type>
                </ask:lineSketchStyleProps>
              </a:ext>
            </a:extLst>
          </a:ln>
          <a:effectLst/>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en-GB" dirty="0"/>
              <a:t>Watch the following </a:t>
            </a:r>
            <a:r>
              <a:rPr lang="en-GB" dirty="0">
                <a:hlinkClick r:id="rId8"/>
              </a:rPr>
              <a:t>video</a:t>
            </a:r>
            <a:r>
              <a:rPr lang="en-GB" dirty="0"/>
              <a:t> to look at how places are trying to conserve the species in their country. What are the different ‘types’ of conservation? </a:t>
            </a:r>
          </a:p>
        </p:txBody>
      </p:sp>
      <p:sp>
        <p:nvSpPr>
          <p:cNvPr id="6" name="TextBox 5">
            <a:extLst>
              <a:ext uri="{FF2B5EF4-FFF2-40B4-BE49-F238E27FC236}">
                <a16:creationId xmlns:a16="http://schemas.microsoft.com/office/drawing/2014/main" id="{1ADE7A7F-2E5D-1F63-1626-96BA8EAE3DA7}"/>
              </a:ext>
            </a:extLst>
          </p:cNvPr>
          <p:cNvSpPr txBox="1"/>
          <p:nvPr/>
        </p:nvSpPr>
        <p:spPr>
          <a:xfrm>
            <a:off x="2411760" y="5301208"/>
            <a:ext cx="3242005" cy="1200329"/>
          </a:xfrm>
          <a:custGeom>
            <a:avLst/>
            <a:gdLst>
              <a:gd name="connsiteX0" fmla="*/ 0 w 3242005"/>
              <a:gd name="connsiteY0" fmla="*/ 0 h 1200329"/>
              <a:gd name="connsiteX1" fmla="*/ 680821 w 3242005"/>
              <a:gd name="connsiteY1" fmla="*/ 0 h 1200329"/>
              <a:gd name="connsiteX2" fmla="*/ 1394062 w 3242005"/>
              <a:gd name="connsiteY2" fmla="*/ 0 h 1200329"/>
              <a:gd name="connsiteX3" fmla="*/ 1977623 w 3242005"/>
              <a:gd name="connsiteY3" fmla="*/ 0 h 1200329"/>
              <a:gd name="connsiteX4" fmla="*/ 2561184 w 3242005"/>
              <a:gd name="connsiteY4" fmla="*/ 0 h 1200329"/>
              <a:gd name="connsiteX5" fmla="*/ 3242005 w 3242005"/>
              <a:gd name="connsiteY5" fmla="*/ 0 h 1200329"/>
              <a:gd name="connsiteX6" fmla="*/ 3242005 w 3242005"/>
              <a:gd name="connsiteY6" fmla="*/ 612168 h 1200329"/>
              <a:gd name="connsiteX7" fmla="*/ 3242005 w 3242005"/>
              <a:gd name="connsiteY7" fmla="*/ 1200329 h 1200329"/>
              <a:gd name="connsiteX8" fmla="*/ 2658444 w 3242005"/>
              <a:gd name="connsiteY8" fmla="*/ 1200329 h 1200329"/>
              <a:gd name="connsiteX9" fmla="*/ 1945203 w 3242005"/>
              <a:gd name="connsiteY9" fmla="*/ 1200329 h 1200329"/>
              <a:gd name="connsiteX10" fmla="*/ 1296802 w 3242005"/>
              <a:gd name="connsiteY10" fmla="*/ 1200329 h 1200329"/>
              <a:gd name="connsiteX11" fmla="*/ 615981 w 3242005"/>
              <a:gd name="connsiteY11" fmla="*/ 1200329 h 1200329"/>
              <a:gd name="connsiteX12" fmla="*/ 0 w 3242005"/>
              <a:gd name="connsiteY12" fmla="*/ 1200329 h 1200329"/>
              <a:gd name="connsiteX13" fmla="*/ 0 w 3242005"/>
              <a:gd name="connsiteY13" fmla="*/ 624171 h 1200329"/>
              <a:gd name="connsiteX14" fmla="*/ 0 w 3242005"/>
              <a:gd name="connsiteY14" fmla="*/ 0 h 1200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242005" h="1200329" extrusionOk="0">
                <a:moveTo>
                  <a:pt x="0" y="0"/>
                </a:moveTo>
                <a:cubicBezTo>
                  <a:pt x="179992" y="-24741"/>
                  <a:pt x="442779" y="-6312"/>
                  <a:pt x="680821" y="0"/>
                </a:cubicBezTo>
                <a:cubicBezTo>
                  <a:pt x="918863" y="6312"/>
                  <a:pt x="1247222" y="-9664"/>
                  <a:pt x="1394062" y="0"/>
                </a:cubicBezTo>
                <a:cubicBezTo>
                  <a:pt x="1540902" y="9664"/>
                  <a:pt x="1860679" y="16464"/>
                  <a:pt x="1977623" y="0"/>
                </a:cubicBezTo>
                <a:cubicBezTo>
                  <a:pt x="2094567" y="-16464"/>
                  <a:pt x="2324020" y="21438"/>
                  <a:pt x="2561184" y="0"/>
                </a:cubicBezTo>
                <a:cubicBezTo>
                  <a:pt x="2798348" y="-21438"/>
                  <a:pt x="2973178" y="18091"/>
                  <a:pt x="3242005" y="0"/>
                </a:cubicBezTo>
                <a:cubicBezTo>
                  <a:pt x="3224001" y="241284"/>
                  <a:pt x="3217625" y="475163"/>
                  <a:pt x="3242005" y="612168"/>
                </a:cubicBezTo>
                <a:cubicBezTo>
                  <a:pt x="3266385" y="749173"/>
                  <a:pt x="3228412" y="908102"/>
                  <a:pt x="3242005" y="1200329"/>
                </a:cubicBezTo>
                <a:cubicBezTo>
                  <a:pt x="2961177" y="1211469"/>
                  <a:pt x="2839294" y="1225162"/>
                  <a:pt x="2658444" y="1200329"/>
                </a:cubicBezTo>
                <a:cubicBezTo>
                  <a:pt x="2477594" y="1175496"/>
                  <a:pt x="2140404" y="1212978"/>
                  <a:pt x="1945203" y="1200329"/>
                </a:cubicBezTo>
                <a:cubicBezTo>
                  <a:pt x="1750002" y="1187680"/>
                  <a:pt x="1588325" y="1198921"/>
                  <a:pt x="1296802" y="1200329"/>
                </a:cubicBezTo>
                <a:cubicBezTo>
                  <a:pt x="1005279" y="1201737"/>
                  <a:pt x="952859" y="1222975"/>
                  <a:pt x="615981" y="1200329"/>
                </a:cubicBezTo>
                <a:cubicBezTo>
                  <a:pt x="279103" y="1177683"/>
                  <a:pt x="137381" y="1184161"/>
                  <a:pt x="0" y="1200329"/>
                </a:cubicBezTo>
                <a:cubicBezTo>
                  <a:pt x="-8933" y="1076951"/>
                  <a:pt x="-17851" y="781222"/>
                  <a:pt x="0" y="624171"/>
                </a:cubicBezTo>
                <a:cubicBezTo>
                  <a:pt x="17851" y="467120"/>
                  <a:pt x="23761" y="196620"/>
                  <a:pt x="0" y="0"/>
                </a:cubicBezTo>
                <a:close/>
              </a:path>
            </a:pathLst>
          </a:custGeom>
          <a:noFill/>
          <a:ln w="28575">
            <a:solidFill>
              <a:srgbClr val="740160"/>
            </a:solidFill>
            <a:extLst>
              <a:ext uri="{C807C97D-BFC1-408E-A445-0C87EB9F89A2}">
                <ask:lineSketchStyleProps xmlns:ask="http://schemas.microsoft.com/office/drawing/2018/sketchyshapes" sd="1626783211">
                  <a:prstGeom prst="rect">
                    <a:avLst/>
                  </a:prstGeom>
                  <ask:type>
                    <ask:lineSketchFreehand/>
                  </ask:type>
                </ask:lineSketchStyleProps>
              </a:ext>
            </a:extLst>
          </a:ln>
          <a:effectLst/>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en-GB" dirty="0"/>
              <a:t>Create a mind map to think about the different ways the Arabian Oryx could be conserved. </a:t>
            </a:r>
          </a:p>
        </p:txBody>
      </p:sp>
      <p:pic>
        <p:nvPicPr>
          <p:cNvPr id="7" name="Picture 6" descr="A close up of a logo&#10;&#10;AI-generated content may be incorrect.">
            <a:extLst>
              <a:ext uri="{FF2B5EF4-FFF2-40B4-BE49-F238E27FC236}">
                <a16:creationId xmlns:a16="http://schemas.microsoft.com/office/drawing/2014/main" id="{F2653E41-4B55-A732-71C7-B34F2FC09DD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4898" y="5733256"/>
            <a:ext cx="1928510" cy="1010726"/>
          </a:xfrm>
          <a:prstGeom prst="rect">
            <a:avLst/>
          </a:prstGeom>
        </p:spPr>
      </p:pic>
    </p:spTree>
    <p:extLst>
      <p:ext uri="{BB962C8B-B14F-4D97-AF65-F5344CB8AC3E}">
        <p14:creationId xmlns:p14="http://schemas.microsoft.com/office/powerpoint/2010/main" val="3455411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0724B-E095-4BC9-8FCF-888209986BE5}"/>
              </a:ext>
            </a:extLst>
          </p:cNvPr>
          <p:cNvSpPr>
            <a:spLocks noGrp="1"/>
          </p:cNvSpPr>
          <p:nvPr>
            <p:ph type="title"/>
          </p:nvPr>
        </p:nvSpPr>
        <p:spPr>
          <a:solidFill>
            <a:srgbClr val="F54C00"/>
          </a:solidFill>
        </p:spPr>
        <p:txBody>
          <a:bodyPr/>
          <a:lstStyle/>
          <a:p>
            <a:r>
              <a:rPr lang="en-GB" b="1" dirty="0">
                <a:solidFill>
                  <a:schemeClr val="bg1"/>
                </a:solidFill>
              </a:rPr>
              <a:t>Design a safe habitat for the oryx</a:t>
            </a:r>
          </a:p>
        </p:txBody>
      </p:sp>
      <p:sp>
        <p:nvSpPr>
          <p:cNvPr id="3" name="Content Placeholder 2">
            <a:extLst>
              <a:ext uri="{FF2B5EF4-FFF2-40B4-BE49-F238E27FC236}">
                <a16:creationId xmlns:a16="http://schemas.microsoft.com/office/drawing/2014/main" id="{9533CD30-B373-BE4D-8B6D-7543B5FFDF51}"/>
              </a:ext>
            </a:extLst>
          </p:cNvPr>
          <p:cNvSpPr>
            <a:spLocks noGrp="1"/>
          </p:cNvSpPr>
          <p:nvPr>
            <p:ph idx="1"/>
          </p:nvPr>
        </p:nvSpPr>
        <p:spPr>
          <a:xfrm>
            <a:off x="611560" y="1916832"/>
            <a:ext cx="7922840" cy="3672681"/>
          </a:xfrm>
        </p:spPr>
        <p:txBody>
          <a:bodyPr>
            <a:normAutofit fontScale="85000" lnSpcReduction="10000"/>
          </a:bodyPr>
          <a:lstStyle/>
          <a:p>
            <a:pPr>
              <a:buFont typeface="Courier New" panose="02070309020205020404" pitchFamily="49" charset="0"/>
              <a:buChar char="o"/>
            </a:pPr>
            <a:r>
              <a:rPr lang="en-GB" dirty="0"/>
              <a:t>Imagine an ideal home or the Arabian Oryx</a:t>
            </a:r>
          </a:p>
          <a:p>
            <a:pPr lvl="1">
              <a:buClr>
                <a:srgbClr val="F54C00"/>
              </a:buClr>
              <a:buFont typeface="Courier New" panose="02070309020205020404" pitchFamily="49" charset="0"/>
              <a:buChar char="o"/>
            </a:pPr>
            <a:r>
              <a:rPr lang="en-GB" dirty="0"/>
              <a:t>What would their home look like? </a:t>
            </a:r>
          </a:p>
          <a:p>
            <a:pPr lvl="1">
              <a:buClr>
                <a:srgbClr val="F54C00"/>
              </a:buClr>
              <a:buFont typeface="Courier New" panose="02070309020205020404" pitchFamily="49" charset="0"/>
              <a:buChar char="o"/>
            </a:pPr>
            <a:r>
              <a:rPr lang="en-GB" dirty="0"/>
              <a:t>What would they eat?</a:t>
            </a:r>
          </a:p>
          <a:p>
            <a:pPr lvl="1">
              <a:buClr>
                <a:srgbClr val="F54C00"/>
              </a:buClr>
              <a:buFont typeface="Courier New" panose="02070309020205020404" pitchFamily="49" charset="0"/>
              <a:buChar char="o"/>
            </a:pPr>
            <a:r>
              <a:rPr lang="en-GB" dirty="0"/>
              <a:t>How would they find water? </a:t>
            </a:r>
          </a:p>
          <a:p>
            <a:pPr lvl="1">
              <a:buClr>
                <a:srgbClr val="F54C00"/>
              </a:buClr>
              <a:buFont typeface="Courier New" panose="02070309020205020404" pitchFamily="49" charset="0"/>
              <a:buChar char="o"/>
            </a:pPr>
            <a:r>
              <a:rPr lang="en-GB" dirty="0"/>
              <a:t>How would they be safe? </a:t>
            </a:r>
          </a:p>
          <a:p>
            <a:pPr>
              <a:buFont typeface="Courier New" panose="02070309020205020404" pitchFamily="49" charset="0"/>
              <a:buChar char="o"/>
            </a:pPr>
            <a:r>
              <a:rPr lang="en-GB" dirty="0"/>
              <a:t>On your own image of the oryx from last lesson, draw their new safe habitat. Include ideas that you had thought about from the questions above. </a:t>
            </a:r>
          </a:p>
          <a:p>
            <a:pPr>
              <a:buFont typeface="Courier New" panose="02070309020205020404" pitchFamily="49" charset="0"/>
              <a:buChar char="o"/>
            </a:pPr>
            <a:r>
              <a:rPr lang="en-GB" dirty="0"/>
              <a:t>Is there anything else you would add? </a:t>
            </a:r>
          </a:p>
          <a:p>
            <a:pPr lvl="1">
              <a:buClr>
                <a:srgbClr val="F54C00"/>
              </a:buClr>
              <a:buFont typeface="Courier New" panose="02070309020205020404" pitchFamily="49" charset="0"/>
              <a:buChar char="o"/>
            </a:pPr>
            <a:endParaRPr lang="en-GB" dirty="0"/>
          </a:p>
        </p:txBody>
      </p:sp>
      <p:pic>
        <p:nvPicPr>
          <p:cNvPr id="6" name="Picture 5" descr="A close up of a logo&#10;&#10;AI-generated content may be incorrect.">
            <a:extLst>
              <a:ext uri="{FF2B5EF4-FFF2-40B4-BE49-F238E27FC236}">
                <a16:creationId xmlns:a16="http://schemas.microsoft.com/office/drawing/2014/main" id="{A50D4FD2-41B1-1CBD-5426-85F383F7E0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898" y="5733256"/>
            <a:ext cx="1928510" cy="1010726"/>
          </a:xfrm>
          <a:prstGeom prst="rect">
            <a:avLst/>
          </a:prstGeom>
        </p:spPr>
      </p:pic>
    </p:spTree>
    <p:extLst>
      <p:ext uri="{BB962C8B-B14F-4D97-AF65-F5344CB8AC3E}">
        <p14:creationId xmlns:p14="http://schemas.microsoft.com/office/powerpoint/2010/main" val="2038683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n image of the Arabian oryx walking on the ground">
            <a:extLst>
              <a:ext uri="{FF2B5EF4-FFF2-40B4-BE49-F238E27FC236}">
                <a16:creationId xmlns:a16="http://schemas.microsoft.com/office/drawing/2014/main" id="{CC6E8CED-D544-C65E-0E18-348D93C50A98}"/>
              </a:ext>
            </a:extLst>
          </p:cNvPr>
          <p:cNvPicPr>
            <a:picLocks noChangeAspect="1"/>
          </p:cNvPicPr>
          <p:nvPr/>
        </p:nvPicPr>
        <p:blipFill>
          <a:blip r:embed="rId2">
            <a:extLst>
              <a:ext uri="{28A0092B-C50C-407E-A947-70E740481C1C}">
                <a14:useLocalDpi xmlns:a14="http://schemas.microsoft.com/office/drawing/2010/main" val="0"/>
              </a:ext>
            </a:extLst>
          </a:blip>
          <a:srcRect l="24503" t="3614" r="30673" b="4685"/>
          <a:stretch/>
        </p:blipFill>
        <p:spPr>
          <a:xfrm>
            <a:off x="3719720" y="1490870"/>
            <a:ext cx="1498324" cy="3831535"/>
          </a:xfrm>
          <a:prstGeom prst="rect">
            <a:avLst/>
          </a:prstGeom>
        </p:spPr>
      </p:pic>
      <p:sp>
        <p:nvSpPr>
          <p:cNvPr id="7" name="TextBox 6">
            <a:extLst>
              <a:ext uri="{FF2B5EF4-FFF2-40B4-BE49-F238E27FC236}">
                <a16:creationId xmlns:a16="http://schemas.microsoft.com/office/drawing/2014/main" id="{2BBF5ED2-8C93-43C3-D388-B63E8BD05EFA}"/>
              </a:ext>
            </a:extLst>
          </p:cNvPr>
          <p:cNvSpPr txBox="1"/>
          <p:nvPr/>
        </p:nvSpPr>
        <p:spPr>
          <a:xfrm>
            <a:off x="3719720" y="5322404"/>
            <a:ext cx="1498324" cy="276999"/>
          </a:xfrm>
          <a:prstGeom prst="rect">
            <a:avLst/>
          </a:prstGeom>
          <a:noFill/>
        </p:spPr>
        <p:txBody>
          <a:bodyPr wrap="square" rtlCol="0">
            <a:spAutoFit/>
          </a:bodyPr>
          <a:lstStyle/>
          <a:p>
            <a:r>
              <a:rPr lang="en-GB" sz="600" i="1" dirty="0"/>
              <a:t>Arabian Oryx in the desert © Chris Clark, Pexels</a:t>
            </a:r>
          </a:p>
        </p:txBody>
      </p:sp>
      <p:sp>
        <p:nvSpPr>
          <p:cNvPr id="8" name="TextBox 7">
            <a:extLst>
              <a:ext uri="{FF2B5EF4-FFF2-40B4-BE49-F238E27FC236}">
                <a16:creationId xmlns:a16="http://schemas.microsoft.com/office/drawing/2014/main" id="{8BFF699F-3FD2-1C79-AA4C-97D05A7AFE70}"/>
              </a:ext>
            </a:extLst>
          </p:cNvPr>
          <p:cNvSpPr txBox="1"/>
          <p:nvPr/>
        </p:nvSpPr>
        <p:spPr>
          <a:xfrm>
            <a:off x="2456208" y="116632"/>
            <a:ext cx="4025348" cy="707886"/>
          </a:xfrm>
          <a:prstGeom prst="rect">
            <a:avLst/>
          </a:prstGeom>
          <a:noFill/>
        </p:spPr>
        <p:txBody>
          <a:bodyPr wrap="square" rtlCol="0">
            <a:spAutoFit/>
          </a:bodyPr>
          <a:lstStyle/>
          <a:p>
            <a:pPr algn="ctr"/>
            <a:r>
              <a:rPr lang="en-GB" sz="2000" b="1" dirty="0"/>
              <a:t>Unicorns of the desert – Arabian Oryx</a:t>
            </a:r>
          </a:p>
        </p:txBody>
      </p:sp>
      <p:sp>
        <p:nvSpPr>
          <p:cNvPr id="9" name="TextBox 8">
            <a:extLst>
              <a:ext uri="{FF2B5EF4-FFF2-40B4-BE49-F238E27FC236}">
                <a16:creationId xmlns:a16="http://schemas.microsoft.com/office/drawing/2014/main" id="{CEF74488-B831-CAE6-027D-5DB570028D90}"/>
              </a:ext>
            </a:extLst>
          </p:cNvPr>
          <p:cNvSpPr txBox="1"/>
          <p:nvPr/>
        </p:nvSpPr>
        <p:spPr>
          <a:xfrm>
            <a:off x="114898" y="151472"/>
            <a:ext cx="2743200" cy="1477328"/>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r>
              <a:rPr lang="en-GB" sz="1000" u="sng" dirty="0"/>
              <a:t>Tasks:</a:t>
            </a:r>
          </a:p>
          <a:p>
            <a:pPr marL="257175" indent="-257175">
              <a:buAutoNum type="arabicPeriod"/>
            </a:pPr>
            <a:r>
              <a:rPr lang="en-GB" sz="1000" dirty="0"/>
              <a:t>Label the image of the oryx to explain why they might have been mistaken for a unicorn. </a:t>
            </a:r>
          </a:p>
          <a:p>
            <a:pPr marL="257175" indent="-257175">
              <a:buAutoNum type="arabicPeriod"/>
            </a:pPr>
            <a:r>
              <a:rPr lang="en-GB" sz="1000" dirty="0"/>
              <a:t>Using the information (and your own knowledge) add more labels to detail how the oryx has adapted to the desert. </a:t>
            </a:r>
          </a:p>
          <a:p>
            <a:pPr marL="257175" indent="-257175">
              <a:buAutoNum type="arabicPeriod"/>
            </a:pPr>
            <a:r>
              <a:rPr lang="en-GB" sz="1000" b="1" dirty="0"/>
              <a:t>At the end of the lesson </a:t>
            </a:r>
            <a:r>
              <a:rPr lang="en-GB" sz="1000" dirty="0"/>
              <a:t>draw the ideal habitat for the oryx. </a:t>
            </a:r>
            <a:endParaRPr lang="en-GB" sz="1000" b="1" dirty="0"/>
          </a:p>
        </p:txBody>
      </p:sp>
      <p:pic>
        <p:nvPicPr>
          <p:cNvPr id="3" name="Picture 2" descr="A close up of a logo&#10;&#10;AI-generated content may be incorrect.">
            <a:extLst>
              <a:ext uri="{FF2B5EF4-FFF2-40B4-BE49-F238E27FC236}">
                <a16:creationId xmlns:a16="http://schemas.microsoft.com/office/drawing/2014/main" id="{140E43E4-D026-AD44-92F0-B3B005FCC8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898" y="5733256"/>
            <a:ext cx="1928510" cy="1010726"/>
          </a:xfrm>
          <a:prstGeom prst="rect">
            <a:avLst/>
          </a:prstGeom>
        </p:spPr>
      </p:pic>
    </p:spTree>
    <p:extLst>
      <p:ext uri="{BB962C8B-B14F-4D97-AF65-F5344CB8AC3E}">
        <p14:creationId xmlns:p14="http://schemas.microsoft.com/office/powerpoint/2010/main" val="3668082400"/>
      </p:ext>
    </p:extLst>
  </p:cSld>
  <p:clrMapOvr>
    <a:masterClrMapping/>
  </p:clrMapOvr>
</p:sld>
</file>

<file path=ppt/theme/theme1.xml><?xml version="1.0" encoding="utf-8"?>
<a:theme xmlns:a="http://schemas.openxmlformats.org/drawingml/2006/main" name="RGS-IBG master slide">
  <a:themeElements>
    <a:clrScheme name="RGS-IBG master slide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fontScheme name="RGS-IBG master slide">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GS-IBG master slide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RGS-IBG master slide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RGS-IBG master slide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RGS-IBG master slide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RGS-IBG master slide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RGS-IBG master slide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RGS-IBG master slide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RGS-IBG master slide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RGS-IBG master slide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RGS-IBG master slide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8B09AEAC5F5243A0949F91B324FB69" ma:contentTypeVersion="18" ma:contentTypeDescription="Create a new document." ma:contentTypeScope="" ma:versionID="80b6d4c330bd052135854d6547464b9e">
  <xsd:schema xmlns:xsd="http://www.w3.org/2001/XMLSchema" xmlns:xs="http://www.w3.org/2001/XMLSchema" xmlns:p="http://schemas.microsoft.com/office/2006/metadata/properties" xmlns:ns2="cd97f3f7-55af-4798-b3a1-fe70b13b3c36" xmlns:ns3="0515a49c-d695-4170-b908-46c0a4a404c6" targetNamespace="http://schemas.microsoft.com/office/2006/metadata/properties" ma:root="true" ma:fieldsID="612ded6ac3ecb0adab5874307195783d" ns2:_="" ns3:_="">
    <xsd:import namespace="cd97f3f7-55af-4798-b3a1-fe70b13b3c36"/>
    <xsd:import namespace="0515a49c-d695-4170-b908-46c0a4a404c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LengthInSeconds" minOccurs="0"/>
                <xsd:element ref="ns2:MediaServiceObjectDetectorVersions" minOccurs="0"/>
                <xsd:element ref="ns2:MediaServiceSearchPropertie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97f3f7-55af-4798-b3a1-fe70b13b3c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48661125-99c8-487d-84bf-1ca27cde5d8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515a49c-d695-4170-b908-46c0a4a404c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5ec90089-538b-4d2c-8a1d-ff12a2002a92}" ma:internalName="TaxCatchAll" ma:showField="CatchAllData" ma:web="0515a49c-d695-4170-b908-46c0a4a404c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515a49c-d695-4170-b908-46c0a4a404c6" xsi:nil="true"/>
    <lcf76f155ced4ddcb4097134ff3c332f xmlns="cd97f3f7-55af-4798-b3a1-fe70b13b3c3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959D8D3-11D4-4D22-A938-C41BF69FD0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97f3f7-55af-4798-b3a1-fe70b13b3c36"/>
    <ds:schemaRef ds:uri="0515a49c-d695-4170-b908-46c0a4a404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7CB5070-F146-4A7B-AC75-1410A7E76F04}">
  <ds:schemaRefs>
    <ds:schemaRef ds:uri="http://schemas.microsoft.com/sharepoint/v3/contenttype/forms"/>
  </ds:schemaRefs>
</ds:datastoreItem>
</file>

<file path=customXml/itemProps3.xml><?xml version="1.0" encoding="utf-8"?>
<ds:datastoreItem xmlns:ds="http://schemas.openxmlformats.org/officeDocument/2006/customXml" ds:itemID="{5AD20903-DC9D-43E6-BCF7-2B94FC845333}">
  <ds:schemaRefs>
    <ds:schemaRef ds:uri="http://schemas.microsoft.com/office/2006/metadata/properties"/>
    <ds:schemaRef ds:uri="http://schemas.microsoft.com/office/infopath/2007/PartnerControls"/>
    <ds:schemaRef ds:uri="0515a49c-d695-4170-b908-46c0a4a404c6"/>
    <ds:schemaRef ds:uri="cd97f3f7-55af-4798-b3a1-fe70b13b3c36"/>
  </ds:schemaRefs>
</ds:datastoreItem>
</file>

<file path=docProps/app.xml><?xml version="1.0" encoding="utf-8"?>
<Properties xmlns="http://schemas.openxmlformats.org/officeDocument/2006/extended-properties" xmlns:vt="http://schemas.openxmlformats.org/officeDocument/2006/docPropsVTypes">
  <Template>RGS-IBG Powerpoint template</Template>
  <TotalTime>74</TotalTime>
  <Words>886</Words>
  <Application>Microsoft Office PowerPoint</Application>
  <PresentationFormat>On-screen Show (4:3)</PresentationFormat>
  <Paragraphs>65</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Aptos</vt:lpstr>
      <vt:lpstr>Courier New</vt:lpstr>
      <vt:lpstr>Helvetica</vt:lpstr>
      <vt:lpstr>Times New Roman</vt:lpstr>
      <vt:lpstr>Wingdings</vt:lpstr>
      <vt:lpstr>RGS-IBG master slide</vt:lpstr>
      <vt:lpstr>Who am I?</vt:lpstr>
      <vt:lpstr>Unicorns of the desert</vt:lpstr>
      <vt:lpstr>Why were Arabian Oryx thought to be unicorns?</vt:lpstr>
      <vt:lpstr>How have the oryx adapted to the desert biome?</vt:lpstr>
      <vt:lpstr>What happened to the Arabian Oryx?</vt:lpstr>
      <vt:lpstr>It’s not all bad news</vt:lpstr>
      <vt:lpstr>Design a safe habitat for the oryx</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Rachel Owen</dc:creator>
  <cp:lastModifiedBy>Rachel Owen</cp:lastModifiedBy>
  <cp:revision>1</cp:revision>
  <dcterms:created xsi:type="dcterms:W3CDTF">2024-05-31T14:53:15Z</dcterms:created>
  <dcterms:modified xsi:type="dcterms:W3CDTF">2025-03-07T15:30:14Z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0x010100758B09AEAC5F5243A0949F91B324FB69</vt:lpwstr>
  </property>
  <property fmtid="{D5CDD505-2E9C-101B-9397-08002B2CF9AE}" pid="3" name="MediaServiceImageTags">
    <vt:lpwstr/>
  </property>
</Properties>
</file>