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9" r:id="rId2"/>
    <p:sldId id="328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ABB033"/>
    <a:srgbClr val="33738D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151" autoAdjust="0"/>
  </p:normalViewPr>
  <p:slideViewPr>
    <p:cSldViewPr>
      <p:cViewPr varScale="1">
        <p:scale>
          <a:sx n="64" d="100"/>
          <a:sy n="64" d="100"/>
        </p:scale>
        <p:origin x="1482" y="66"/>
      </p:cViewPr>
      <p:guideLst>
        <p:guide orient="horz" pos="119"/>
        <p:guide pos="9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752" y="3203352"/>
            <a:ext cx="3751101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UK Climate Graph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UK </a:t>
            </a:r>
            <a:r>
              <a:rPr lang="en-GB" altLang="en-US" sz="2800" b="1">
                <a:solidFill>
                  <a:schemeClr val="bg1"/>
                </a:solidFill>
              </a:rPr>
              <a:t>Climate Graph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7CF145-A44A-4ABB-9D0F-1C99FC689B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66" b="3320"/>
          <a:stretch/>
        </p:blipFill>
        <p:spPr>
          <a:xfrm>
            <a:off x="1369613" y="1844824"/>
            <a:ext cx="6116742" cy="482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8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69</TotalTime>
  <Words>15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Helvetica</vt:lpstr>
      <vt:lpstr>Times New Roman</vt:lpstr>
      <vt:lpstr>Wingdings</vt:lpstr>
      <vt:lpstr>RGS-IBG Powerpoint template</vt:lpstr>
      <vt:lpstr>PowerPoint Presentation</vt:lpstr>
      <vt:lpstr>  UK Climate Graph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18</cp:revision>
  <dcterms:created xsi:type="dcterms:W3CDTF">2014-09-17T13:27:11Z</dcterms:created>
  <dcterms:modified xsi:type="dcterms:W3CDTF">2018-02-17T15:07:24Z</dcterms:modified>
</cp:coreProperties>
</file>