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2"/>
  </p:sldMasterIdLst>
  <p:notesMasterIdLst>
    <p:notesMasterId r:id="rId41"/>
  </p:notesMasterIdLst>
  <p:sldIdLst>
    <p:sldId id="299" r:id="rId3"/>
    <p:sldId id="452" r:id="rId4"/>
    <p:sldId id="368" r:id="rId5"/>
    <p:sldId id="443" r:id="rId6"/>
    <p:sldId id="444" r:id="rId7"/>
    <p:sldId id="455" r:id="rId8"/>
    <p:sldId id="436" r:id="rId9"/>
    <p:sldId id="430" r:id="rId10"/>
    <p:sldId id="460" r:id="rId11"/>
    <p:sldId id="406" r:id="rId12"/>
    <p:sldId id="475" r:id="rId13"/>
    <p:sldId id="435" r:id="rId14"/>
    <p:sldId id="431" r:id="rId15"/>
    <p:sldId id="437" r:id="rId16"/>
    <p:sldId id="438" r:id="rId17"/>
    <p:sldId id="439" r:id="rId18"/>
    <p:sldId id="440" r:id="rId19"/>
    <p:sldId id="467" r:id="rId20"/>
    <p:sldId id="468" r:id="rId21"/>
    <p:sldId id="469" r:id="rId22"/>
    <p:sldId id="465" r:id="rId23"/>
    <p:sldId id="454" r:id="rId24"/>
    <p:sldId id="463" r:id="rId25"/>
    <p:sldId id="450" r:id="rId26"/>
    <p:sldId id="470" r:id="rId27"/>
    <p:sldId id="477" r:id="rId28"/>
    <p:sldId id="478" r:id="rId29"/>
    <p:sldId id="464" r:id="rId30"/>
    <p:sldId id="471" r:id="rId31"/>
    <p:sldId id="441" r:id="rId32"/>
    <p:sldId id="476" r:id="rId33"/>
    <p:sldId id="473" r:id="rId34"/>
    <p:sldId id="472" r:id="rId35"/>
    <p:sldId id="456" r:id="rId36"/>
    <p:sldId id="474" r:id="rId37"/>
    <p:sldId id="466" r:id="rId38"/>
    <p:sldId id="479" r:id="rId39"/>
    <p:sldId id="392" r:id="rId40"/>
  </p:sldIdLst>
  <p:sldSz cx="9144000" cy="6858000" type="screen4x3"/>
  <p:notesSz cx="6858000" cy="9144000"/>
  <p:custDataLst>
    <p:custData r:id="rId1"/>
  </p:custDataLst>
  <p:defaultTextStyle>
    <a:defPPr>
      <a:defRPr lang="en-GB"/>
    </a:defPPr>
    <a:lvl1pPr algn="l" rtl="0" fontAlgn="base">
      <a:spcBef>
        <a:spcPct val="0"/>
      </a:spcBef>
      <a:spcAft>
        <a:spcPct val="0"/>
      </a:spcAft>
      <a:defRPr kern="1200">
        <a:solidFill>
          <a:schemeClr val="tx1"/>
        </a:solidFill>
        <a:latin typeface="Helvetica" pitchFamily="34" charset="0"/>
        <a:ea typeface="+mn-ea"/>
        <a:cs typeface="+mn-cs"/>
      </a:defRPr>
    </a:lvl1pPr>
    <a:lvl2pPr marL="457200" algn="l" rtl="0" fontAlgn="base">
      <a:spcBef>
        <a:spcPct val="0"/>
      </a:spcBef>
      <a:spcAft>
        <a:spcPct val="0"/>
      </a:spcAft>
      <a:defRPr kern="1200">
        <a:solidFill>
          <a:schemeClr val="tx1"/>
        </a:solidFill>
        <a:latin typeface="Helvetica" pitchFamily="34" charset="0"/>
        <a:ea typeface="+mn-ea"/>
        <a:cs typeface="+mn-cs"/>
      </a:defRPr>
    </a:lvl2pPr>
    <a:lvl3pPr marL="914400" algn="l" rtl="0" fontAlgn="base">
      <a:spcBef>
        <a:spcPct val="0"/>
      </a:spcBef>
      <a:spcAft>
        <a:spcPct val="0"/>
      </a:spcAft>
      <a:defRPr kern="1200">
        <a:solidFill>
          <a:schemeClr val="tx1"/>
        </a:solidFill>
        <a:latin typeface="Helvetica" pitchFamily="34" charset="0"/>
        <a:ea typeface="+mn-ea"/>
        <a:cs typeface="+mn-cs"/>
      </a:defRPr>
    </a:lvl3pPr>
    <a:lvl4pPr marL="1371600" algn="l" rtl="0" fontAlgn="base">
      <a:spcBef>
        <a:spcPct val="0"/>
      </a:spcBef>
      <a:spcAft>
        <a:spcPct val="0"/>
      </a:spcAft>
      <a:defRPr kern="1200">
        <a:solidFill>
          <a:schemeClr val="tx1"/>
        </a:solidFill>
        <a:latin typeface="Helvetica" pitchFamily="34" charset="0"/>
        <a:ea typeface="+mn-ea"/>
        <a:cs typeface="+mn-cs"/>
      </a:defRPr>
    </a:lvl4pPr>
    <a:lvl5pPr marL="1828800" algn="l" rtl="0" fontAlgn="base">
      <a:spcBef>
        <a:spcPct val="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119">
          <p15:clr>
            <a:srgbClr val="A4A3A4"/>
          </p15:clr>
        </p15:guide>
        <p15:guide id="2" pos="9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0160"/>
    <a:srgbClr val="797E01"/>
    <a:srgbClr val="B70005"/>
    <a:srgbClr val="01415B"/>
    <a:srgbClr val="D6621A"/>
    <a:srgbClr val="CE5300"/>
    <a:srgbClr val="D65700"/>
    <a:srgbClr val="F54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330A6-0A0D-421C-A793-E339C9E676AD}" v="6" dt="2022-04-11T08:57:39.1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2" d="100"/>
          <a:sy n="62" d="100"/>
        </p:scale>
        <p:origin x="686" y="53"/>
      </p:cViewPr>
      <p:guideLst>
        <p:guide orient="horz" pos="119"/>
        <p:guide pos="93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Brace" userId="ce6e13ee-1140-49a3-a2e1-06fd5c1f828d" providerId="ADAL" clId="{745330A6-0A0D-421C-A793-E339C9E676AD}"/>
    <pc:docChg chg="custSel addSld modSld">
      <pc:chgData name="Steve Brace" userId="ce6e13ee-1140-49a3-a2e1-06fd5c1f828d" providerId="ADAL" clId="{745330A6-0A0D-421C-A793-E339C9E676AD}" dt="2022-04-11T09:00:14.549" v="433" actId="6549"/>
      <pc:docMkLst>
        <pc:docMk/>
      </pc:docMkLst>
      <pc:sldChg chg="modSp mod">
        <pc:chgData name="Steve Brace" userId="ce6e13ee-1140-49a3-a2e1-06fd5c1f828d" providerId="ADAL" clId="{745330A6-0A0D-421C-A793-E339C9E676AD}" dt="2022-04-11T08:51:14.599" v="211" actId="255"/>
        <pc:sldMkLst>
          <pc:docMk/>
          <pc:sldMk cId="199161820" sldId="392"/>
        </pc:sldMkLst>
        <pc:spChg chg="mod">
          <ac:chgData name="Steve Brace" userId="ce6e13ee-1140-49a3-a2e1-06fd5c1f828d" providerId="ADAL" clId="{745330A6-0A0D-421C-A793-E339C9E676AD}" dt="2022-04-11T08:51:14.599" v="211" actId="255"/>
          <ac:spMkLst>
            <pc:docMk/>
            <pc:sldMk cId="199161820" sldId="392"/>
            <ac:spMk id="30723" creationId="{00000000-0000-0000-0000-000000000000}"/>
          </ac:spMkLst>
        </pc:spChg>
      </pc:sldChg>
      <pc:sldChg chg="modSp mod">
        <pc:chgData name="Steve Brace" userId="ce6e13ee-1140-49a3-a2e1-06fd5c1f828d" providerId="ADAL" clId="{745330A6-0A0D-421C-A793-E339C9E676AD}" dt="2022-04-11T08:52:08.855" v="216" actId="6549"/>
        <pc:sldMkLst>
          <pc:docMk/>
          <pc:sldMk cId="405496504" sldId="430"/>
        </pc:sldMkLst>
        <pc:spChg chg="mod">
          <ac:chgData name="Steve Brace" userId="ce6e13ee-1140-49a3-a2e1-06fd5c1f828d" providerId="ADAL" clId="{745330A6-0A0D-421C-A793-E339C9E676AD}" dt="2022-04-11T08:52:08.855" v="216" actId="6549"/>
          <ac:spMkLst>
            <pc:docMk/>
            <pc:sldMk cId="405496504" sldId="430"/>
            <ac:spMk id="3" creationId="{00000000-0000-0000-0000-000000000000}"/>
          </ac:spMkLst>
        </pc:spChg>
      </pc:sldChg>
      <pc:sldChg chg="modSp mod">
        <pc:chgData name="Steve Brace" userId="ce6e13ee-1140-49a3-a2e1-06fd5c1f828d" providerId="ADAL" clId="{745330A6-0A0D-421C-A793-E339C9E676AD}" dt="2022-04-11T08:53:04.646" v="220" actId="255"/>
        <pc:sldMkLst>
          <pc:docMk/>
          <pc:sldMk cId="2690162568" sldId="435"/>
        </pc:sldMkLst>
        <pc:spChg chg="mod">
          <ac:chgData name="Steve Brace" userId="ce6e13ee-1140-49a3-a2e1-06fd5c1f828d" providerId="ADAL" clId="{745330A6-0A0D-421C-A793-E339C9E676AD}" dt="2022-04-11T08:52:56.658" v="218" actId="255"/>
          <ac:spMkLst>
            <pc:docMk/>
            <pc:sldMk cId="2690162568" sldId="435"/>
            <ac:spMk id="3" creationId="{08D5AD5B-6E8C-4AD3-83E8-CD96B8D168EA}"/>
          </ac:spMkLst>
        </pc:spChg>
        <pc:spChg chg="mod">
          <ac:chgData name="Steve Brace" userId="ce6e13ee-1140-49a3-a2e1-06fd5c1f828d" providerId="ADAL" clId="{745330A6-0A0D-421C-A793-E339C9E676AD}" dt="2022-04-11T08:53:04.646" v="220" actId="255"/>
          <ac:spMkLst>
            <pc:docMk/>
            <pc:sldMk cId="2690162568" sldId="435"/>
            <ac:spMk id="4" creationId="{07CC15B2-CCC0-4905-AF06-DA9ED61D7AA8}"/>
          </ac:spMkLst>
        </pc:spChg>
        <pc:spChg chg="mod">
          <ac:chgData name="Steve Brace" userId="ce6e13ee-1140-49a3-a2e1-06fd5c1f828d" providerId="ADAL" clId="{745330A6-0A0D-421C-A793-E339C9E676AD}" dt="2022-04-11T08:53:00.456" v="219" actId="1076"/>
          <ac:spMkLst>
            <pc:docMk/>
            <pc:sldMk cId="2690162568" sldId="435"/>
            <ac:spMk id="7" creationId="{2A60E334-D240-450D-91C5-AD52B9AA757C}"/>
          </ac:spMkLst>
        </pc:spChg>
      </pc:sldChg>
      <pc:sldChg chg="modSp mod">
        <pc:chgData name="Steve Brace" userId="ce6e13ee-1140-49a3-a2e1-06fd5c1f828d" providerId="ADAL" clId="{745330A6-0A0D-421C-A793-E339C9E676AD}" dt="2022-04-11T08:58:07.542" v="370" actId="20577"/>
        <pc:sldMkLst>
          <pc:docMk/>
          <pc:sldMk cId="1621599214" sldId="441"/>
        </pc:sldMkLst>
        <pc:spChg chg="mod">
          <ac:chgData name="Steve Brace" userId="ce6e13ee-1140-49a3-a2e1-06fd5c1f828d" providerId="ADAL" clId="{745330A6-0A0D-421C-A793-E339C9E676AD}" dt="2022-04-11T08:58:07.542" v="370" actId="20577"/>
          <ac:spMkLst>
            <pc:docMk/>
            <pc:sldMk cId="1621599214" sldId="441"/>
            <ac:spMk id="3" creationId="{67B59105-E7F7-4B46-882D-0AD86E94D633}"/>
          </ac:spMkLst>
        </pc:spChg>
      </pc:sldChg>
      <pc:sldChg chg="modSp mod">
        <pc:chgData name="Steve Brace" userId="ce6e13ee-1140-49a3-a2e1-06fd5c1f828d" providerId="ADAL" clId="{745330A6-0A0D-421C-A793-E339C9E676AD}" dt="2022-04-11T08:55:11.549" v="271" actId="6549"/>
        <pc:sldMkLst>
          <pc:docMk/>
          <pc:sldMk cId="1151214447" sldId="454"/>
        </pc:sldMkLst>
        <pc:spChg chg="mod">
          <ac:chgData name="Steve Brace" userId="ce6e13ee-1140-49a3-a2e1-06fd5c1f828d" providerId="ADAL" clId="{745330A6-0A0D-421C-A793-E339C9E676AD}" dt="2022-04-11T08:55:11.549" v="271" actId="6549"/>
          <ac:spMkLst>
            <pc:docMk/>
            <pc:sldMk cId="1151214447" sldId="454"/>
            <ac:spMk id="9" creationId="{99CD4802-DE54-43A8-9E5A-B67FAAF0A875}"/>
          </ac:spMkLst>
        </pc:spChg>
      </pc:sldChg>
      <pc:sldChg chg="modSp mod">
        <pc:chgData name="Steve Brace" userId="ce6e13ee-1140-49a3-a2e1-06fd5c1f828d" providerId="ADAL" clId="{745330A6-0A0D-421C-A793-E339C9E676AD}" dt="2022-04-11T08:51:48.191" v="212" actId="6549"/>
        <pc:sldMkLst>
          <pc:docMk/>
          <pc:sldMk cId="2960258658" sldId="455"/>
        </pc:sldMkLst>
        <pc:spChg chg="mod">
          <ac:chgData name="Steve Brace" userId="ce6e13ee-1140-49a3-a2e1-06fd5c1f828d" providerId="ADAL" clId="{745330A6-0A0D-421C-A793-E339C9E676AD}" dt="2022-04-11T08:51:48.191" v="212" actId="6549"/>
          <ac:spMkLst>
            <pc:docMk/>
            <pc:sldMk cId="2960258658" sldId="455"/>
            <ac:spMk id="5" creationId="{7A2D3FDB-9D20-4204-A6ED-AA44C302B613}"/>
          </ac:spMkLst>
        </pc:spChg>
      </pc:sldChg>
      <pc:sldChg chg="modSp mod">
        <pc:chgData name="Steve Brace" userId="ce6e13ee-1140-49a3-a2e1-06fd5c1f828d" providerId="ADAL" clId="{745330A6-0A0D-421C-A793-E339C9E676AD}" dt="2022-04-11T08:52:16.296" v="217" actId="255"/>
        <pc:sldMkLst>
          <pc:docMk/>
          <pc:sldMk cId="582153182" sldId="460"/>
        </pc:sldMkLst>
        <pc:spChg chg="mod">
          <ac:chgData name="Steve Brace" userId="ce6e13ee-1140-49a3-a2e1-06fd5c1f828d" providerId="ADAL" clId="{745330A6-0A0D-421C-A793-E339C9E676AD}" dt="2022-04-11T08:52:16.296" v="217" actId="255"/>
          <ac:spMkLst>
            <pc:docMk/>
            <pc:sldMk cId="582153182" sldId="460"/>
            <ac:spMk id="3" creationId="{48D47EA6-695A-4291-90C6-DF6A2ED5B1AE}"/>
          </ac:spMkLst>
        </pc:spChg>
      </pc:sldChg>
      <pc:sldChg chg="modSp mod">
        <pc:chgData name="Steve Brace" userId="ce6e13ee-1140-49a3-a2e1-06fd5c1f828d" providerId="ADAL" clId="{745330A6-0A0D-421C-A793-E339C9E676AD}" dt="2022-04-11T08:57:43.480" v="357" actId="27107"/>
        <pc:sldMkLst>
          <pc:docMk/>
          <pc:sldMk cId="1557120048" sldId="464"/>
        </pc:sldMkLst>
        <pc:spChg chg="mod">
          <ac:chgData name="Steve Brace" userId="ce6e13ee-1140-49a3-a2e1-06fd5c1f828d" providerId="ADAL" clId="{745330A6-0A0D-421C-A793-E339C9E676AD}" dt="2022-04-11T08:56:43.049" v="339" actId="114"/>
          <ac:spMkLst>
            <pc:docMk/>
            <pc:sldMk cId="1557120048" sldId="464"/>
            <ac:spMk id="2" creationId="{7D1CBF84-8398-4FA5-B379-FA1968F869FA}"/>
          </ac:spMkLst>
        </pc:spChg>
        <pc:spChg chg="mod">
          <ac:chgData name="Steve Brace" userId="ce6e13ee-1140-49a3-a2e1-06fd5c1f828d" providerId="ADAL" clId="{745330A6-0A0D-421C-A793-E339C9E676AD}" dt="2022-04-11T08:57:43.480" v="357" actId="27107"/>
          <ac:spMkLst>
            <pc:docMk/>
            <pc:sldMk cId="1557120048" sldId="464"/>
            <ac:spMk id="7" creationId="{308A012F-DA3A-4EBB-8FE7-BA68F315051A}"/>
          </ac:spMkLst>
        </pc:spChg>
      </pc:sldChg>
      <pc:sldChg chg="modSp mod">
        <pc:chgData name="Steve Brace" userId="ce6e13ee-1140-49a3-a2e1-06fd5c1f828d" providerId="ADAL" clId="{745330A6-0A0D-421C-A793-E339C9E676AD}" dt="2022-04-11T08:54:37.306" v="254" actId="20577"/>
        <pc:sldMkLst>
          <pc:docMk/>
          <pc:sldMk cId="1493636118" sldId="465"/>
        </pc:sldMkLst>
        <pc:spChg chg="mod">
          <ac:chgData name="Steve Brace" userId="ce6e13ee-1140-49a3-a2e1-06fd5c1f828d" providerId="ADAL" clId="{745330A6-0A0D-421C-A793-E339C9E676AD}" dt="2022-04-11T08:54:37.306" v="254" actId="20577"/>
          <ac:spMkLst>
            <pc:docMk/>
            <pc:sldMk cId="1493636118" sldId="465"/>
            <ac:spMk id="6" creationId="{36624C6C-B626-4BE8-B0D0-8E33D8C88E2B}"/>
          </ac:spMkLst>
        </pc:spChg>
      </pc:sldChg>
      <pc:sldChg chg="modSp mod">
        <pc:chgData name="Steve Brace" userId="ce6e13ee-1140-49a3-a2e1-06fd5c1f828d" providerId="ADAL" clId="{745330A6-0A0D-421C-A793-E339C9E676AD}" dt="2022-04-11T09:00:14.549" v="433" actId="6549"/>
        <pc:sldMkLst>
          <pc:docMk/>
          <pc:sldMk cId="2488996068" sldId="466"/>
        </pc:sldMkLst>
        <pc:spChg chg="mod">
          <ac:chgData name="Steve Brace" userId="ce6e13ee-1140-49a3-a2e1-06fd5c1f828d" providerId="ADAL" clId="{745330A6-0A0D-421C-A793-E339C9E676AD}" dt="2022-04-11T09:00:14.549" v="433" actId="6549"/>
          <ac:spMkLst>
            <pc:docMk/>
            <pc:sldMk cId="2488996068" sldId="466"/>
            <ac:spMk id="6" creationId="{1B4C0999-DA7C-431A-828D-D4E85CA96561}"/>
          </ac:spMkLst>
        </pc:spChg>
      </pc:sldChg>
      <pc:sldChg chg="modSp mod">
        <pc:chgData name="Steve Brace" userId="ce6e13ee-1140-49a3-a2e1-06fd5c1f828d" providerId="ADAL" clId="{745330A6-0A0D-421C-A793-E339C9E676AD}" dt="2022-04-11T08:53:55.374" v="221" actId="20577"/>
        <pc:sldMkLst>
          <pc:docMk/>
          <pc:sldMk cId="4084535353" sldId="469"/>
        </pc:sldMkLst>
        <pc:spChg chg="mod">
          <ac:chgData name="Steve Brace" userId="ce6e13ee-1140-49a3-a2e1-06fd5c1f828d" providerId="ADAL" clId="{745330A6-0A0D-421C-A793-E339C9E676AD}" dt="2022-04-11T08:53:55.374" v="221" actId="20577"/>
          <ac:spMkLst>
            <pc:docMk/>
            <pc:sldMk cId="4084535353" sldId="469"/>
            <ac:spMk id="2" creationId="{464BA547-0314-4C9F-A54C-BEE64181A4A1}"/>
          </ac:spMkLst>
        </pc:spChg>
      </pc:sldChg>
      <pc:sldChg chg="modSp mod">
        <pc:chgData name="Steve Brace" userId="ce6e13ee-1140-49a3-a2e1-06fd5c1f828d" providerId="ADAL" clId="{745330A6-0A0D-421C-A793-E339C9E676AD}" dt="2022-04-11T08:59:35.890" v="426" actId="6549"/>
        <pc:sldMkLst>
          <pc:docMk/>
          <pc:sldMk cId="666119685" sldId="476"/>
        </pc:sldMkLst>
        <pc:spChg chg="mod">
          <ac:chgData name="Steve Brace" userId="ce6e13ee-1140-49a3-a2e1-06fd5c1f828d" providerId="ADAL" clId="{745330A6-0A0D-421C-A793-E339C9E676AD}" dt="2022-04-11T08:59:35.890" v="426" actId="6549"/>
          <ac:spMkLst>
            <pc:docMk/>
            <pc:sldMk cId="666119685" sldId="476"/>
            <ac:spMk id="3" creationId="{F30210D6-5F9E-4BBD-AD3F-3F2D538D0303}"/>
          </ac:spMkLst>
        </pc:spChg>
      </pc:sldChg>
      <pc:sldChg chg="modSp mod">
        <pc:chgData name="Steve Brace" userId="ce6e13ee-1140-49a3-a2e1-06fd5c1f828d" providerId="ADAL" clId="{745330A6-0A0D-421C-A793-E339C9E676AD}" dt="2022-04-11T08:56:07.853" v="273" actId="20577"/>
        <pc:sldMkLst>
          <pc:docMk/>
          <pc:sldMk cId="1754174339" sldId="478"/>
        </pc:sldMkLst>
        <pc:graphicFrameChg chg="modGraphic">
          <ac:chgData name="Steve Brace" userId="ce6e13ee-1140-49a3-a2e1-06fd5c1f828d" providerId="ADAL" clId="{745330A6-0A0D-421C-A793-E339C9E676AD}" dt="2022-04-11T08:56:07.853" v="273" actId="20577"/>
          <ac:graphicFrameMkLst>
            <pc:docMk/>
            <pc:sldMk cId="1754174339" sldId="478"/>
            <ac:graphicFrameMk id="5" creationId="{537045DD-6B17-4C60-B71E-81B55091178F}"/>
          </ac:graphicFrameMkLst>
        </pc:graphicFrameChg>
      </pc:sldChg>
      <pc:sldChg chg="addSp modSp new mod">
        <pc:chgData name="Steve Brace" userId="ce6e13ee-1140-49a3-a2e1-06fd5c1f828d" providerId="ADAL" clId="{745330A6-0A0D-421C-A793-E339C9E676AD}" dt="2022-04-11T08:51:06.869" v="210" actId="20577"/>
        <pc:sldMkLst>
          <pc:docMk/>
          <pc:sldMk cId="3431491506" sldId="479"/>
        </pc:sldMkLst>
        <pc:spChg chg="mod">
          <ac:chgData name="Steve Brace" userId="ce6e13ee-1140-49a3-a2e1-06fd5c1f828d" providerId="ADAL" clId="{745330A6-0A0D-421C-A793-E339C9E676AD}" dt="2022-04-11T08:47:27.553" v="34" actId="20577"/>
          <ac:spMkLst>
            <pc:docMk/>
            <pc:sldMk cId="3431491506" sldId="479"/>
            <ac:spMk id="2" creationId="{448053EC-50C4-41DF-B78F-853527263967}"/>
          </ac:spMkLst>
        </pc:spChg>
        <pc:spChg chg="mod">
          <ac:chgData name="Steve Brace" userId="ce6e13ee-1140-49a3-a2e1-06fd5c1f828d" providerId="ADAL" clId="{745330A6-0A0D-421C-A793-E339C9E676AD}" dt="2022-04-11T08:49:01.576" v="162" actId="255"/>
          <ac:spMkLst>
            <pc:docMk/>
            <pc:sldMk cId="3431491506" sldId="479"/>
            <ac:spMk id="3" creationId="{43C69616-F90D-4EC3-809E-DE5B636BE201}"/>
          </ac:spMkLst>
        </pc:spChg>
        <pc:spChg chg="mod">
          <ac:chgData name="Steve Brace" userId="ce6e13ee-1140-49a3-a2e1-06fd5c1f828d" providerId="ADAL" clId="{745330A6-0A0D-421C-A793-E339C9E676AD}" dt="2022-04-11T08:51:06.869" v="210" actId="20577"/>
          <ac:spMkLst>
            <pc:docMk/>
            <pc:sldMk cId="3431491506" sldId="479"/>
            <ac:spMk id="4" creationId="{626FFF09-E254-4530-8F5A-759E9E068B23}"/>
          </ac:spMkLst>
        </pc:spChg>
        <pc:picChg chg="add mod modCrop">
          <ac:chgData name="Steve Brace" userId="ce6e13ee-1140-49a3-a2e1-06fd5c1f828d" providerId="ADAL" clId="{745330A6-0A0D-421C-A793-E339C9E676AD}" dt="2022-04-11T08:50:55.849" v="200" actId="1076"/>
          <ac:picMkLst>
            <pc:docMk/>
            <pc:sldMk cId="3431491506" sldId="479"/>
            <ac:picMk id="6" creationId="{09AA7387-3449-4728-B09B-D1336E12E8BC}"/>
          </ac:picMkLst>
        </pc:picChg>
        <pc:picChg chg="add mod modCrop">
          <ac:chgData name="Steve Brace" userId="ce6e13ee-1140-49a3-a2e1-06fd5c1f828d" providerId="ADAL" clId="{745330A6-0A0D-421C-A793-E339C9E676AD}" dt="2022-04-11T08:51:01.529" v="202" actId="1076"/>
          <ac:picMkLst>
            <pc:docMk/>
            <pc:sldMk cId="3431491506" sldId="479"/>
            <ac:picMk id="8" creationId="{21BFDB3D-B784-4308-9148-EAEE803DE8BE}"/>
          </ac:picMkLst>
        </pc:picChg>
      </pc:sldChg>
    </pc:docChg>
  </pc:docChgLst>
  <pc:docChgLst>
    <pc:chgData name="Steve Brace" userId="ce6e13ee-1140-49a3-a2e1-06fd5c1f828d" providerId="ADAL" clId="{CF079082-7B65-4482-9B4B-B5F759C30A42}"/>
    <pc:docChg chg="undo custSel addSld delSld modSld sldOrd">
      <pc:chgData name="Steve Brace" userId="ce6e13ee-1140-49a3-a2e1-06fd5c1f828d" providerId="ADAL" clId="{CF079082-7B65-4482-9B4B-B5F759C30A42}" dt="2022-04-04T13:23:06.736" v="8098" actId="20577"/>
      <pc:docMkLst>
        <pc:docMk/>
      </pc:docMkLst>
      <pc:sldChg chg="modSp mod">
        <pc:chgData name="Steve Brace" userId="ce6e13ee-1140-49a3-a2e1-06fd5c1f828d" providerId="ADAL" clId="{CF079082-7B65-4482-9B4B-B5F759C30A42}" dt="2022-04-04T10:22:53.050" v="6845" actId="114"/>
        <pc:sldMkLst>
          <pc:docMk/>
          <pc:sldMk cId="0" sldId="299"/>
        </pc:sldMkLst>
        <pc:spChg chg="mod">
          <ac:chgData name="Steve Brace" userId="ce6e13ee-1140-49a3-a2e1-06fd5c1f828d" providerId="ADAL" clId="{CF079082-7B65-4482-9B4B-B5F759C30A42}" dt="2022-04-04T10:22:53.050" v="6845" actId="114"/>
          <ac:spMkLst>
            <pc:docMk/>
            <pc:sldMk cId="0" sldId="299"/>
            <ac:spMk id="3" creationId="{00000000-0000-0000-0000-000000000000}"/>
          </ac:spMkLst>
        </pc:spChg>
      </pc:sldChg>
      <pc:sldChg chg="modSp mod">
        <pc:chgData name="Steve Brace" userId="ce6e13ee-1140-49a3-a2e1-06fd5c1f828d" providerId="ADAL" clId="{CF079082-7B65-4482-9B4B-B5F759C30A42}" dt="2022-04-04T10:51:08.699" v="7839" actId="5793"/>
        <pc:sldMkLst>
          <pc:docMk/>
          <pc:sldMk cId="199161820" sldId="392"/>
        </pc:sldMkLst>
        <pc:spChg chg="mod">
          <ac:chgData name="Steve Brace" userId="ce6e13ee-1140-49a3-a2e1-06fd5c1f828d" providerId="ADAL" clId="{CF079082-7B65-4482-9B4B-B5F759C30A42}" dt="2022-04-04T10:51:08.699" v="7839" actId="5793"/>
          <ac:spMkLst>
            <pc:docMk/>
            <pc:sldMk cId="199161820" sldId="392"/>
            <ac:spMk id="30723" creationId="{00000000-0000-0000-0000-000000000000}"/>
          </ac:spMkLst>
        </pc:spChg>
      </pc:sldChg>
      <pc:sldChg chg="modSp add mod ord">
        <pc:chgData name="Steve Brace" userId="ce6e13ee-1140-49a3-a2e1-06fd5c1f828d" providerId="ADAL" clId="{CF079082-7B65-4482-9B4B-B5F759C30A42}" dt="2022-04-04T10:06:24.698" v="6233" actId="20577"/>
        <pc:sldMkLst>
          <pc:docMk/>
          <pc:sldMk cId="386447956" sldId="406"/>
        </pc:sldMkLst>
        <pc:spChg chg="mod">
          <ac:chgData name="Steve Brace" userId="ce6e13ee-1140-49a3-a2e1-06fd5c1f828d" providerId="ADAL" clId="{CF079082-7B65-4482-9B4B-B5F759C30A42}" dt="2022-04-04T10:06:24.698" v="6233" actId="20577"/>
          <ac:spMkLst>
            <pc:docMk/>
            <pc:sldMk cId="386447956" sldId="406"/>
            <ac:spMk id="3" creationId="{00000000-0000-0000-0000-000000000000}"/>
          </ac:spMkLst>
        </pc:spChg>
      </pc:sldChg>
      <pc:sldChg chg="modSp add mod">
        <pc:chgData name="Steve Brace" userId="ce6e13ee-1140-49a3-a2e1-06fd5c1f828d" providerId="ADAL" clId="{CF079082-7B65-4482-9B4B-B5F759C30A42}" dt="2022-04-04T10:07:12.239" v="6285" actId="20577"/>
        <pc:sldMkLst>
          <pc:docMk/>
          <pc:sldMk cId="405496504" sldId="430"/>
        </pc:sldMkLst>
        <pc:spChg chg="mod">
          <ac:chgData name="Steve Brace" userId="ce6e13ee-1140-49a3-a2e1-06fd5c1f828d" providerId="ADAL" clId="{CF079082-7B65-4482-9B4B-B5F759C30A42}" dt="2022-04-04T10:07:12.239" v="6285" actId="20577"/>
          <ac:spMkLst>
            <pc:docMk/>
            <pc:sldMk cId="405496504" sldId="430"/>
            <ac:spMk id="3" creationId="{00000000-0000-0000-0000-000000000000}"/>
          </ac:spMkLst>
        </pc:spChg>
      </pc:sldChg>
      <pc:sldChg chg="modSp mod">
        <pc:chgData name="Steve Brace" userId="ce6e13ee-1140-49a3-a2e1-06fd5c1f828d" providerId="ADAL" clId="{CF079082-7B65-4482-9B4B-B5F759C30A42}" dt="2022-04-04T10:26:04.294" v="7044" actId="255"/>
        <pc:sldMkLst>
          <pc:docMk/>
          <pc:sldMk cId="2690162568" sldId="435"/>
        </pc:sldMkLst>
        <pc:spChg chg="mod">
          <ac:chgData name="Steve Brace" userId="ce6e13ee-1140-49a3-a2e1-06fd5c1f828d" providerId="ADAL" clId="{CF079082-7B65-4482-9B4B-B5F759C30A42}" dt="2022-04-04T10:26:04.294" v="7044" actId="255"/>
          <ac:spMkLst>
            <pc:docMk/>
            <pc:sldMk cId="2690162568" sldId="435"/>
            <ac:spMk id="2" creationId="{A8BD0AFD-D115-4D73-B65F-417748D72763}"/>
          </ac:spMkLst>
        </pc:spChg>
        <pc:spChg chg="mod">
          <ac:chgData name="Steve Brace" userId="ce6e13ee-1140-49a3-a2e1-06fd5c1f828d" providerId="ADAL" clId="{CF079082-7B65-4482-9B4B-B5F759C30A42}" dt="2022-04-04T10:08:49.879" v="6402" actId="20577"/>
          <ac:spMkLst>
            <pc:docMk/>
            <pc:sldMk cId="2690162568" sldId="435"/>
            <ac:spMk id="3" creationId="{08D5AD5B-6E8C-4AD3-83E8-CD96B8D168EA}"/>
          </ac:spMkLst>
        </pc:spChg>
        <pc:spChg chg="mod">
          <ac:chgData name="Steve Brace" userId="ce6e13ee-1140-49a3-a2e1-06fd5c1f828d" providerId="ADAL" clId="{CF079082-7B65-4482-9B4B-B5F759C30A42}" dt="2022-04-04T10:08:34.405" v="6392" actId="255"/>
          <ac:spMkLst>
            <pc:docMk/>
            <pc:sldMk cId="2690162568" sldId="435"/>
            <ac:spMk id="7" creationId="{2A60E334-D240-450D-91C5-AD52B9AA757C}"/>
          </ac:spMkLst>
        </pc:spChg>
      </pc:sldChg>
      <pc:sldChg chg="modSp mod ord">
        <pc:chgData name="Steve Brace" userId="ce6e13ee-1140-49a3-a2e1-06fd5c1f828d" providerId="ADAL" clId="{CF079082-7B65-4482-9B4B-B5F759C30A42}" dt="2022-04-04T10:24:42.975" v="6897"/>
        <pc:sldMkLst>
          <pc:docMk/>
          <pc:sldMk cId="1798099305" sldId="436"/>
        </pc:sldMkLst>
        <pc:spChg chg="mod">
          <ac:chgData name="Steve Brace" userId="ce6e13ee-1140-49a3-a2e1-06fd5c1f828d" providerId="ADAL" clId="{CF079082-7B65-4482-9B4B-B5F759C30A42}" dt="2022-03-31T13:36:23.503" v="4259" actId="113"/>
          <ac:spMkLst>
            <pc:docMk/>
            <pc:sldMk cId="1798099305" sldId="436"/>
            <ac:spMk id="2" creationId="{16230A25-12F3-4FC5-8183-B060D9FD3B58}"/>
          </ac:spMkLst>
        </pc:spChg>
        <pc:spChg chg="mod">
          <ac:chgData name="Steve Brace" userId="ce6e13ee-1140-49a3-a2e1-06fd5c1f828d" providerId="ADAL" clId="{CF079082-7B65-4482-9B4B-B5F759C30A42}" dt="2022-03-31T13:37:29.322" v="4261" actId="6549"/>
          <ac:spMkLst>
            <pc:docMk/>
            <pc:sldMk cId="1798099305" sldId="436"/>
            <ac:spMk id="4" creationId="{6C4A6448-6CAD-4D89-8968-12CF0938FBD4}"/>
          </ac:spMkLst>
        </pc:spChg>
        <pc:spChg chg="mod">
          <ac:chgData name="Steve Brace" userId="ce6e13ee-1140-49a3-a2e1-06fd5c1f828d" providerId="ADAL" clId="{CF079082-7B65-4482-9B4B-B5F759C30A42}" dt="2022-03-31T08:42:09.746" v="2689" actId="20577"/>
          <ac:spMkLst>
            <pc:docMk/>
            <pc:sldMk cId="1798099305" sldId="436"/>
            <ac:spMk id="5" creationId="{7AB21EB2-3C77-4821-8D90-E6B2D69B3E8A}"/>
          </ac:spMkLst>
        </pc:spChg>
        <pc:spChg chg="mod">
          <ac:chgData name="Steve Brace" userId="ce6e13ee-1140-49a3-a2e1-06fd5c1f828d" providerId="ADAL" clId="{CF079082-7B65-4482-9B4B-B5F759C30A42}" dt="2022-03-31T12:46:34.355" v="3680" actId="6549"/>
          <ac:spMkLst>
            <pc:docMk/>
            <pc:sldMk cId="1798099305" sldId="436"/>
            <ac:spMk id="6" creationId="{45C1E71A-123B-4E32-8605-E8A6EDF903F6}"/>
          </ac:spMkLst>
        </pc:spChg>
      </pc:sldChg>
      <pc:sldChg chg="modSp mod">
        <pc:chgData name="Steve Brace" userId="ce6e13ee-1140-49a3-a2e1-06fd5c1f828d" providerId="ADAL" clId="{CF079082-7B65-4482-9B4B-B5F759C30A42}" dt="2022-04-04T10:26:36.132" v="7054" actId="20577"/>
        <pc:sldMkLst>
          <pc:docMk/>
          <pc:sldMk cId="46500602" sldId="437"/>
        </pc:sldMkLst>
        <pc:spChg chg="mod">
          <ac:chgData name="Steve Brace" userId="ce6e13ee-1140-49a3-a2e1-06fd5c1f828d" providerId="ADAL" clId="{CF079082-7B65-4482-9B4B-B5F759C30A42}" dt="2022-04-04T10:26:36.132" v="7054" actId="20577"/>
          <ac:spMkLst>
            <pc:docMk/>
            <pc:sldMk cId="46500602" sldId="437"/>
            <ac:spMk id="3" creationId="{FAB8642B-8F3F-4517-ABF9-F11B2FC53B76}"/>
          </ac:spMkLst>
        </pc:spChg>
      </pc:sldChg>
      <pc:sldChg chg="modSp mod">
        <pc:chgData name="Steve Brace" userId="ce6e13ee-1140-49a3-a2e1-06fd5c1f828d" providerId="ADAL" clId="{CF079082-7B65-4482-9B4B-B5F759C30A42}" dt="2022-04-04T10:26:50.911" v="7055" actId="255"/>
        <pc:sldMkLst>
          <pc:docMk/>
          <pc:sldMk cId="658110186" sldId="438"/>
        </pc:sldMkLst>
        <pc:spChg chg="mod">
          <ac:chgData name="Steve Brace" userId="ce6e13ee-1140-49a3-a2e1-06fd5c1f828d" providerId="ADAL" clId="{CF079082-7B65-4482-9B4B-B5F759C30A42}" dt="2022-04-04T10:26:50.911" v="7055" actId="255"/>
          <ac:spMkLst>
            <pc:docMk/>
            <pc:sldMk cId="658110186" sldId="438"/>
            <ac:spMk id="3" creationId="{53DA49EE-16A4-480E-AA80-617438741DA3}"/>
          </ac:spMkLst>
        </pc:spChg>
      </pc:sldChg>
      <pc:sldChg chg="modSp mod">
        <pc:chgData name="Steve Brace" userId="ce6e13ee-1140-49a3-a2e1-06fd5c1f828d" providerId="ADAL" clId="{CF079082-7B65-4482-9B4B-B5F759C30A42}" dt="2022-04-04T10:27:10.860" v="7058" actId="255"/>
        <pc:sldMkLst>
          <pc:docMk/>
          <pc:sldMk cId="1725516260" sldId="439"/>
        </pc:sldMkLst>
        <pc:spChg chg="mod">
          <ac:chgData name="Steve Brace" userId="ce6e13ee-1140-49a3-a2e1-06fd5c1f828d" providerId="ADAL" clId="{CF079082-7B65-4482-9B4B-B5F759C30A42}" dt="2022-04-04T10:27:10.860" v="7058" actId="255"/>
          <ac:spMkLst>
            <pc:docMk/>
            <pc:sldMk cId="1725516260" sldId="439"/>
            <ac:spMk id="3" creationId="{7D9AB7FB-E20F-4F84-8428-C176595BD835}"/>
          </ac:spMkLst>
        </pc:spChg>
      </pc:sldChg>
      <pc:sldChg chg="modSp mod">
        <pc:chgData name="Steve Brace" userId="ce6e13ee-1140-49a3-a2e1-06fd5c1f828d" providerId="ADAL" clId="{CF079082-7B65-4482-9B4B-B5F759C30A42}" dt="2022-03-31T13:01:48.788" v="4074" actId="6549"/>
        <pc:sldMkLst>
          <pc:docMk/>
          <pc:sldMk cId="2458178238" sldId="440"/>
        </pc:sldMkLst>
        <pc:spChg chg="mod">
          <ac:chgData name="Steve Brace" userId="ce6e13ee-1140-49a3-a2e1-06fd5c1f828d" providerId="ADAL" clId="{CF079082-7B65-4482-9B4B-B5F759C30A42}" dt="2022-03-31T13:01:48.788" v="4074" actId="6549"/>
          <ac:spMkLst>
            <pc:docMk/>
            <pc:sldMk cId="2458178238" sldId="440"/>
            <ac:spMk id="3" creationId="{BA09822A-6629-4D94-A5D2-7F5344136869}"/>
          </ac:spMkLst>
        </pc:spChg>
      </pc:sldChg>
      <pc:sldChg chg="modSp mod ord">
        <pc:chgData name="Steve Brace" userId="ce6e13ee-1140-49a3-a2e1-06fd5c1f828d" providerId="ADAL" clId="{CF079082-7B65-4482-9B4B-B5F759C30A42}" dt="2022-04-04T11:02:17.134" v="8091" actId="6549"/>
        <pc:sldMkLst>
          <pc:docMk/>
          <pc:sldMk cId="1621599214" sldId="441"/>
        </pc:sldMkLst>
        <pc:spChg chg="mod">
          <ac:chgData name="Steve Brace" userId="ce6e13ee-1140-49a3-a2e1-06fd5c1f828d" providerId="ADAL" clId="{CF079082-7B65-4482-9B4B-B5F759C30A42}" dt="2022-04-04T10:34:41.215" v="7430" actId="20577"/>
          <ac:spMkLst>
            <pc:docMk/>
            <pc:sldMk cId="1621599214" sldId="441"/>
            <ac:spMk id="2" creationId="{97559009-3733-48E7-90D7-F7AA555E3854}"/>
          </ac:spMkLst>
        </pc:spChg>
        <pc:spChg chg="mod">
          <ac:chgData name="Steve Brace" userId="ce6e13ee-1140-49a3-a2e1-06fd5c1f828d" providerId="ADAL" clId="{CF079082-7B65-4482-9B4B-B5F759C30A42}" dt="2022-04-04T11:02:17.134" v="8091" actId="6549"/>
          <ac:spMkLst>
            <pc:docMk/>
            <pc:sldMk cId="1621599214" sldId="441"/>
            <ac:spMk id="3" creationId="{67B59105-E7F7-4B46-882D-0AD86E94D633}"/>
          </ac:spMkLst>
        </pc:spChg>
      </pc:sldChg>
      <pc:sldChg chg="modSp del mod">
        <pc:chgData name="Steve Brace" userId="ce6e13ee-1140-49a3-a2e1-06fd5c1f828d" providerId="ADAL" clId="{CF079082-7B65-4482-9B4B-B5F759C30A42}" dt="2022-04-04T10:41:20.764" v="7699" actId="47"/>
        <pc:sldMkLst>
          <pc:docMk/>
          <pc:sldMk cId="364700945" sldId="442"/>
        </pc:sldMkLst>
        <pc:spChg chg="mod">
          <ac:chgData name="Steve Brace" userId="ce6e13ee-1140-49a3-a2e1-06fd5c1f828d" providerId="ADAL" clId="{CF079082-7B65-4482-9B4B-B5F759C30A42}" dt="2022-04-04T10:41:17.389" v="7697" actId="6549"/>
          <ac:spMkLst>
            <pc:docMk/>
            <pc:sldMk cId="364700945" sldId="442"/>
            <ac:spMk id="3" creationId="{BEC3E7C1-D55E-4AA2-B4F3-DE11CACDFCF3}"/>
          </ac:spMkLst>
        </pc:spChg>
      </pc:sldChg>
      <pc:sldChg chg="addSp delSp modSp new mod">
        <pc:chgData name="Steve Brace" userId="ce6e13ee-1140-49a3-a2e1-06fd5c1f828d" providerId="ADAL" clId="{CF079082-7B65-4482-9B4B-B5F759C30A42}" dt="2022-04-04T10:24:14.849" v="6893" actId="20577"/>
        <pc:sldMkLst>
          <pc:docMk/>
          <pc:sldMk cId="1394773832" sldId="443"/>
        </pc:sldMkLst>
        <pc:spChg chg="mod">
          <ac:chgData name="Steve Brace" userId="ce6e13ee-1140-49a3-a2e1-06fd5c1f828d" providerId="ADAL" clId="{CF079082-7B65-4482-9B4B-B5F759C30A42}" dt="2022-03-31T08:30:36.765" v="1731" actId="313"/>
          <ac:spMkLst>
            <pc:docMk/>
            <pc:sldMk cId="1394773832" sldId="443"/>
            <ac:spMk id="2" creationId="{E5CB50E8-7CBC-4C61-AC33-3F5E9A7A062E}"/>
          </ac:spMkLst>
        </pc:spChg>
        <pc:spChg chg="del">
          <ac:chgData name="Steve Brace" userId="ce6e13ee-1140-49a3-a2e1-06fd5c1f828d" providerId="ADAL" clId="{CF079082-7B65-4482-9B4B-B5F759C30A42}" dt="2022-03-30T12:46:23.618" v="81" actId="478"/>
          <ac:spMkLst>
            <pc:docMk/>
            <pc:sldMk cId="1394773832" sldId="443"/>
            <ac:spMk id="3" creationId="{2A3677BC-02D4-4710-B23F-A598211720C4}"/>
          </ac:spMkLst>
        </pc:spChg>
        <pc:spChg chg="add mod">
          <ac:chgData name="Steve Brace" userId="ce6e13ee-1140-49a3-a2e1-06fd5c1f828d" providerId="ADAL" clId="{CF079082-7B65-4482-9B4B-B5F759C30A42}" dt="2022-04-04T10:24:14.849" v="6893" actId="20577"/>
          <ac:spMkLst>
            <pc:docMk/>
            <pc:sldMk cId="1394773832" sldId="443"/>
            <ac:spMk id="4" creationId="{D5F609D5-86B9-4BD7-9271-18C4975FA30C}"/>
          </ac:spMkLst>
        </pc:spChg>
        <pc:graphicFrameChg chg="add del mod modGraphic">
          <ac:chgData name="Steve Brace" userId="ce6e13ee-1140-49a3-a2e1-06fd5c1f828d" providerId="ADAL" clId="{CF079082-7B65-4482-9B4B-B5F759C30A42}" dt="2022-03-31T12:46:04.952" v="3670" actId="478"/>
          <ac:graphicFrameMkLst>
            <pc:docMk/>
            <pc:sldMk cId="1394773832" sldId="443"/>
            <ac:graphicFrameMk id="3" creationId="{30E08909-1E90-4549-A84A-A84EF6B69E17}"/>
          </ac:graphicFrameMkLst>
        </pc:graphicFrameChg>
      </pc:sldChg>
      <pc:sldChg chg="addSp delSp modSp new mod">
        <pc:chgData name="Steve Brace" userId="ce6e13ee-1140-49a3-a2e1-06fd5c1f828d" providerId="ADAL" clId="{CF079082-7B65-4482-9B4B-B5F759C30A42}" dt="2022-04-04T10:24:21.649" v="6895" actId="1076"/>
        <pc:sldMkLst>
          <pc:docMk/>
          <pc:sldMk cId="1650688904" sldId="444"/>
        </pc:sldMkLst>
        <pc:spChg chg="mod">
          <ac:chgData name="Steve Brace" userId="ce6e13ee-1140-49a3-a2e1-06fd5c1f828d" providerId="ADAL" clId="{CF079082-7B65-4482-9B4B-B5F759C30A42}" dt="2022-03-31T08:41:40.911" v="2673" actId="20577"/>
          <ac:spMkLst>
            <pc:docMk/>
            <pc:sldMk cId="1650688904" sldId="444"/>
            <ac:spMk id="2" creationId="{EFFA3961-C0CE-4B82-84C5-80513B24C3A7}"/>
          </ac:spMkLst>
        </pc:spChg>
        <pc:spChg chg="del">
          <ac:chgData name="Steve Brace" userId="ce6e13ee-1140-49a3-a2e1-06fd5c1f828d" providerId="ADAL" clId="{CF079082-7B65-4482-9B4B-B5F759C30A42}" dt="2022-03-30T12:47:31.748" v="330" actId="478"/>
          <ac:spMkLst>
            <pc:docMk/>
            <pc:sldMk cId="1650688904" sldId="444"/>
            <ac:spMk id="3" creationId="{333BCC55-80BD-45E2-AEAB-806DD805C9B7}"/>
          </ac:spMkLst>
        </pc:spChg>
        <pc:spChg chg="add del mod">
          <ac:chgData name="Steve Brace" userId="ce6e13ee-1140-49a3-a2e1-06fd5c1f828d" providerId="ADAL" clId="{CF079082-7B65-4482-9B4B-B5F759C30A42}" dt="2022-03-31T08:46:01.087" v="2720" actId="478"/>
          <ac:spMkLst>
            <pc:docMk/>
            <pc:sldMk cId="1650688904" sldId="444"/>
            <ac:spMk id="4" creationId="{6843D41E-85BA-4EB5-84E0-3E884415D5AB}"/>
          </ac:spMkLst>
        </pc:spChg>
        <pc:spChg chg="add mod">
          <ac:chgData name="Steve Brace" userId="ce6e13ee-1140-49a3-a2e1-06fd5c1f828d" providerId="ADAL" clId="{CF079082-7B65-4482-9B4B-B5F759C30A42}" dt="2022-04-04T10:06:51.132" v="6260" actId="255"/>
          <ac:spMkLst>
            <pc:docMk/>
            <pc:sldMk cId="1650688904" sldId="444"/>
            <ac:spMk id="10" creationId="{5C510196-16A5-483F-8A51-1AA990626FEE}"/>
          </ac:spMkLst>
        </pc:spChg>
        <pc:picChg chg="add mod modCrop">
          <ac:chgData name="Steve Brace" userId="ce6e13ee-1140-49a3-a2e1-06fd5c1f828d" providerId="ADAL" clId="{CF079082-7B65-4482-9B4B-B5F759C30A42}" dt="2022-04-04T10:24:21.649" v="6895" actId="1076"/>
          <ac:picMkLst>
            <pc:docMk/>
            <pc:sldMk cId="1650688904" sldId="444"/>
            <ac:picMk id="5" creationId="{93ED6B89-73A6-4523-8149-CB98F90EA705}"/>
          </ac:picMkLst>
        </pc:picChg>
        <pc:picChg chg="add mod modCrop">
          <ac:chgData name="Steve Brace" userId="ce6e13ee-1140-49a3-a2e1-06fd5c1f828d" providerId="ADAL" clId="{CF079082-7B65-4482-9B4B-B5F759C30A42}" dt="2022-04-04T10:03:07.781" v="6050" actId="1076"/>
          <ac:picMkLst>
            <pc:docMk/>
            <pc:sldMk cId="1650688904" sldId="444"/>
            <ac:picMk id="7" creationId="{D3DB02FA-8A5A-4057-865E-59BACC2A3A91}"/>
          </ac:picMkLst>
        </pc:picChg>
        <pc:picChg chg="add mod modCrop">
          <ac:chgData name="Steve Brace" userId="ce6e13ee-1140-49a3-a2e1-06fd5c1f828d" providerId="ADAL" clId="{CF079082-7B65-4482-9B4B-B5F759C30A42}" dt="2022-04-04T10:24:19.518" v="6894" actId="1076"/>
          <ac:picMkLst>
            <pc:docMk/>
            <pc:sldMk cId="1650688904" sldId="444"/>
            <ac:picMk id="9" creationId="{0EDB2EA9-9ECD-45CA-A1C6-F5827C97DD98}"/>
          </ac:picMkLst>
        </pc:picChg>
      </pc:sldChg>
      <pc:sldChg chg="modSp new del mod">
        <pc:chgData name="Steve Brace" userId="ce6e13ee-1140-49a3-a2e1-06fd5c1f828d" providerId="ADAL" clId="{CF079082-7B65-4482-9B4B-B5F759C30A42}" dt="2022-03-31T12:55:43.085" v="4025" actId="47"/>
        <pc:sldMkLst>
          <pc:docMk/>
          <pc:sldMk cId="75000677" sldId="445"/>
        </pc:sldMkLst>
        <pc:spChg chg="mod">
          <ac:chgData name="Steve Brace" userId="ce6e13ee-1140-49a3-a2e1-06fd5c1f828d" providerId="ADAL" clId="{CF079082-7B65-4482-9B4B-B5F759C30A42}" dt="2022-03-30T12:52:46.933" v="1139" actId="6549"/>
          <ac:spMkLst>
            <pc:docMk/>
            <pc:sldMk cId="75000677" sldId="445"/>
            <ac:spMk id="2" creationId="{442966CC-FE4E-4466-8943-DCEACEB8281E}"/>
          </ac:spMkLst>
        </pc:spChg>
        <pc:spChg chg="mod">
          <ac:chgData name="Steve Brace" userId="ce6e13ee-1140-49a3-a2e1-06fd5c1f828d" providerId="ADAL" clId="{CF079082-7B65-4482-9B4B-B5F759C30A42}" dt="2022-03-30T12:53:11.625" v="1169" actId="14100"/>
          <ac:spMkLst>
            <pc:docMk/>
            <pc:sldMk cId="75000677" sldId="445"/>
            <ac:spMk id="3" creationId="{9D0CBDB1-DCD8-4781-AE1F-E8C466672AAE}"/>
          </ac:spMkLst>
        </pc:spChg>
        <pc:spChg chg="mod">
          <ac:chgData name="Steve Brace" userId="ce6e13ee-1140-49a3-a2e1-06fd5c1f828d" providerId="ADAL" clId="{CF079082-7B65-4482-9B4B-B5F759C30A42}" dt="2022-03-30T12:52:43.684" v="1138" actId="20577"/>
          <ac:spMkLst>
            <pc:docMk/>
            <pc:sldMk cId="75000677" sldId="445"/>
            <ac:spMk id="4" creationId="{17B3B6E5-A0D9-45FF-B3C0-35703B3ED155}"/>
          </ac:spMkLst>
        </pc:spChg>
      </pc:sldChg>
      <pc:sldChg chg="modSp new del mod">
        <pc:chgData name="Steve Brace" userId="ce6e13ee-1140-49a3-a2e1-06fd5c1f828d" providerId="ADAL" clId="{CF079082-7B65-4482-9B4B-B5F759C30A42}" dt="2022-03-30T12:52:51.286" v="1140" actId="47"/>
        <pc:sldMkLst>
          <pc:docMk/>
          <pc:sldMk cId="3853652325" sldId="446"/>
        </pc:sldMkLst>
        <pc:spChg chg="mod">
          <ac:chgData name="Steve Brace" userId="ce6e13ee-1140-49a3-a2e1-06fd5c1f828d" providerId="ADAL" clId="{CF079082-7B65-4482-9B4B-B5F759C30A42}" dt="2022-03-30T12:49:59.131" v="736" actId="20577"/>
          <ac:spMkLst>
            <pc:docMk/>
            <pc:sldMk cId="3853652325" sldId="446"/>
            <ac:spMk id="2" creationId="{34817F8F-6395-497A-A643-4D4597DC7BDA}"/>
          </ac:spMkLst>
        </pc:spChg>
      </pc:sldChg>
      <pc:sldChg chg="modSp new del mod">
        <pc:chgData name="Steve Brace" userId="ce6e13ee-1140-49a3-a2e1-06fd5c1f828d" providerId="ADAL" clId="{CF079082-7B65-4482-9B4B-B5F759C30A42}" dt="2022-03-30T12:52:52.441" v="1141" actId="47"/>
        <pc:sldMkLst>
          <pc:docMk/>
          <pc:sldMk cId="2917977151" sldId="447"/>
        </pc:sldMkLst>
        <pc:spChg chg="mod">
          <ac:chgData name="Steve Brace" userId="ce6e13ee-1140-49a3-a2e1-06fd5c1f828d" providerId="ADAL" clId="{CF079082-7B65-4482-9B4B-B5F759C30A42}" dt="2022-03-30T12:50:10.103" v="753" actId="20577"/>
          <ac:spMkLst>
            <pc:docMk/>
            <pc:sldMk cId="2917977151" sldId="447"/>
            <ac:spMk id="2" creationId="{63C28F7E-44E7-419F-9B42-566CE7D5AB38}"/>
          </ac:spMkLst>
        </pc:spChg>
      </pc:sldChg>
      <pc:sldChg chg="modSp new del mod">
        <pc:chgData name="Steve Brace" userId="ce6e13ee-1140-49a3-a2e1-06fd5c1f828d" providerId="ADAL" clId="{CF079082-7B65-4482-9B4B-B5F759C30A42}" dt="2022-03-31T12:55:45.803" v="4026" actId="47"/>
        <pc:sldMkLst>
          <pc:docMk/>
          <pc:sldMk cId="21809148" sldId="448"/>
        </pc:sldMkLst>
        <pc:spChg chg="mod">
          <ac:chgData name="Steve Brace" userId="ce6e13ee-1140-49a3-a2e1-06fd5c1f828d" providerId="ADAL" clId="{CF079082-7B65-4482-9B4B-B5F759C30A42}" dt="2022-03-30T12:50:16.458" v="770" actId="20577"/>
          <ac:spMkLst>
            <pc:docMk/>
            <pc:sldMk cId="21809148" sldId="448"/>
            <ac:spMk id="2" creationId="{7FF6AE2F-3578-43DF-BF1F-3073D7A142CE}"/>
          </ac:spMkLst>
        </pc:spChg>
        <pc:spChg chg="mod">
          <ac:chgData name="Steve Brace" userId="ce6e13ee-1140-49a3-a2e1-06fd5c1f828d" providerId="ADAL" clId="{CF079082-7B65-4482-9B4B-B5F759C30A42}" dt="2022-03-30T12:50:22.667" v="788" actId="20577"/>
          <ac:spMkLst>
            <pc:docMk/>
            <pc:sldMk cId="21809148" sldId="448"/>
            <ac:spMk id="3" creationId="{664ABC61-2DAB-4B5D-B99A-EE7FF9242565}"/>
          </ac:spMkLst>
        </pc:spChg>
        <pc:spChg chg="mod">
          <ac:chgData name="Steve Brace" userId="ce6e13ee-1140-49a3-a2e1-06fd5c1f828d" providerId="ADAL" clId="{CF079082-7B65-4482-9B4B-B5F759C30A42}" dt="2022-03-30T12:50:28.835" v="817" actId="20577"/>
          <ac:spMkLst>
            <pc:docMk/>
            <pc:sldMk cId="21809148" sldId="448"/>
            <ac:spMk id="4" creationId="{AAB68C68-E707-4075-9710-723E6AF9494E}"/>
          </ac:spMkLst>
        </pc:spChg>
      </pc:sldChg>
      <pc:sldChg chg="delSp modSp new del mod">
        <pc:chgData name="Steve Brace" userId="ce6e13ee-1140-49a3-a2e1-06fd5c1f828d" providerId="ADAL" clId="{CF079082-7B65-4482-9B4B-B5F759C30A42}" dt="2022-04-04T10:41:19.693" v="7698" actId="47"/>
        <pc:sldMkLst>
          <pc:docMk/>
          <pc:sldMk cId="2945913236" sldId="449"/>
        </pc:sldMkLst>
        <pc:spChg chg="mod">
          <ac:chgData name="Steve Brace" userId="ce6e13ee-1140-49a3-a2e1-06fd5c1f828d" providerId="ADAL" clId="{CF079082-7B65-4482-9B4B-B5F759C30A42}" dt="2022-04-04T10:36:46.400" v="7625" actId="6549"/>
          <ac:spMkLst>
            <pc:docMk/>
            <pc:sldMk cId="2945913236" sldId="449"/>
            <ac:spMk id="2" creationId="{2945FCA7-440F-4DB8-BAF3-3EA562FABA69}"/>
          </ac:spMkLst>
        </pc:spChg>
        <pc:spChg chg="mod">
          <ac:chgData name="Steve Brace" userId="ce6e13ee-1140-49a3-a2e1-06fd5c1f828d" providerId="ADAL" clId="{CF079082-7B65-4482-9B4B-B5F759C30A42}" dt="2022-04-04T10:36:44.562" v="7624" actId="6549"/>
          <ac:spMkLst>
            <pc:docMk/>
            <pc:sldMk cId="2945913236" sldId="449"/>
            <ac:spMk id="3" creationId="{E44A386B-180F-4DC2-84A9-B5B4E11B0848}"/>
          </ac:spMkLst>
        </pc:spChg>
        <pc:spChg chg="del">
          <ac:chgData name="Steve Brace" userId="ce6e13ee-1140-49a3-a2e1-06fd5c1f828d" providerId="ADAL" clId="{CF079082-7B65-4482-9B4B-B5F759C30A42}" dt="2022-03-30T12:53:47.051" v="1170" actId="478"/>
          <ac:spMkLst>
            <pc:docMk/>
            <pc:sldMk cId="2945913236" sldId="449"/>
            <ac:spMk id="4" creationId="{87C3DFEF-3410-438A-980D-B427A956998F}"/>
          </ac:spMkLst>
        </pc:spChg>
      </pc:sldChg>
      <pc:sldChg chg="addSp delSp modSp new mod">
        <pc:chgData name="Steve Brace" userId="ce6e13ee-1140-49a3-a2e1-06fd5c1f828d" providerId="ADAL" clId="{CF079082-7B65-4482-9B4B-B5F759C30A42}" dt="2022-04-04T10:51:51.080" v="7854" actId="255"/>
        <pc:sldMkLst>
          <pc:docMk/>
          <pc:sldMk cId="1803361742" sldId="450"/>
        </pc:sldMkLst>
        <pc:spChg chg="mod">
          <ac:chgData name="Steve Brace" userId="ce6e13ee-1140-49a3-a2e1-06fd5c1f828d" providerId="ADAL" clId="{CF079082-7B65-4482-9B4B-B5F759C30A42}" dt="2022-04-04T10:51:51.080" v="7854" actId="255"/>
          <ac:spMkLst>
            <pc:docMk/>
            <pc:sldMk cId="1803361742" sldId="450"/>
            <ac:spMk id="2" creationId="{293F6F3A-E016-4F03-8D2D-C8B98F335178}"/>
          </ac:spMkLst>
        </pc:spChg>
        <pc:spChg chg="del mod">
          <ac:chgData name="Steve Brace" userId="ce6e13ee-1140-49a3-a2e1-06fd5c1f828d" providerId="ADAL" clId="{CF079082-7B65-4482-9B4B-B5F759C30A42}" dt="2022-04-04T10:31:10.490" v="7155" actId="478"/>
          <ac:spMkLst>
            <pc:docMk/>
            <pc:sldMk cId="1803361742" sldId="450"/>
            <ac:spMk id="3" creationId="{2CE7B899-7E58-49F4-9E1C-62143C8C2FD0}"/>
          </ac:spMkLst>
        </pc:spChg>
        <pc:spChg chg="del">
          <ac:chgData name="Steve Brace" userId="ce6e13ee-1140-49a3-a2e1-06fd5c1f828d" providerId="ADAL" clId="{CF079082-7B65-4482-9B4B-B5F759C30A42}" dt="2022-03-30T12:55:30.623" v="1335" actId="478"/>
          <ac:spMkLst>
            <pc:docMk/>
            <pc:sldMk cId="1803361742" sldId="450"/>
            <ac:spMk id="4" creationId="{A7991A54-E364-4F58-A123-5474458CAD92}"/>
          </ac:spMkLst>
        </pc:spChg>
        <pc:spChg chg="add del mod">
          <ac:chgData name="Steve Brace" userId="ce6e13ee-1140-49a3-a2e1-06fd5c1f828d" providerId="ADAL" clId="{CF079082-7B65-4482-9B4B-B5F759C30A42}" dt="2022-04-04T10:31:16.656" v="7156" actId="478"/>
          <ac:spMkLst>
            <pc:docMk/>
            <pc:sldMk cId="1803361742" sldId="450"/>
            <ac:spMk id="5" creationId="{B054918C-8C6B-469B-8A04-B74B216DE6B4}"/>
          </ac:spMkLst>
        </pc:spChg>
        <pc:graphicFrameChg chg="add mod modGraphic">
          <ac:chgData name="Steve Brace" userId="ce6e13ee-1140-49a3-a2e1-06fd5c1f828d" providerId="ADAL" clId="{CF079082-7B65-4482-9B4B-B5F759C30A42}" dt="2022-04-04T10:31:33.400" v="7160" actId="1076"/>
          <ac:graphicFrameMkLst>
            <pc:docMk/>
            <pc:sldMk cId="1803361742" sldId="450"/>
            <ac:graphicFrameMk id="4" creationId="{3B950474-4973-4F5A-90FC-395E2AEE3A34}"/>
          </ac:graphicFrameMkLst>
        </pc:graphicFrameChg>
      </pc:sldChg>
      <pc:sldChg chg="modSp new del mod">
        <pc:chgData name="Steve Brace" userId="ce6e13ee-1140-49a3-a2e1-06fd5c1f828d" providerId="ADAL" clId="{CF079082-7B65-4482-9B4B-B5F759C30A42}" dt="2022-04-04T10:43:18.278" v="7765" actId="47"/>
        <pc:sldMkLst>
          <pc:docMk/>
          <pc:sldMk cId="356692463" sldId="451"/>
        </pc:sldMkLst>
        <pc:spChg chg="mod">
          <ac:chgData name="Steve Brace" userId="ce6e13ee-1140-49a3-a2e1-06fd5c1f828d" providerId="ADAL" clId="{CF079082-7B65-4482-9B4B-B5F759C30A42}" dt="2022-03-30T12:57:36.429" v="1418" actId="5793"/>
          <ac:spMkLst>
            <pc:docMk/>
            <pc:sldMk cId="356692463" sldId="451"/>
            <ac:spMk id="2" creationId="{3AECB37E-2340-4EA4-8AE8-C57E7C41A21E}"/>
          </ac:spMkLst>
        </pc:spChg>
      </pc:sldChg>
      <pc:sldChg chg="delSp modSp new mod">
        <pc:chgData name="Steve Brace" userId="ce6e13ee-1140-49a3-a2e1-06fd5c1f828d" providerId="ADAL" clId="{CF079082-7B65-4482-9B4B-B5F759C30A42}" dt="2022-04-04T13:23:06.736" v="8098" actId="20577"/>
        <pc:sldMkLst>
          <pc:docMk/>
          <pc:sldMk cId="2970574653" sldId="452"/>
        </pc:sldMkLst>
        <pc:spChg chg="mod">
          <ac:chgData name="Steve Brace" userId="ce6e13ee-1140-49a3-a2e1-06fd5c1f828d" providerId="ADAL" clId="{CF079082-7B65-4482-9B4B-B5F759C30A42}" dt="2022-03-30T12:58:35.567" v="1433" actId="20577"/>
          <ac:spMkLst>
            <pc:docMk/>
            <pc:sldMk cId="2970574653" sldId="452"/>
            <ac:spMk id="2" creationId="{84A25686-2A96-4703-BEEB-7B1316906D4D}"/>
          </ac:spMkLst>
        </pc:spChg>
        <pc:spChg chg="mod">
          <ac:chgData name="Steve Brace" userId="ce6e13ee-1140-49a3-a2e1-06fd5c1f828d" providerId="ADAL" clId="{CF079082-7B65-4482-9B4B-B5F759C30A42}" dt="2022-04-04T13:23:06.736" v="8098" actId="20577"/>
          <ac:spMkLst>
            <pc:docMk/>
            <pc:sldMk cId="2970574653" sldId="452"/>
            <ac:spMk id="3" creationId="{30CA2060-CCEF-4ED8-B846-AB23B6E6D2A9}"/>
          </ac:spMkLst>
        </pc:spChg>
        <pc:spChg chg="del">
          <ac:chgData name="Steve Brace" userId="ce6e13ee-1140-49a3-a2e1-06fd5c1f828d" providerId="ADAL" clId="{CF079082-7B65-4482-9B4B-B5F759C30A42}" dt="2022-03-30T12:58:44.198" v="1435" actId="478"/>
          <ac:spMkLst>
            <pc:docMk/>
            <pc:sldMk cId="2970574653" sldId="452"/>
            <ac:spMk id="4" creationId="{FA137C51-A9BB-4ACB-873C-21A0827DC763}"/>
          </ac:spMkLst>
        </pc:spChg>
      </pc:sldChg>
      <pc:sldChg chg="modSp new del mod">
        <pc:chgData name="Steve Brace" userId="ce6e13ee-1140-49a3-a2e1-06fd5c1f828d" providerId="ADAL" clId="{CF079082-7B65-4482-9B4B-B5F759C30A42}" dt="2022-03-31T13:08:32.115" v="4188" actId="47"/>
        <pc:sldMkLst>
          <pc:docMk/>
          <pc:sldMk cId="912054958" sldId="453"/>
        </pc:sldMkLst>
        <pc:spChg chg="mod">
          <ac:chgData name="Steve Brace" userId="ce6e13ee-1140-49a3-a2e1-06fd5c1f828d" providerId="ADAL" clId="{CF079082-7B65-4482-9B4B-B5F759C30A42}" dt="2022-03-31T08:29:19.728" v="1524" actId="20577"/>
          <ac:spMkLst>
            <pc:docMk/>
            <pc:sldMk cId="912054958" sldId="453"/>
            <ac:spMk id="2" creationId="{3D518570-EE54-47F4-89F5-9FF09A52BBCE}"/>
          </ac:spMkLst>
        </pc:spChg>
        <pc:spChg chg="mod">
          <ac:chgData name="Steve Brace" userId="ce6e13ee-1140-49a3-a2e1-06fd5c1f828d" providerId="ADAL" clId="{CF079082-7B65-4482-9B4B-B5F759C30A42}" dt="2022-03-31T08:29:32.121" v="1581" actId="20577"/>
          <ac:spMkLst>
            <pc:docMk/>
            <pc:sldMk cId="912054958" sldId="453"/>
            <ac:spMk id="3" creationId="{C36B8A81-4EB5-44D7-B858-CD6DD57A5FDE}"/>
          </ac:spMkLst>
        </pc:spChg>
        <pc:spChg chg="mod">
          <ac:chgData name="Steve Brace" userId="ce6e13ee-1140-49a3-a2e1-06fd5c1f828d" providerId="ADAL" clId="{CF079082-7B65-4482-9B4B-B5F759C30A42}" dt="2022-03-31T08:29:46.087" v="1659" actId="20577"/>
          <ac:spMkLst>
            <pc:docMk/>
            <pc:sldMk cId="912054958" sldId="453"/>
            <ac:spMk id="4" creationId="{A5A8A395-7719-440D-BFAF-558CC1E65579}"/>
          </ac:spMkLst>
        </pc:spChg>
      </pc:sldChg>
      <pc:sldChg chg="addSp delSp modSp new mod ord">
        <pc:chgData name="Steve Brace" userId="ce6e13ee-1140-49a3-a2e1-06fd5c1f828d" providerId="ADAL" clId="{CF079082-7B65-4482-9B4B-B5F759C30A42}" dt="2022-04-04T10:28:30.262" v="7063" actId="1076"/>
        <pc:sldMkLst>
          <pc:docMk/>
          <pc:sldMk cId="1151214447" sldId="454"/>
        </pc:sldMkLst>
        <pc:spChg chg="mod">
          <ac:chgData name="Steve Brace" userId="ce6e13ee-1140-49a3-a2e1-06fd5c1f828d" providerId="ADAL" clId="{CF079082-7B65-4482-9B4B-B5F759C30A42}" dt="2022-04-04T10:13:02.525" v="6509" actId="20577"/>
          <ac:spMkLst>
            <pc:docMk/>
            <pc:sldMk cId="1151214447" sldId="454"/>
            <ac:spMk id="2" creationId="{9137F8B9-2B60-4691-89E0-6F3437D83F56}"/>
          </ac:spMkLst>
        </pc:spChg>
        <pc:spChg chg="del">
          <ac:chgData name="Steve Brace" userId="ce6e13ee-1140-49a3-a2e1-06fd5c1f828d" providerId="ADAL" clId="{CF079082-7B65-4482-9B4B-B5F759C30A42}" dt="2022-03-31T08:37:37.345" v="2478" actId="478"/>
          <ac:spMkLst>
            <pc:docMk/>
            <pc:sldMk cId="1151214447" sldId="454"/>
            <ac:spMk id="3" creationId="{C8B4F617-770B-42AC-9341-28FE34D382BA}"/>
          </ac:spMkLst>
        </pc:spChg>
        <pc:spChg chg="del">
          <ac:chgData name="Steve Brace" userId="ce6e13ee-1140-49a3-a2e1-06fd5c1f828d" providerId="ADAL" clId="{CF079082-7B65-4482-9B4B-B5F759C30A42}" dt="2022-03-31T08:37:57.379" v="2513" actId="478"/>
          <ac:spMkLst>
            <pc:docMk/>
            <pc:sldMk cId="1151214447" sldId="454"/>
            <ac:spMk id="4" creationId="{4A0D294A-56ED-4E12-BEF1-0F1125236278}"/>
          </ac:spMkLst>
        </pc:spChg>
        <pc:spChg chg="add mod">
          <ac:chgData name="Steve Brace" userId="ce6e13ee-1140-49a3-a2e1-06fd5c1f828d" providerId="ADAL" clId="{CF079082-7B65-4482-9B4B-B5F759C30A42}" dt="2022-04-04T09:00:16.241" v="4982" actId="1076"/>
          <ac:spMkLst>
            <pc:docMk/>
            <pc:sldMk cId="1151214447" sldId="454"/>
            <ac:spMk id="9" creationId="{99CD4802-DE54-43A8-9E5A-B67FAAF0A875}"/>
          </ac:spMkLst>
        </pc:spChg>
        <pc:picChg chg="add mod">
          <ac:chgData name="Steve Brace" userId="ce6e13ee-1140-49a3-a2e1-06fd5c1f828d" providerId="ADAL" clId="{CF079082-7B65-4482-9B4B-B5F759C30A42}" dt="2022-03-31T08:37:39.799" v="2479" actId="1076"/>
          <ac:picMkLst>
            <pc:docMk/>
            <pc:sldMk cId="1151214447" sldId="454"/>
            <ac:picMk id="5" creationId="{07EB301B-2669-43E9-80EA-3D0F267B7BAE}"/>
          </ac:picMkLst>
        </pc:picChg>
        <pc:picChg chg="add mod">
          <ac:chgData name="Steve Brace" userId="ce6e13ee-1140-49a3-a2e1-06fd5c1f828d" providerId="ADAL" clId="{CF079082-7B65-4482-9B4B-B5F759C30A42}" dt="2022-04-04T09:00:18.328" v="4983" actId="1076"/>
          <ac:picMkLst>
            <pc:docMk/>
            <pc:sldMk cId="1151214447" sldId="454"/>
            <ac:picMk id="6" creationId="{D0340A2B-BA60-4514-AF7E-A447E348D004}"/>
          </ac:picMkLst>
        </pc:picChg>
        <pc:picChg chg="add mod">
          <ac:chgData name="Steve Brace" userId="ce6e13ee-1140-49a3-a2e1-06fd5c1f828d" providerId="ADAL" clId="{CF079082-7B65-4482-9B4B-B5F759C30A42}" dt="2022-04-04T10:28:30.262" v="7063" actId="1076"/>
          <ac:picMkLst>
            <pc:docMk/>
            <pc:sldMk cId="1151214447" sldId="454"/>
            <ac:picMk id="7" creationId="{E1AC455D-6B70-4F03-869C-73BA8C75B043}"/>
          </ac:picMkLst>
        </pc:picChg>
        <pc:picChg chg="add del mod">
          <ac:chgData name="Steve Brace" userId="ce6e13ee-1140-49a3-a2e1-06fd5c1f828d" providerId="ADAL" clId="{CF079082-7B65-4482-9B4B-B5F759C30A42}" dt="2022-04-04T09:00:04.196" v="4977" actId="478"/>
          <ac:picMkLst>
            <pc:docMk/>
            <pc:sldMk cId="1151214447" sldId="454"/>
            <ac:picMk id="8" creationId="{55585929-AAF3-4D1A-89CB-1678CD02A13C}"/>
          </ac:picMkLst>
        </pc:picChg>
        <pc:picChg chg="add mod">
          <ac:chgData name="Steve Brace" userId="ce6e13ee-1140-49a3-a2e1-06fd5c1f828d" providerId="ADAL" clId="{CF079082-7B65-4482-9B4B-B5F759C30A42}" dt="2022-04-04T09:00:10.746" v="4980" actId="1076"/>
          <ac:picMkLst>
            <pc:docMk/>
            <pc:sldMk cId="1151214447" sldId="454"/>
            <ac:picMk id="10" creationId="{925EBB12-6427-42C7-A3E2-390A0CDFE9CA}"/>
          </ac:picMkLst>
        </pc:picChg>
      </pc:sldChg>
      <pc:sldChg chg="addSp delSp modSp new mod">
        <pc:chgData name="Steve Brace" userId="ce6e13ee-1140-49a3-a2e1-06fd5c1f828d" providerId="ADAL" clId="{CF079082-7B65-4482-9B4B-B5F759C30A42}" dt="2022-04-04T10:07:02.474" v="6269" actId="20577"/>
        <pc:sldMkLst>
          <pc:docMk/>
          <pc:sldMk cId="2960258658" sldId="455"/>
        </pc:sldMkLst>
        <pc:spChg chg="mod">
          <ac:chgData name="Steve Brace" userId="ce6e13ee-1140-49a3-a2e1-06fd5c1f828d" providerId="ADAL" clId="{CF079082-7B65-4482-9B4B-B5F759C30A42}" dt="2022-04-04T10:07:02.474" v="6269" actId="20577"/>
          <ac:spMkLst>
            <pc:docMk/>
            <pc:sldMk cId="2960258658" sldId="455"/>
            <ac:spMk id="2" creationId="{7906C754-68DD-4681-ADDE-10983CB2FF19}"/>
          </ac:spMkLst>
        </pc:spChg>
        <pc:spChg chg="del">
          <ac:chgData name="Steve Brace" userId="ce6e13ee-1140-49a3-a2e1-06fd5c1f828d" providerId="ADAL" clId="{CF079082-7B65-4482-9B4B-B5F759C30A42}" dt="2022-03-31T08:45:41.311" v="2715" actId="478"/>
          <ac:spMkLst>
            <pc:docMk/>
            <pc:sldMk cId="2960258658" sldId="455"/>
            <ac:spMk id="3" creationId="{284D6376-3240-47AE-A76D-C0CD9B9299A6}"/>
          </ac:spMkLst>
        </pc:spChg>
        <pc:spChg chg="add mod">
          <ac:chgData name="Steve Brace" userId="ce6e13ee-1140-49a3-a2e1-06fd5c1f828d" providerId="ADAL" clId="{CF079082-7B65-4482-9B4B-B5F759C30A42}" dt="2022-04-04T10:06:59.725" v="6261" actId="255"/>
          <ac:spMkLst>
            <pc:docMk/>
            <pc:sldMk cId="2960258658" sldId="455"/>
            <ac:spMk id="5" creationId="{7A2D3FDB-9D20-4204-A6ED-AA44C302B613}"/>
          </ac:spMkLst>
        </pc:spChg>
      </pc:sldChg>
      <pc:sldChg chg="addSp delSp modSp new mod modNotesTx">
        <pc:chgData name="Steve Brace" userId="ce6e13ee-1140-49a3-a2e1-06fd5c1f828d" providerId="ADAL" clId="{CF079082-7B65-4482-9B4B-B5F759C30A42}" dt="2022-04-04T10:43:03.149" v="7764"/>
        <pc:sldMkLst>
          <pc:docMk/>
          <pc:sldMk cId="3777754300" sldId="456"/>
        </pc:sldMkLst>
        <pc:spChg chg="del">
          <ac:chgData name="Steve Brace" userId="ce6e13ee-1140-49a3-a2e1-06fd5c1f828d" providerId="ADAL" clId="{CF079082-7B65-4482-9B4B-B5F759C30A42}" dt="2022-03-31T08:47:22.010" v="2730" actId="478"/>
          <ac:spMkLst>
            <pc:docMk/>
            <pc:sldMk cId="3777754300" sldId="456"/>
            <ac:spMk id="3" creationId="{F218C91F-EF01-435C-9160-3CDD03066860}"/>
          </ac:spMkLst>
        </pc:spChg>
        <pc:spChg chg="add del mod">
          <ac:chgData name="Steve Brace" userId="ce6e13ee-1140-49a3-a2e1-06fd5c1f828d" providerId="ADAL" clId="{CF079082-7B65-4482-9B4B-B5F759C30A42}" dt="2022-04-04T10:43:03.149" v="7764"/>
          <ac:spMkLst>
            <pc:docMk/>
            <pc:sldMk cId="3777754300" sldId="456"/>
            <ac:spMk id="4" creationId="{0A48823A-F248-4050-864A-FE256FD7E0D4}"/>
          </ac:spMkLst>
        </pc:spChg>
        <pc:spChg chg="del">
          <ac:chgData name="Steve Brace" userId="ce6e13ee-1140-49a3-a2e1-06fd5c1f828d" providerId="ADAL" clId="{CF079082-7B65-4482-9B4B-B5F759C30A42}" dt="2022-03-31T08:47:22.967" v="2731" actId="478"/>
          <ac:spMkLst>
            <pc:docMk/>
            <pc:sldMk cId="3777754300" sldId="456"/>
            <ac:spMk id="4" creationId="{C1BB9982-6582-49C4-972B-349285B1D11B}"/>
          </ac:spMkLst>
        </pc:spChg>
        <pc:spChg chg="add mod">
          <ac:chgData name="Steve Brace" userId="ce6e13ee-1140-49a3-a2e1-06fd5c1f828d" providerId="ADAL" clId="{CF079082-7B65-4482-9B4B-B5F759C30A42}" dt="2022-04-04T10:42:34.486" v="7757" actId="1076"/>
          <ac:spMkLst>
            <pc:docMk/>
            <pc:sldMk cId="3777754300" sldId="456"/>
            <ac:spMk id="5" creationId="{535C71CE-2542-46E1-A6B5-102F26969397}"/>
          </ac:spMkLst>
        </pc:spChg>
        <pc:spChg chg="add del">
          <ac:chgData name="Steve Brace" userId="ce6e13ee-1140-49a3-a2e1-06fd5c1f828d" providerId="ADAL" clId="{CF079082-7B65-4482-9B4B-B5F759C30A42}" dt="2022-04-04T10:42:52.892" v="7760" actId="11529"/>
          <ac:spMkLst>
            <pc:docMk/>
            <pc:sldMk cId="3777754300" sldId="456"/>
            <ac:spMk id="7" creationId="{0C3D3593-9F5E-4D0C-A204-5BAB31DC2957}"/>
          </ac:spMkLst>
        </pc:spChg>
        <pc:picChg chg="add mod">
          <ac:chgData name="Steve Brace" userId="ce6e13ee-1140-49a3-a2e1-06fd5c1f828d" providerId="ADAL" clId="{CF079082-7B65-4482-9B4B-B5F759C30A42}" dt="2022-04-04T10:43:02.448" v="7762" actId="14100"/>
          <ac:picMkLst>
            <pc:docMk/>
            <pc:sldMk cId="3777754300" sldId="456"/>
            <ac:picMk id="3" creationId="{AD37ECED-8C0E-4483-BA3D-644E6554A31B}"/>
          </ac:picMkLst>
        </pc:picChg>
        <pc:picChg chg="add del mod">
          <ac:chgData name="Steve Brace" userId="ce6e13ee-1140-49a3-a2e1-06fd5c1f828d" providerId="ADAL" clId="{CF079082-7B65-4482-9B4B-B5F759C30A42}" dt="2022-03-31T08:47:28.084" v="2733" actId="478"/>
          <ac:picMkLst>
            <pc:docMk/>
            <pc:sldMk cId="3777754300" sldId="456"/>
            <ac:picMk id="5" creationId="{93234C3E-3C40-4F1D-8BBC-ABBE1F10B9BD}"/>
          </ac:picMkLst>
        </pc:picChg>
        <pc:picChg chg="add">
          <ac:chgData name="Steve Brace" userId="ce6e13ee-1140-49a3-a2e1-06fd5c1f828d" providerId="ADAL" clId="{CF079082-7B65-4482-9B4B-B5F759C30A42}" dt="2022-03-31T08:48:37.886" v="2734"/>
          <ac:picMkLst>
            <pc:docMk/>
            <pc:sldMk cId="3777754300" sldId="456"/>
            <ac:picMk id="6" creationId="{BF7E99B5-4C38-4F6C-9694-608DA5C0007B}"/>
          </ac:picMkLst>
        </pc:picChg>
      </pc:sldChg>
      <pc:sldChg chg="add del">
        <pc:chgData name="Steve Brace" userId="ce6e13ee-1140-49a3-a2e1-06fd5c1f828d" providerId="ADAL" clId="{CF079082-7B65-4482-9B4B-B5F759C30A42}" dt="2022-04-04T10:05:52.291" v="6220" actId="47"/>
        <pc:sldMkLst>
          <pc:docMk/>
          <pc:sldMk cId="542067836" sldId="457"/>
        </pc:sldMkLst>
      </pc:sldChg>
      <pc:sldChg chg="modSp add mod">
        <pc:chgData name="Steve Brace" userId="ce6e13ee-1140-49a3-a2e1-06fd5c1f828d" providerId="ADAL" clId="{CF079082-7B65-4482-9B4B-B5F759C30A42}" dt="2022-04-04T10:07:23.634" v="6289" actId="6549"/>
        <pc:sldMkLst>
          <pc:docMk/>
          <pc:sldMk cId="582153182" sldId="460"/>
        </pc:sldMkLst>
        <pc:spChg chg="mod">
          <ac:chgData name="Steve Brace" userId="ce6e13ee-1140-49a3-a2e1-06fd5c1f828d" providerId="ADAL" clId="{CF079082-7B65-4482-9B4B-B5F759C30A42}" dt="2022-04-04T10:07:23.634" v="6289" actId="6549"/>
          <ac:spMkLst>
            <pc:docMk/>
            <pc:sldMk cId="582153182" sldId="460"/>
            <ac:spMk id="2" creationId="{76189AE5-062C-4596-819E-A127443BE2BE}"/>
          </ac:spMkLst>
        </pc:spChg>
      </pc:sldChg>
      <pc:sldChg chg="modSp add mod ord">
        <pc:chgData name="Steve Brace" userId="ce6e13ee-1140-49a3-a2e1-06fd5c1f828d" providerId="ADAL" clId="{CF079082-7B65-4482-9B4B-B5F759C30A42}" dt="2022-04-04T10:22:36.205" v="6841"/>
        <pc:sldMkLst>
          <pc:docMk/>
          <pc:sldMk cId="2439307112" sldId="463"/>
        </pc:sldMkLst>
        <pc:spChg chg="mod">
          <ac:chgData name="Steve Brace" userId="ce6e13ee-1140-49a3-a2e1-06fd5c1f828d" providerId="ADAL" clId="{CF079082-7B65-4482-9B4B-B5F759C30A42}" dt="2022-03-31T12:58:14.268" v="4032" actId="6549"/>
          <ac:spMkLst>
            <pc:docMk/>
            <pc:sldMk cId="2439307112" sldId="463"/>
            <ac:spMk id="2" creationId="{C35F9743-C7C7-4BD1-8297-2C41531163DA}"/>
          </ac:spMkLst>
        </pc:spChg>
      </pc:sldChg>
      <pc:sldChg chg="addSp delSp modSp new mod">
        <pc:chgData name="Steve Brace" userId="ce6e13ee-1140-49a3-a2e1-06fd5c1f828d" providerId="ADAL" clId="{CF079082-7B65-4482-9B4B-B5F759C30A42}" dt="2022-04-04T10:33:01.697" v="7217" actId="20577"/>
        <pc:sldMkLst>
          <pc:docMk/>
          <pc:sldMk cId="1557120048" sldId="464"/>
        </pc:sldMkLst>
        <pc:spChg chg="mod">
          <ac:chgData name="Steve Brace" userId="ce6e13ee-1140-49a3-a2e1-06fd5c1f828d" providerId="ADAL" clId="{CF079082-7B65-4482-9B4B-B5F759C30A42}" dt="2022-04-04T09:00:57.073" v="5010" actId="20577"/>
          <ac:spMkLst>
            <pc:docMk/>
            <pc:sldMk cId="1557120048" sldId="464"/>
            <ac:spMk id="2" creationId="{7D1CBF84-8398-4FA5-B379-FA1968F869FA}"/>
          </ac:spMkLst>
        </pc:spChg>
        <pc:spChg chg="del">
          <ac:chgData name="Steve Brace" userId="ce6e13ee-1140-49a3-a2e1-06fd5c1f828d" providerId="ADAL" clId="{CF079082-7B65-4482-9B4B-B5F759C30A42}" dt="2022-04-04T09:00:43.984" v="4986" actId="478"/>
          <ac:spMkLst>
            <pc:docMk/>
            <pc:sldMk cId="1557120048" sldId="464"/>
            <ac:spMk id="3" creationId="{F3EE452B-5A8F-4D36-A127-58BCEEC52758}"/>
          </ac:spMkLst>
        </pc:spChg>
        <pc:spChg chg="del">
          <ac:chgData name="Steve Brace" userId="ce6e13ee-1140-49a3-a2e1-06fd5c1f828d" providerId="ADAL" clId="{CF079082-7B65-4482-9B4B-B5F759C30A42}" dt="2022-04-04T09:00:47.004" v="4987" actId="478"/>
          <ac:spMkLst>
            <pc:docMk/>
            <pc:sldMk cId="1557120048" sldId="464"/>
            <ac:spMk id="4" creationId="{881385AD-B6D4-4B9F-93D0-C5F08630CEF9}"/>
          </ac:spMkLst>
        </pc:spChg>
        <pc:spChg chg="add mod">
          <ac:chgData name="Steve Brace" userId="ce6e13ee-1140-49a3-a2e1-06fd5c1f828d" providerId="ADAL" clId="{CF079082-7B65-4482-9B4B-B5F759C30A42}" dt="2022-04-04T10:33:01.697" v="7217" actId="20577"/>
          <ac:spMkLst>
            <pc:docMk/>
            <pc:sldMk cId="1557120048" sldId="464"/>
            <ac:spMk id="7" creationId="{308A012F-DA3A-4EBB-8FE7-BA68F315051A}"/>
          </ac:spMkLst>
        </pc:spChg>
        <pc:picChg chg="add mod">
          <ac:chgData name="Steve Brace" userId="ce6e13ee-1140-49a3-a2e1-06fd5c1f828d" providerId="ADAL" clId="{CF079082-7B65-4482-9B4B-B5F759C30A42}" dt="2022-04-04T09:01:01.230" v="5011" actId="14100"/>
          <ac:picMkLst>
            <pc:docMk/>
            <pc:sldMk cId="1557120048" sldId="464"/>
            <ac:picMk id="5" creationId="{81DA9789-FE24-4271-9C65-9B061A882BE2}"/>
          </ac:picMkLst>
        </pc:picChg>
      </pc:sldChg>
      <pc:sldChg chg="addSp delSp modSp new mod">
        <pc:chgData name="Steve Brace" userId="ce6e13ee-1140-49a3-a2e1-06fd5c1f828d" providerId="ADAL" clId="{CF079082-7B65-4482-9B4B-B5F759C30A42}" dt="2022-04-04T10:14:01.698" v="6535" actId="6549"/>
        <pc:sldMkLst>
          <pc:docMk/>
          <pc:sldMk cId="1493636118" sldId="465"/>
        </pc:sldMkLst>
        <pc:spChg chg="mod">
          <ac:chgData name="Steve Brace" userId="ce6e13ee-1140-49a3-a2e1-06fd5c1f828d" providerId="ADAL" clId="{CF079082-7B65-4482-9B4B-B5F759C30A42}" dt="2022-03-31T13:58:48.877" v="4704" actId="313"/>
          <ac:spMkLst>
            <pc:docMk/>
            <pc:sldMk cId="1493636118" sldId="465"/>
            <ac:spMk id="2" creationId="{D0060A4F-E895-4BBC-BC54-DB9FD457981E}"/>
          </ac:spMkLst>
        </pc:spChg>
        <pc:spChg chg="del">
          <ac:chgData name="Steve Brace" userId="ce6e13ee-1140-49a3-a2e1-06fd5c1f828d" providerId="ADAL" clId="{CF079082-7B65-4482-9B4B-B5F759C30A42}" dt="2022-03-31T13:02:54.438" v="4103" actId="478"/>
          <ac:spMkLst>
            <pc:docMk/>
            <pc:sldMk cId="1493636118" sldId="465"/>
            <ac:spMk id="3" creationId="{462A323A-3686-4E0B-A983-442DB3C780AE}"/>
          </ac:spMkLst>
        </pc:spChg>
        <pc:spChg chg="del">
          <ac:chgData name="Steve Brace" userId="ce6e13ee-1140-49a3-a2e1-06fd5c1f828d" providerId="ADAL" clId="{CF079082-7B65-4482-9B4B-B5F759C30A42}" dt="2022-03-31T13:02:55.937" v="4104" actId="478"/>
          <ac:spMkLst>
            <pc:docMk/>
            <pc:sldMk cId="1493636118" sldId="465"/>
            <ac:spMk id="4" creationId="{68FEB6E4-F8F0-4DE4-AB16-AFCC866E4D1F}"/>
          </ac:spMkLst>
        </pc:spChg>
        <pc:spChg chg="add mod">
          <ac:chgData name="Steve Brace" userId="ce6e13ee-1140-49a3-a2e1-06fd5c1f828d" providerId="ADAL" clId="{CF079082-7B65-4482-9B4B-B5F759C30A42}" dt="2022-04-04T10:14:01.698" v="6535" actId="6549"/>
          <ac:spMkLst>
            <pc:docMk/>
            <pc:sldMk cId="1493636118" sldId="465"/>
            <ac:spMk id="6" creationId="{36624C6C-B626-4BE8-B0D0-8E33D8C88E2B}"/>
          </ac:spMkLst>
        </pc:spChg>
        <pc:spChg chg="add del mod">
          <ac:chgData name="Steve Brace" userId="ce6e13ee-1140-49a3-a2e1-06fd5c1f828d" providerId="ADAL" clId="{CF079082-7B65-4482-9B4B-B5F759C30A42}" dt="2022-04-04T10:12:47.841" v="6503"/>
          <ac:spMkLst>
            <pc:docMk/>
            <pc:sldMk cId="1493636118" sldId="465"/>
            <ac:spMk id="7" creationId="{66838FBA-D943-418C-9B19-9E54C59D5375}"/>
          </ac:spMkLst>
        </pc:spChg>
        <pc:picChg chg="add del">
          <ac:chgData name="Steve Brace" userId="ce6e13ee-1140-49a3-a2e1-06fd5c1f828d" providerId="ADAL" clId="{CF079082-7B65-4482-9B4B-B5F759C30A42}" dt="2022-03-31T13:03:17.927" v="4106"/>
          <ac:picMkLst>
            <pc:docMk/>
            <pc:sldMk cId="1493636118" sldId="465"/>
            <ac:picMk id="5" creationId="{38B850F7-7601-4EAC-881D-267B729882EF}"/>
          </ac:picMkLst>
        </pc:picChg>
      </pc:sldChg>
      <pc:sldChg chg="addSp delSp modSp add mod">
        <pc:chgData name="Steve Brace" userId="ce6e13ee-1140-49a3-a2e1-06fd5c1f828d" providerId="ADAL" clId="{CF079082-7B65-4482-9B4B-B5F759C30A42}" dt="2022-04-04T10:50:52.447" v="7819" actId="1076"/>
        <pc:sldMkLst>
          <pc:docMk/>
          <pc:sldMk cId="2488996068" sldId="466"/>
        </pc:sldMkLst>
        <pc:spChg chg="mod">
          <ac:chgData name="Steve Brace" userId="ce6e13ee-1140-49a3-a2e1-06fd5c1f828d" providerId="ADAL" clId="{CF079082-7B65-4482-9B4B-B5F759C30A42}" dt="2022-04-04T10:50:49.156" v="7818" actId="20577"/>
          <ac:spMkLst>
            <pc:docMk/>
            <pc:sldMk cId="2488996068" sldId="466"/>
            <ac:spMk id="3" creationId="{2B55D0D8-E23D-40A2-BF6C-02D0A80B68EA}"/>
          </ac:spMkLst>
        </pc:spChg>
        <pc:spChg chg="mod">
          <ac:chgData name="Steve Brace" userId="ce6e13ee-1140-49a3-a2e1-06fd5c1f828d" providerId="ADAL" clId="{CF079082-7B65-4482-9B4B-B5F759C30A42}" dt="2022-04-04T10:50:17.856" v="7810" actId="14100"/>
          <ac:spMkLst>
            <pc:docMk/>
            <pc:sldMk cId="2488996068" sldId="466"/>
            <ac:spMk id="4" creationId="{2B2A9FDC-A6C5-42C6-8819-A42BDEE3CF2D}"/>
          </ac:spMkLst>
        </pc:spChg>
        <pc:spChg chg="mod">
          <ac:chgData name="Steve Brace" userId="ce6e13ee-1140-49a3-a2e1-06fd5c1f828d" providerId="ADAL" clId="{CF079082-7B65-4482-9B4B-B5F759C30A42}" dt="2022-04-04T10:50:30.959" v="7813" actId="1076"/>
          <ac:spMkLst>
            <pc:docMk/>
            <pc:sldMk cId="2488996068" sldId="466"/>
            <ac:spMk id="6" creationId="{1B4C0999-DA7C-431A-828D-D4E85CA96561}"/>
          </ac:spMkLst>
        </pc:spChg>
        <pc:spChg chg="add del mod">
          <ac:chgData name="Steve Brace" userId="ce6e13ee-1140-49a3-a2e1-06fd5c1f828d" providerId="ADAL" clId="{CF079082-7B65-4482-9B4B-B5F759C30A42}" dt="2022-04-04T10:50:42.227" v="7816"/>
          <ac:spMkLst>
            <pc:docMk/>
            <pc:sldMk cId="2488996068" sldId="466"/>
            <ac:spMk id="7" creationId="{FD339086-EF38-4B10-8D6E-77421EC29101}"/>
          </ac:spMkLst>
        </pc:spChg>
        <pc:spChg chg="add mod">
          <ac:chgData name="Steve Brace" userId="ce6e13ee-1140-49a3-a2e1-06fd5c1f828d" providerId="ADAL" clId="{CF079082-7B65-4482-9B4B-B5F759C30A42}" dt="2022-04-04T10:50:52.447" v="7819" actId="1076"/>
          <ac:spMkLst>
            <pc:docMk/>
            <pc:sldMk cId="2488996068" sldId="466"/>
            <ac:spMk id="8" creationId="{FC213058-D7BE-4E06-A9DD-B4438679CFD8}"/>
          </ac:spMkLst>
        </pc:spChg>
        <pc:picChg chg="add mod">
          <ac:chgData name="Steve Brace" userId="ce6e13ee-1140-49a3-a2e1-06fd5c1f828d" providerId="ADAL" clId="{CF079082-7B65-4482-9B4B-B5F759C30A42}" dt="2022-04-04T10:49:36.192" v="7790" actId="14100"/>
          <ac:picMkLst>
            <pc:docMk/>
            <pc:sldMk cId="2488996068" sldId="466"/>
            <ac:picMk id="5" creationId="{7B138F01-0B04-47AF-A8CE-84E2539397BF}"/>
          </ac:picMkLst>
        </pc:picChg>
      </pc:sldChg>
      <pc:sldChg chg="addSp modSp new mod">
        <pc:chgData name="Steve Brace" userId="ce6e13ee-1140-49a3-a2e1-06fd5c1f828d" providerId="ADAL" clId="{CF079082-7B65-4482-9B4B-B5F759C30A42}" dt="2022-04-04T10:27:44.517" v="7060" actId="1076"/>
        <pc:sldMkLst>
          <pc:docMk/>
          <pc:sldMk cId="2829061738" sldId="467"/>
        </pc:sldMkLst>
        <pc:spChg chg="mod">
          <ac:chgData name="Steve Brace" userId="ce6e13ee-1140-49a3-a2e1-06fd5c1f828d" providerId="ADAL" clId="{CF079082-7B65-4482-9B4B-B5F759C30A42}" dt="2022-03-31T13:38:24.714" v="4274" actId="20577"/>
          <ac:spMkLst>
            <pc:docMk/>
            <pc:sldMk cId="2829061738" sldId="467"/>
            <ac:spMk id="2" creationId="{A8AA037B-596F-403E-B09A-CE1C8E105897}"/>
          </ac:spMkLst>
        </pc:spChg>
        <pc:spChg chg="mod">
          <ac:chgData name="Steve Brace" userId="ce6e13ee-1140-49a3-a2e1-06fd5c1f828d" providerId="ADAL" clId="{CF079082-7B65-4482-9B4B-B5F759C30A42}" dt="2022-04-04T10:27:41.750" v="7059" actId="1076"/>
          <ac:spMkLst>
            <pc:docMk/>
            <pc:sldMk cId="2829061738" sldId="467"/>
            <ac:spMk id="3" creationId="{7E598A4A-ACC8-4EF2-9464-92A5E8CEFC9A}"/>
          </ac:spMkLst>
        </pc:spChg>
        <pc:spChg chg="mod">
          <ac:chgData name="Steve Brace" userId="ce6e13ee-1140-49a3-a2e1-06fd5c1f828d" providerId="ADAL" clId="{CF079082-7B65-4482-9B4B-B5F759C30A42}" dt="2022-04-04T10:27:44.517" v="7060" actId="1076"/>
          <ac:spMkLst>
            <pc:docMk/>
            <pc:sldMk cId="2829061738" sldId="467"/>
            <ac:spMk id="4" creationId="{D956C312-44F1-4383-AF8C-F72705DC2819}"/>
          </ac:spMkLst>
        </pc:spChg>
        <pc:picChg chg="add mod">
          <ac:chgData name="Steve Brace" userId="ce6e13ee-1140-49a3-a2e1-06fd5c1f828d" providerId="ADAL" clId="{CF079082-7B65-4482-9B4B-B5F759C30A42}" dt="2022-03-31T14:18:15.684" v="4960" actId="1076"/>
          <ac:picMkLst>
            <pc:docMk/>
            <pc:sldMk cId="2829061738" sldId="467"/>
            <ac:picMk id="5" creationId="{9E051D3B-5C48-43EB-8650-E10E1E9E73D5}"/>
          </ac:picMkLst>
        </pc:picChg>
      </pc:sldChg>
      <pc:sldChg chg="addSp delSp modSp new mod">
        <pc:chgData name="Steve Brace" userId="ce6e13ee-1140-49a3-a2e1-06fd5c1f828d" providerId="ADAL" clId="{CF079082-7B65-4482-9B4B-B5F759C30A42}" dt="2022-04-04T10:40:40.633" v="7696" actId="20577"/>
        <pc:sldMkLst>
          <pc:docMk/>
          <pc:sldMk cId="780987609" sldId="468"/>
        </pc:sldMkLst>
        <pc:spChg chg="mod">
          <ac:chgData name="Steve Brace" userId="ce6e13ee-1140-49a3-a2e1-06fd5c1f828d" providerId="ADAL" clId="{CF079082-7B65-4482-9B4B-B5F759C30A42}" dt="2022-03-31T13:41:20.255" v="4486" actId="313"/>
          <ac:spMkLst>
            <pc:docMk/>
            <pc:sldMk cId="780987609" sldId="468"/>
            <ac:spMk id="2" creationId="{FB3E786C-9B7B-4495-BD53-8317E3F1D597}"/>
          </ac:spMkLst>
        </pc:spChg>
        <pc:spChg chg="mod">
          <ac:chgData name="Steve Brace" userId="ce6e13ee-1140-49a3-a2e1-06fd5c1f828d" providerId="ADAL" clId="{CF079082-7B65-4482-9B4B-B5F759C30A42}" dt="2022-04-04T10:39:55.641" v="7679" actId="20577"/>
          <ac:spMkLst>
            <pc:docMk/>
            <pc:sldMk cId="780987609" sldId="468"/>
            <ac:spMk id="3" creationId="{5D2C33F6-1EAE-41D6-BD4F-0ED6F7BBAF1A}"/>
          </ac:spMkLst>
        </pc:spChg>
        <pc:spChg chg="del">
          <ac:chgData name="Steve Brace" userId="ce6e13ee-1140-49a3-a2e1-06fd5c1f828d" providerId="ADAL" clId="{CF079082-7B65-4482-9B4B-B5F759C30A42}" dt="2022-03-31T13:42:03.557" v="4502"/>
          <ac:spMkLst>
            <pc:docMk/>
            <pc:sldMk cId="780987609" sldId="468"/>
            <ac:spMk id="4" creationId="{E887E12F-8DF1-4B88-BFB4-30A5B6C0E373}"/>
          </ac:spMkLst>
        </pc:spChg>
        <pc:spChg chg="add mod">
          <ac:chgData name="Steve Brace" userId="ce6e13ee-1140-49a3-a2e1-06fd5c1f828d" providerId="ADAL" clId="{CF079082-7B65-4482-9B4B-B5F759C30A42}" dt="2022-04-04T10:40:06.487" v="7685" actId="14100"/>
          <ac:spMkLst>
            <pc:docMk/>
            <pc:sldMk cId="780987609" sldId="468"/>
            <ac:spMk id="6" creationId="{C98CC01C-1136-44AE-9262-62FBF3DB4640}"/>
          </ac:spMkLst>
        </pc:spChg>
        <pc:spChg chg="add mod">
          <ac:chgData name="Steve Brace" userId="ce6e13ee-1140-49a3-a2e1-06fd5c1f828d" providerId="ADAL" clId="{CF079082-7B65-4482-9B4B-B5F759C30A42}" dt="2022-04-04T10:40:40.633" v="7696" actId="20577"/>
          <ac:spMkLst>
            <pc:docMk/>
            <pc:sldMk cId="780987609" sldId="468"/>
            <ac:spMk id="7" creationId="{A087E28A-2F66-455C-95B1-DFC6B1355E08}"/>
          </ac:spMkLst>
        </pc:spChg>
        <pc:picChg chg="add del mod">
          <ac:chgData name="Steve Brace" userId="ce6e13ee-1140-49a3-a2e1-06fd5c1f828d" providerId="ADAL" clId="{CF079082-7B65-4482-9B4B-B5F759C30A42}" dt="2022-03-31T13:45:19.810" v="4661" actId="478"/>
          <ac:picMkLst>
            <pc:docMk/>
            <pc:sldMk cId="780987609" sldId="468"/>
            <ac:picMk id="5" creationId="{5D8BA29A-479D-4251-888B-FE40D173C6E3}"/>
          </ac:picMkLst>
        </pc:picChg>
      </pc:sldChg>
      <pc:sldChg chg="addSp delSp modSp new mod">
        <pc:chgData name="Steve Brace" userId="ce6e13ee-1140-49a3-a2e1-06fd5c1f828d" providerId="ADAL" clId="{CF079082-7B65-4482-9B4B-B5F759C30A42}" dt="2022-04-04T10:12:36.549" v="6500" actId="1076"/>
        <pc:sldMkLst>
          <pc:docMk/>
          <pc:sldMk cId="4084535353" sldId="469"/>
        </pc:sldMkLst>
        <pc:spChg chg="mod">
          <ac:chgData name="Steve Brace" userId="ce6e13ee-1140-49a3-a2e1-06fd5c1f828d" providerId="ADAL" clId="{CF079082-7B65-4482-9B4B-B5F759C30A42}" dt="2022-04-04T10:12:12.197" v="6498" actId="255"/>
          <ac:spMkLst>
            <pc:docMk/>
            <pc:sldMk cId="4084535353" sldId="469"/>
            <ac:spMk id="2" creationId="{464BA547-0314-4C9F-A54C-BEE64181A4A1}"/>
          </ac:spMkLst>
        </pc:spChg>
        <pc:spChg chg="del">
          <ac:chgData name="Steve Brace" userId="ce6e13ee-1140-49a3-a2e1-06fd5c1f828d" providerId="ADAL" clId="{CF079082-7B65-4482-9B4B-B5F759C30A42}" dt="2022-03-31T13:42:39.734" v="4510" actId="478"/>
          <ac:spMkLst>
            <pc:docMk/>
            <pc:sldMk cId="4084535353" sldId="469"/>
            <ac:spMk id="3" creationId="{3E7B9B1E-8ADD-4360-AFB3-BC61DAC6E8EA}"/>
          </ac:spMkLst>
        </pc:spChg>
        <pc:spChg chg="del">
          <ac:chgData name="Steve Brace" userId="ce6e13ee-1140-49a3-a2e1-06fd5c1f828d" providerId="ADAL" clId="{CF079082-7B65-4482-9B4B-B5F759C30A42}" dt="2022-03-31T13:42:37.727" v="4509" actId="478"/>
          <ac:spMkLst>
            <pc:docMk/>
            <pc:sldMk cId="4084535353" sldId="469"/>
            <ac:spMk id="4" creationId="{2C488969-6B1B-496E-A9BE-F0E29BF9303B}"/>
          </ac:spMkLst>
        </pc:spChg>
        <pc:spChg chg="add mod">
          <ac:chgData name="Steve Brace" userId="ce6e13ee-1140-49a3-a2e1-06fd5c1f828d" providerId="ADAL" clId="{CF079082-7B65-4482-9B4B-B5F759C30A42}" dt="2022-04-04T10:12:02.873" v="6496" actId="20577"/>
          <ac:spMkLst>
            <pc:docMk/>
            <pc:sldMk cId="4084535353" sldId="469"/>
            <ac:spMk id="6" creationId="{9AEE04AB-5D3B-43E2-A8EB-C24B204AF8E7}"/>
          </ac:spMkLst>
        </pc:spChg>
        <pc:picChg chg="add del mod">
          <ac:chgData name="Steve Brace" userId="ce6e13ee-1140-49a3-a2e1-06fd5c1f828d" providerId="ADAL" clId="{CF079082-7B65-4482-9B4B-B5F759C30A42}" dt="2022-04-04T10:12:36.549" v="6500" actId="1076"/>
          <ac:picMkLst>
            <pc:docMk/>
            <pc:sldMk cId="4084535353" sldId="469"/>
            <ac:picMk id="5" creationId="{6285B135-902E-4324-A628-54CC1DCECCE9}"/>
          </ac:picMkLst>
        </pc:picChg>
        <pc:inkChg chg="add del">
          <ac:chgData name="Steve Brace" userId="ce6e13ee-1140-49a3-a2e1-06fd5c1f828d" providerId="ADAL" clId="{CF079082-7B65-4482-9B4B-B5F759C30A42}" dt="2022-03-31T13:57:41.043" v="4675" actId="9405"/>
          <ac:inkMkLst>
            <pc:docMk/>
            <pc:sldMk cId="4084535353" sldId="469"/>
            <ac:inkMk id="7" creationId="{EDA53C7B-9980-4434-895A-ED77B0652C1B}"/>
          </ac:inkMkLst>
        </pc:inkChg>
        <pc:inkChg chg="add">
          <ac:chgData name="Steve Brace" userId="ce6e13ee-1140-49a3-a2e1-06fd5c1f828d" providerId="ADAL" clId="{CF079082-7B65-4482-9B4B-B5F759C30A42}" dt="2022-03-31T13:57:48.153" v="4676" actId="9405"/>
          <ac:inkMkLst>
            <pc:docMk/>
            <pc:sldMk cId="4084535353" sldId="469"/>
            <ac:inkMk id="8" creationId="{93BAC42C-6A0E-4942-B424-83AE7362B6E7}"/>
          </ac:inkMkLst>
        </pc:inkChg>
        <pc:inkChg chg="add del">
          <ac:chgData name="Steve Brace" userId="ce6e13ee-1140-49a3-a2e1-06fd5c1f828d" providerId="ADAL" clId="{CF079082-7B65-4482-9B4B-B5F759C30A42}" dt="2022-03-31T13:57:57.736" v="4678" actId="9405"/>
          <ac:inkMkLst>
            <pc:docMk/>
            <pc:sldMk cId="4084535353" sldId="469"/>
            <ac:inkMk id="9" creationId="{3008AE40-146F-4591-A7E1-F26F4221D08C}"/>
          </ac:inkMkLst>
        </pc:inkChg>
        <pc:inkChg chg="add del">
          <ac:chgData name="Steve Brace" userId="ce6e13ee-1140-49a3-a2e1-06fd5c1f828d" providerId="ADAL" clId="{CF079082-7B65-4482-9B4B-B5F759C30A42}" dt="2022-03-31T13:58:08.117" v="4682" actId="9405"/>
          <ac:inkMkLst>
            <pc:docMk/>
            <pc:sldMk cId="4084535353" sldId="469"/>
            <ac:inkMk id="10" creationId="{C224B9E2-3D52-40B0-9F7A-FBD3B5CB99AA}"/>
          </ac:inkMkLst>
        </pc:inkChg>
        <pc:inkChg chg="add del">
          <ac:chgData name="Steve Brace" userId="ce6e13ee-1140-49a3-a2e1-06fd5c1f828d" providerId="ADAL" clId="{CF079082-7B65-4482-9B4B-B5F759C30A42}" dt="2022-03-31T13:58:07.348" v="4681" actId="9405"/>
          <ac:inkMkLst>
            <pc:docMk/>
            <pc:sldMk cId="4084535353" sldId="469"/>
            <ac:inkMk id="11" creationId="{A3E8BCCB-52AF-4D5E-AA19-48F6A67E5214}"/>
          </ac:inkMkLst>
        </pc:inkChg>
        <pc:inkChg chg="add del">
          <ac:chgData name="Steve Brace" userId="ce6e13ee-1140-49a3-a2e1-06fd5c1f828d" providerId="ADAL" clId="{CF079082-7B65-4482-9B4B-B5F759C30A42}" dt="2022-03-31T13:58:26.092" v="4684" actId="9405"/>
          <ac:inkMkLst>
            <pc:docMk/>
            <pc:sldMk cId="4084535353" sldId="469"/>
            <ac:inkMk id="12" creationId="{10C52F2C-DFB5-4C91-870C-B81A243357FC}"/>
          </ac:inkMkLst>
        </pc:inkChg>
      </pc:sldChg>
      <pc:sldChg chg="delSp modSp new mod">
        <pc:chgData name="Steve Brace" userId="ce6e13ee-1140-49a3-a2e1-06fd5c1f828d" providerId="ADAL" clId="{CF079082-7B65-4482-9B4B-B5F759C30A42}" dt="2022-04-04T10:31:50.472" v="7165" actId="6549"/>
        <pc:sldMkLst>
          <pc:docMk/>
          <pc:sldMk cId="256271682" sldId="470"/>
        </pc:sldMkLst>
        <pc:spChg chg="mod">
          <ac:chgData name="Steve Brace" userId="ce6e13ee-1140-49a3-a2e1-06fd5c1f828d" providerId="ADAL" clId="{CF079082-7B65-4482-9B4B-B5F759C30A42}" dt="2022-03-31T14:05:27.043" v="4754" actId="20577"/>
          <ac:spMkLst>
            <pc:docMk/>
            <pc:sldMk cId="256271682" sldId="470"/>
            <ac:spMk id="2" creationId="{077EE838-69D7-4549-AEAC-C5E430F01B7F}"/>
          </ac:spMkLst>
        </pc:spChg>
        <pc:spChg chg="mod">
          <ac:chgData name="Steve Brace" userId="ce6e13ee-1140-49a3-a2e1-06fd5c1f828d" providerId="ADAL" clId="{CF079082-7B65-4482-9B4B-B5F759C30A42}" dt="2022-04-04T10:31:50.472" v="7165" actId="6549"/>
          <ac:spMkLst>
            <pc:docMk/>
            <pc:sldMk cId="256271682" sldId="470"/>
            <ac:spMk id="3" creationId="{95265A30-57AC-4F40-BE2C-CA269A8D854A}"/>
          </ac:spMkLst>
        </pc:spChg>
        <pc:spChg chg="del">
          <ac:chgData name="Steve Brace" userId="ce6e13ee-1140-49a3-a2e1-06fd5c1f828d" providerId="ADAL" clId="{CF079082-7B65-4482-9B4B-B5F759C30A42}" dt="2022-03-31T14:05:02.435" v="4723" actId="478"/>
          <ac:spMkLst>
            <pc:docMk/>
            <pc:sldMk cId="256271682" sldId="470"/>
            <ac:spMk id="4" creationId="{15BE6098-82C1-40E5-97F0-1C5EEC8CD81D}"/>
          </ac:spMkLst>
        </pc:spChg>
      </pc:sldChg>
      <pc:sldChg chg="delSp modSp new mod">
        <pc:chgData name="Steve Brace" userId="ce6e13ee-1140-49a3-a2e1-06fd5c1f828d" providerId="ADAL" clId="{CF079082-7B65-4482-9B4B-B5F759C30A42}" dt="2022-04-04T11:01:10.150" v="8054" actId="255"/>
        <pc:sldMkLst>
          <pc:docMk/>
          <pc:sldMk cId="2113417431" sldId="471"/>
        </pc:sldMkLst>
        <pc:spChg chg="mod">
          <ac:chgData name="Steve Brace" userId="ce6e13ee-1140-49a3-a2e1-06fd5c1f828d" providerId="ADAL" clId="{CF079082-7B65-4482-9B4B-B5F759C30A42}" dt="2022-04-04T09:07:21.630" v="5450" actId="5793"/>
          <ac:spMkLst>
            <pc:docMk/>
            <pc:sldMk cId="2113417431" sldId="471"/>
            <ac:spMk id="2" creationId="{A7366C2B-D9FA-4D03-A77E-617E1358007B}"/>
          </ac:spMkLst>
        </pc:spChg>
        <pc:spChg chg="mod">
          <ac:chgData name="Steve Brace" userId="ce6e13ee-1140-49a3-a2e1-06fd5c1f828d" providerId="ADAL" clId="{CF079082-7B65-4482-9B4B-B5F759C30A42}" dt="2022-04-04T11:01:10.150" v="8054" actId="255"/>
          <ac:spMkLst>
            <pc:docMk/>
            <pc:sldMk cId="2113417431" sldId="471"/>
            <ac:spMk id="3" creationId="{11F05211-B6A0-4043-8886-BD488E34254A}"/>
          </ac:spMkLst>
        </pc:spChg>
        <pc:spChg chg="del">
          <ac:chgData name="Steve Brace" userId="ce6e13ee-1140-49a3-a2e1-06fd5c1f828d" providerId="ADAL" clId="{CF079082-7B65-4482-9B4B-B5F759C30A42}" dt="2022-04-04T09:07:16.208" v="5432" actId="478"/>
          <ac:spMkLst>
            <pc:docMk/>
            <pc:sldMk cId="2113417431" sldId="471"/>
            <ac:spMk id="4" creationId="{FA053EA7-4098-45B1-995E-3059A29F9394}"/>
          </ac:spMkLst>
        </pc:spChg>
      </pc:sldChg>
      <pc:sldChg chg="addSp delSp modSp new mod ord">
        <pc:chgData name="Steve Brace" userId="ce6e13ee-1140-49a3-a2e1-06fd5c1f828d" providerId="ADAL" clId="{CF079082-7B65-4482-9B4B-B5F759C30A42}" dt="2022-04-04T10:41:37.887" v="7703"/>
        <pc:sldMkLst>
          <pc:docMk/>
          <pc:sldMk cId="1405171248" sldId="472"/>
        </pc:sldMkLst>
        <pc:spChg chg="mod">
          <ac:chgData name="Steve Brace" userId="ce6e13ee-1140-49a3-a2e1-06fd5c1f828d" providerId="ADAL" clId="{CF079082-7B65-4482-9B4B-B5F759C30A42}" dt="2022-04-04T09:15:46.813" v="5698" actId="20577"/>
          <ac:spMkLst>
            <pc:docMk/>
            <pc:sldMk cId="1405171248" sldId="472"/>
            <ac:spMk id="2" creationId="{AB7303A4-46A7-4D40-90FA-77F667B9571E}"/>
          </ac:spMkLst>
        </pc:spChg>
        <pc:spChg chg="del mod">
          <ac:chgData name="Steve Brace" userId="ce6e13ee-1140-49a3-a2e1-06fd5c1f828d" providerId="ADAL" clId="{CF079082-7B65-4482-9B4B-B5F759C30A42}" dt="2022-04-04T09:15:52.804" v="5701" actId="478"/>
          <ac:spMkLst>
            <pc:docMk/>
            <pc:sldMk cId="1405171248" sldId="472"/>
            <ac:spMk id="3" creationId="{C20C085B-F44F-4E7D-85AE-7FAC1839F271}"/>
          </ac:spMkLst>
        </pc:spChg>
        <pc:spChg chg="del">
          <ac:chgData name="Steve Brace" userId="ce6e13ee-1140-49a3-a2e1-06fd5c1f828d" providerId="ADAL" clId="{CF079082-7B65-4482-9B4B-B5F759C30A42}" dt="2022-04-04T09:15:22.745" v="5666"/>
          <ac:spMkLst>
            <pc:docMk/>
            <pc:sldMk cId="1405171248" sldId="472"/>
            <ac:spMk id="4" creationId="{0CC7DC6D-7281-4097-BE1C-02C698A91CA8}"/>
          </ac:spMkLst>
        </pc:spChg>
        <pc:picChg chg="add mod">
          <ac:chgData name="Steve Brace" userId="ce6e13ee-1140-49a3-a2e1-06fd5c1f828d" providerId="ADAL" clId="{CF079082-7B65-4482-9B4B-B5F759C30A42}" dt="2022-04-04T09:16:02.802" v="5705" actId="1076"/>
          <ac:picMkLst>
            <pc:docMk/>
            <pc:sldMk cId="1405171248" sldId="472"/>
            <ac:picMk id="5" creationId="{3C7128DB-6726-48B2-84CD-F58FA809F7EC}"/>
          </ac:picMkLst>
        </pc:picChg>
      </pc:sldChg>
      <pc:sldChg chg="ord">
        <pc:chgData name="Steve Brace" userId="ce6e13ee-1140-49a3-a2e1-06fd5c1f828d" providerId="ADAL" clId="{CF079082-7B65-4482-9B4B-B5F759C30A42}" dt="2022-04-04T10:41:26.088" v="7701"/>
        <pc:sldMkLst>
          <pc:docMk/>
          <pc:sldMk cId="3392703514" sldId="473"/>
        </pc:sldMkLst>
      </pc:sldChg>
      <pc:sldChg chg="addSp delSp modSp new del mod">
        <pc:chgData name="Steve Brace" userId="ce6e13ee-1140-49a3-a2e1-06fd5c1f828d" providerId="ADAL" clId="{CF079082-7B65-4482-9B4B-B5F759C30A42}" dt="2022-04-04T10:13:11.471" v="6510" actId="2696"/>
        <pc:sldMkLst>
          <pc:docMk/>
          <pc:sldMk cId="4122368173" sldId="473"/>
        </pc:sldMkLst>
        <pc:spChg chg="mod">
          <ac:chgData name="Steve Brace" userId="ce6e13ee-1140-49a3-a2e1-06fd5c1f828d" providerId="ADAL" clId="{CF079082-7B65-4482-9B4B-B5F759C30A42}" dt="2022-04-04T09:18:49.656" v="5765" actId="255"/>
          <ac:spMkLst>
            <pc:docMk/>
            <pc:sldMk cId="4122368173" sldId="473"/>
            <ac:spMk id="2" creationId="{F1BCF404-72A0-4FAE-A964-DD28549F3E98}"/>
          </ac:spMkLst>
        </pc:spChg>
        <pc:spChg chg="del">
          <ac:chgData name="Steve Brace" userId="ce6e13ee-1140-49a3-a2e1-06fd5c1f828d" providerId="ADAL" clId="{CF079082-7B65-4482-9B4B-B5F759C30A42}" dt="2022-04-04T09:18:33.057" v="5761" actId="478"/>
          <ac:spMkLst>
            <pc:docMk/>
            <pc:sldMk cId="4122368173" sldId="473"/>
            <ac:spMk id="3" creationId="{B69A05A7-5456-4228-9D0D-B7F86BE42178}"/>
          </ac:spMkLst>
        </pc:spChg>
        <pc:spChg chg="del">
          <ac:chgData name="Steve Brace" userId="ce6e13ee-1140-49a3-a2e1-06fd5c1f828d" providerId="ADAL" clId="{CF079082-7B65-4482-9B4B-B5F759C30A42}" dt="2022-04-04T09:18:31.339" v="5760" actId="478"/>
          <ac:spMkLst>
            <pc:docMk/>
            <pc:sldMk cId="4122368173" sldId="473"/>
            <ac:spMk id="4" creationId="{A26AA5F0-A31C-487C-BCBD-C2116BFDF6FB}"/>
          </ac:spMkLst>
        </pc:spChg>
        <pc:spChg chg="add mod">
          <ac:chgData name="Steve Brace" userId="ce6e13ee-1140-49a3-a2e1-06fd5c1f828d" providerId="ADAL" clId="{CF079082-7B65-4482-9B4B-B5F759C30A42}" dt="2022-04-04T09:22:36.462" v="5925" actId="120"/>
          <ac:spMkLst>
            <pc:docMk/>
            <pc:sldMk cId="4122368173" sldId="473"/>
            <ac:spMk id="7" creationId="{B3C7E9D4-78F9-41E1-82AD-882A46A4FE76}"/>
          </ac:spMkLst>
        </pc:spChg>
        <pc:picChg chg="add mod modCrop">
          <ac:chgData name="Steve Brace" userId="ce6e13ee-1140-49a3-a2e1-06fd5c1f828d" providerId="ADAL" clId="{CF079082-7B65-4482-9B4B-B5F759C30A42}" dt="2022-04-04T09:22:47.595" v="5926" actId="14100"/>
          <ac:picMkLst>
            <pc:docMk/>
            <pc:sldMk cId="4122368173" sldId="473"/>
            <ac:picMk id="6" creationId="{46D2571E-6273-4A2A-B83C-20CC1E642855}"/>
          </ac:picMkLst>
        </pc:picChg>
        <pc:picChg chg="add mod">
          <ac:chgData name="Steve Brace" userId="ce6e13ee-1140-49a3-a2e1-06fd5c1f828d" providerId="ADAL" clId="{CF079082-7B65-4482-9B4B-B5F759C30A42}" dt="2022-04-04T09:22:32.034" v="5924" actId="1076"/>
          <ac:picMkLst>
            <pc:docMk/>
            <pc:sldMk cId="4122368173" sldId="473"/>
            <ac:picMk id="8" creationId="{DED85AE9-22B8-4670-B985-59AB3957A77D}"/>
          </ac:picMkLst>
        </pc:picChg>
      </pc:sldChg>
      <pc:sldChg chg="addSp delSp modSp new mod">
        <pc:chgData name="Steve Brace" userId="ce6e13ee-1140-49a3-a2e1-06fd5c1f828d" providerId="ADAL" clId="{CF079082-7B65-4482-9B4B-B5F759C30A42}" dt="2022-04-04T09:26:07.003" v="6007" actId="1076"/>
        <pc:sldMkLst>
          <pc:docMk/>
          <pc:sldMk cId="4178268244" sldId="474"/>
        </pc:sldMkLst>
        <pc:spChg chg="mod">
          <ac:chgData name="Steve Brace" userId="ce6e13ee-1140-49a3-a2e1-06fd5c1f828d" providerId="ADAL" clId="{CF079082-7B65-4482-9B4B-B5F759C30A42}" dt="2022-04-04T09:25:04.813" v="5999" actId="20577"/>
          <ac:spMkLst>
            <pc:docMk/>
            <pc:sldMk cId="4178268244" sldId="474"/>
            <ac:spMk id="2" creationId="{589BB67E-D201-49AE-ABB0-AB9CCA6E9C3C}"/>
          </ac:spMkLst>
        </pc:spChg>
        <pc:spChg chg="del">
          <ac:chgData name="Steve Brace" userId="ce6e13ee-1140-49a3-a2e1-06fd5c1f828d" providerId="ADAL" clId="{CF079082-7B65-4482-9B4B-B5F759C30A42}" dt="2022-04-04T09:24:39.655" v="5932" actId="478"/>
          <ac:spMkLst>
            <pc:docMk/>
            <pc:sldMk cId="4178268244" sldId="474"/>
            <ac:spMk id="3" creationId="{7027C8B3-0DA5-4FE0-8F1B-EF1476BDB8A3}"/>
          </ac:spMkLst>
        </pc:spChg>
        <pc:spChg chg="del">
          <ac:chgData name="Steve Brace" userId="ce6e13ee-1140-49a3-a2e1-06fd5c1f828d" providerId="ADAL" clId="{CF079082-7B65-4482-9B4B-B5F759C30A42}" dt="2022-04-04T09:24:37.590" v="5931" actId="478"/>
          <ac:spMkLst>
            <pc:docMk/>
            <pc:sldMk cId="4178268244" sldId="474"/>
            <ac:spMk id="4" creationId="{6960F8AE-F18D-4779-B520-92F96F611090}"/>
          </ac:spMkLst>
        </pc:spChg>
        <pc:picChg chg="add mod modCrop">
          <ac:chgData name="Steve Brace" userId="ce6e13ee-1140-49a3-a2e1-06fd5c1f828d" providerId="ADAL" clId="{CF079082-7B65-4482-9B4B-B5F759C30A42}" dt="2022-04-04T09:24:46.860" v="5934" actId="14100"/>
          <ac:picMkLst>
            <pc:docMk/>
            <pc:sldMk cId="4178268244" sldId="474"/>
            <ac:picMk id="6" creationId="{C04571B2-3DD6-48D1-974A-B67D7835F879}"/>
          </ac:picMkLst>
        </pc:picChg>
        <pc:picChg chg="add mod modCrop">
          <ac:chgData name="Steve Brace" userId="ce6e13ee-1140-49a3-a2e1-06fd5c1f828d" providerId="ADAL" clId="{CF079082-7B65-4482-9B4B-B5F759C30A42}" dt="2022-04-04T09:25:47.171" v="6004" actId="14100"/>
          <ac:picMkLst>
            <pc:docMk/>
            <pc:sldMk cId="4178268244" sldId="474"/>
            <ac:picMk id="8" creationId="{B7A7D061-ACE1-45A9-8B64-1DA6A025BADA}"/>
          </ac:picMkLst>
        </pc:picChg>
        <pc:picChg chg="add mod">
          <ac:chgData name="Steve Brace" userId="ce6e13ee-1140-49a3-a2e1-06fd5c1f828d" providerId="ADAL" clId="{CF079082-7B65-4482-9B4B-B5F759C30A42}" dt="2022-04-04T09:26:07.003" v="6007" actId="1076"/>
          <ac:picMkLst>
            <pc:docMk/>
            <pc:sldMk cId="4178268244" sldId="474"/>
            <ac:picMk id="9" creationId="{3E919588-8D78-47F3-B7CC-EA2AD8D1F349}"/>
          </ac:picMkLst>
        </pc:picChg>
      </pc:sldChg>
      <pc:sldChg chg="addSp delSp modSp new mod">
        <pc:chgData name="Steve Brace" userId="ce6e13ee-1140-49a3-a2e1-06fd5c1f828d" providerId="ADAL" clId="{CF079082-7B65-4482-9B4B-B5F759C30A42}" dt="2022-04-04T10:25:23.550" v="6990" actId="20577"/>
        <pc:sldMkLst>
          <pc:docMk/>
          <pc:sldMk cId="3336987664" sldId="475"/>
        </pc:sldMkLst>
        <pc:spChg chg="mod">
          <ac:chgData name="Steve Brace" userId="ce6e13ee-1140-49a3-a2e1-06fd5c1f828d" providerId="ADAL" clId="{CF079082-7B65-4482-9B4B-B5F759C30A42}" dt="2022-04-04T10:21:46.364" v="6816" actId="20577"/>
          <ac:spMkLst>
            <pc:docMk/>
            <pc:sldMk cId="3336987664" sldId="475"/>
            <ac:spMk id="2" creationId="{7B507F84-554D-40ED-B29B-E65D03F913CB}"/>
          </ac:spMkLst>
        </pc:spChg>
        <pc:spChg chg="del">
          <ac:chgData name="Steve Brace" userId="ce6e13ee-1140-49a3-a2e1-06fd5c1f828d" providerId="ADAL" clId="{CF079082-7B65-4482-9B4B-B5F759C30A42}" dt="2022-04-04T10:19:29.437" v="6676" actId="478"/>
          <ac:spMkLst>
            <pc:docMk/>
            <pc:sldMk cId="3336987664" sldId="475"/>
            <ac:spMk id="3" creationId="{A5914D43-105B-4DCE-AC7A-30E725A9678E}"/>
          </ac:spMkLst>
        </pc:spChg>
        <pc:spChg chg="add mod">
          <ac:chgData name="Steve Brace" userId="ce6e13ee-1140-49a3-a2e1-06fd5c1f828d" providerId="ADAL" clId="{CF079082-7B65-4482-9B4B-B5F759C30A42}" dt="2022-04-04T10:25:23.550" v="6990" actId="20577"/>
          <ac:spMkLst>
            <pc:docMk/>
            <pc:sldMk cId="3336987664" sldId="475"/>
            <ac:spMk id="5" creationId="{DA705CB4-1B7D-4D19-AABE-DA75D7B9277F}"/>
          </ac:spMkLst>
        </pc:spChg>
      </pc:sldChg>
      <pc:sldChg chg="delSp modSp new mod">
        <pc:chgData name="Steve Brace" userId="ce6e13ee-1140-49a3-a2e1-06fd5c1f828d" providerId="ADAL" clId="{CF079082-7B65-4482-9B4B-B5F759C30A42}" dt="2022-04-04T11:00:57.402" v="8053" actId="255"/>
        <pc:sldMkLst>
          <pc:docMk/>
          <pc:sldMk cId="666119685" sldId="476"/>
        </pc:sldMkLst>
        <pc:spChg chg="mod">
          <ac:chgData name="Steve Brace" userId="ce6e13ee-1140-49a3-a2e1-06fd5c1f828d" providerId="ADAL" clId="{CF079082-7B65-4482-9B4B-B5F759C30A42}" dt="2022-04-04T10:34:56.115" v="7458" actId="20577"/>
          <ac:spMkLst>
            <pc:docMk/>
            <pc:sldMk cId="666119685" sldId="476"/>
            <ac:spMk id="2" creationId="{F89482C6-B8A8-4AEA-A1E9-D5EB2EBA3DFB}"/>
          </ac:spMkLst>
        </pc:spChg>
        <pc:spChg chg="mod">
          <ac:chgData name="Steve Brace" userId="ce6e13ee-1140-49a3-a2e1-06fd5c1f828d" providerId="ADAL" clId="{CF079082-7B65-4482-9B4B-B5F759C30A42}" dt="2022-04-04T11:00:57.402" v="8053" actId="255"/>
          <ac:spMkLst>
            <pc:docMk/>
            <pc:sldMk cId="666119685" sldId="476"/>
            <ac:spMk id="3" creationId="{F30210D6-5F9E-4BBD-AD3F-3F2D538D0303}"/>
          </ac:spMkLst>
        </pc:spChg>
        <pc:spChg chg="del">
          <ac:chgData name="Steve Brace" userId="ce6e13ee-1140-49a3-a2e1-06fd5c1f828d" providerId="ADAL" clId="{CF079082-7B65-4482-9B4B-B5F759C30A42}" dt="2022-04-04T10:33:28.545" v="7219" actId="478"/>
          <ac:spMkLst>
            <pc:docMk/>
            <pc:sldMk cId="666119685" sldId="476"/>
            <ac:spMk id="4" creationId="{CE307175-2450-4ECC-A8A0-5FBA795DC98C}"/>
          </ac:spMkLst>
        </pc:spChg>
      </pc:sldChg>
      <pc:sldChg chg="addSp delSp modSp new mod">
        <pc:chgData name="Steve Brace" userId="ce6e13ee-1140-49a3-a2e1-06fd5c1f828d" providerId="ADAL" clId="{CF079082-7B65-4482-9B4B-B5F759C30A42}" dt="2022-04-04T10:56:00.460" v="7921" actId="20577"/>
        <pc:sldMkLst>
          <pc:docMk/>
          <pc:sldMk cId="3030913720" sldId="477"/>
        </pc:sldMkLst>
        <pc:spChg chg="mod">
          <ac:chgData name="Steve Brace" userId="ce6e13ee-1140-49a3-a2e1-06fd5c1f828d" providerId="ADAL" clId="{CF079082-7B65-4482-9B4B-B5F759C30A42}" dt="2022-04-04T10:56:00.460" v="7921" actId="20577"/>
          <ac:spMkLst>
            <pc:docMk/>
            <pc:sldMk cId="3030913720" sldId="477"/>
            <ac:spMk id="2" creationId="{162E993E-600F-4EB0-84B2-F5D0894F6C6E}"/>
          </ac:spMkLst>
        </pc:spChg>
        <pc:spChg chg="mod">
          <ac:chgData name="Steve Brace" userId="ce6e13ee-1140-49a3-a2e1-06fd5c1f828d" providerId="ADAL" clId="{CF079082-7B65-4482-9B4B-B5F759C30A42}" dt="2022-04-04T10:53:52.604" v="7905" actId="6549"/>
          <ac:spMkLst>
            <pc:docMk/>
            <pc:sldMk cId="3030913720" sldId="477"/>
            <ac:spMk id="3" creationId="{5FA89805-B390-4D11-83FD-89810CF10F78}"/>
          </ac:spMkLst>
        </pc:spChg>
        <pc:spChg chg="del">
          <ac:chgData name="Steve Brace" userId="ce6e13ee-1140-49a3-a2e1-06fd5c1f828d" providerId="ADAL" clId="{CF079082-7B65-4482-9B4B-B5F759C30A42}" dt="2022-04-04T10:52:31.810" v="7886" actId="478"/>
          <ac:spMkLst>
            <pc:docMk/>
            <pc:sldMk cId="3030913720" sldId="477"/>
            <ac:spMk id="4" creationId="{F6A353CC-5AD0-4D6A-986E-56A52DF6C20A}"/>
          </ac:spMkLst>
        </pc:spChg>
        <pc:graphicFrameChg chg="add mod modGraphic">
          <ac:chgData name="Steve Brace" userId="ce6e13ee-1140-49a3-a2e1-06fd5c1f828d" providerId="ADAL" clId="{CF079082-7B65-4482-9B4B-B5F759C30A42}" dt="2022-04-04T10:54:28.969" v="7914" actId="113"/>
          <ac:graphicFrameMkLst>
            <pc:docMk/>
            <pc:sldMk cId="3030913720" sldId="477"/>
            <ac:graphicFrameMk id="5" creationId="{76CFFF7F-355F-4088-800C-2980FB517128}"/>
          </ac:graphicFrameMkLst>
        </pc:graphicFrameChg>
      </pc:sldChg>
      <pc:sldChg chg="addSp delSp modSp new mod">
        <pc:chgData name="Steve Brace" userId="ce6e13ee-1140-49a3-a2e1-06fd5c1f828d" providerId="ADAL" clId="{CF079082-7B65-4482-9B4B-B5F759C30A42}" dt="2022-04-04T10:59:19.685" v="7960" actId="20577"/>
        <pc:sldMkLst>
          <pc:docMk/>
          <pc:sldMk cId="1754174339" sldId="478"/>
        </pc:sldMkLst>
        <pc:spChg chg="mod">
          <ac:chgData name="Steve Brace" userId="ce6e13ee-1140-49a3-a2e1-06fd5c1f828d" providerId="ADAL" clId="{CF079082-7B65-4482-9B4B-B5F759C30A42}" dt="2022-04-04T10:56:19.725" v="7924" actId="255"/>
          <ac:spMkLst>
            <pc:docMk/>
            <pc:sldMk cId="1754174339" sldId="478"/>
            <ac:spMk id="2" creationId="{E443DCF6-38B5-4B8A-BA75-C7DE046EC9E0}"/>
          </ac:spMkLst>
        </pc:spChg>
        <pc:spChg chg="mod">
          <ac:chgData name="Steve Brace" userId="ce6e13ee-1140-49a3-a2e1-06fd5c1f828d" providerId="ADAL" clId="{CF079082-7B65-4482-9B4B-B5F759C30A42}" dt="2022-04-04T10:59:19.685" v="7960" actId="20577"/>
          <ac:spMkLst>
            <pc:docMk/>
            <pc:sldMk cId="1754174339" sldId="478"/>
            <ac:spMk id="3" creationId="{30EAEE7B-D15D-46E6-9E68-3416F217680D}"/>
          </ac:spMkLst>
        </pc:spChg>
        <pc:spChg chg="del">
          <ac:chgData name="Steve Brace" userId="ce6e13ee-1140-49a3-a2e1-06fd5c1f828d" providerId="ADAL" clId="{CF079082-7B65-4482-9B4B-B5F759C30A42}" dt="2022-04-04T10:56:33.523" v="7925" actId="478"/>
          <ac:spMkLst>
            <pc:docMk/>
            <pc:sldMk cId="1754174339" sldId="478"/>
            <ac:spMk id="4" creationId="{56A244E2-EBF8-4D74-A883-187075289004}"/>
          </ac:spMkLst>
        </pc:spChg>
        <pc:graphicFrameChg chg="add mod modGraphic">
          <ac:chgData name="Steve Brace" userId="ce6e13ee-1140-49a3-a2e1-06fd5c1f828d" providerId="ADAL" clId="{CF079082-7B65-4482-9B4B-B5F759C30A42}" dt="2022-04-04T10:59:10.930" v="7959" actId="113"/>
          <ac:graphicFrameMkLst>
            <pc:docMk/>
            <pc:sldMk cId="1754174339" sldId="478"/>
            <ac:graphicFrameMk id="5" creationId="{537045DD-6B17-4C60-B71E-81B55091178F}"/>
          </ac:graphicFrameMkLst>
        </pc:graphicFrame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31T13:57:48.15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35,'1'-2,"-1"1,0 0,1-1,-1 1,1 0,-1 0,1 0,0-1,0 1,-1 0,1 0,0 0,0 0,0 0,0 0,0 1,0-1,0 0,0 0,1 1,-1-1,0 1,0-1,1 1,-1-1,0 1,2 0,40-8,-38 7,19 0,1 1,-1 1,1 2,35 7,13 1,76 0,33 4,-99-7,-55-6,0 0,-1 2,1 1,52 17,-55-11,0-2,0 0,1-2,0-1,1-1,-1-2,28 1,519-4,-242-2,171 2,-443 3,0 3,-1 2,57 16,71 36,-99-29,-65-24,0-2,1 0,0-2,37 2,96-8,-55-1,936 4,-972-3,76-13,45-3,514 18,-335 3,337-2,-662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995951-AA8E-4A52-8C03-DCB4B8E100DF}" type="datetimeFigureOut">
              <a:rPr lang="en-GB" smtClean="0"/>
              <a:t>11/04/2022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FA4F41-D7CA-4230-88A9-2E5091E88681}" type="slidenum">
              <a:rPr lang="en-GB" smtClean="0"/>
              <a:t>‹#›</a:t>
            </a:fld>
            <a:endParaRPr lang="en-GB"/>
          </a:p>
        </p:txBody>
      </p:sp>
    </p:spTree>
    <p:extLst>
      <p:ext uri="{BB962C8B-B14F-4D97-AF65-F5344CB8AC3E}">
        <p14:creationId xmlns:p14="http://schemas.microsoft.com/office/powerpoint/2010/main" val="1214549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FA4F41-D7CA-4230-88A9-2E5091E88681}" type="slidenum">
              <a:rPr lang="en-GB" smtClean="0"/>
              <a:t>1</a:t>
            </a:fld>
            <a:endParaRPr lang="en-GB"/>
          </a:p>
        </p:txBody>
      </p:sp>
    </p:spTree>
    <p:extLst>
      <p:ext uri="{BB962C8B-B14F-4D97-AF65-F5344CB8AC3E}">
        <p14:creationId xmlns:p14="http://schemas.microsoft.com/office/powerpoint/2010/main" val="328467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https://twitter.com/TGTerryES</a:t>
            </a:r>
          </a:p>
        </p:txBody>
      </p:sp>
      <p:sp>
        <p:nvSpPr>
          <p:cNvPr id="4" name="Slide Number Placeholder 3"/>
          <p:cNvSpPr>
            <a:spLocks noGrp="1"/>
          </p:cNvSpPr>
          <p:nvPr>
            <p:ph type="sldNum" sz="quarter" idx="5"/>
          </p:nvPr>
        </p:nvSpPr>
        <p:spPr/>
        <p:txBody>
          <a:bodyPr/>
          <a:lstStyle/>
          <a:p>
            <a:fld id="{9AFA4F41-D7CA-4230-88A9-2E5091E88681}" type="slidenum">
              <a:rPr lang="en-GB" smtClean="0"/>
              <a:t>34</a:t>
            </a:fld>
            <a:endParaRPr lang="en-GB"/>
          </a:p>
        </p:txBody>
      </p:sp>
    </p:spTree>
    <p:extLst>
      <p:ext uri="{BB962C8B-B14F-4D97-AF65-F5344CB8AC3E}">
        <p14:creationId xmlns:p14="http://schemas.microsoft.com/office/powerpoint/2010/main" val="3053074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88640"/>
            <a:ext cx="5542334" cy="1542033"/>
          </a:xfrm>
        </p:spPr>
        <p:txBody>
          <a:bodyPr anchor="t"/>
          <a:lstStyle>
            <a:lvl1pPr>
              <a:defRPr sz="4000"/>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566D574-CA4E-41EC-BFB7-1A2028318263}" type="slidenum">
              <a:rPr lang="en-GB" altLang="en-US"/>
              <a:pPr/>
              <a:t>‹#›</a:t>
            </a:fld>
            <a:endParaRPr lang="en-GB" altLang="en-US"/>
          </a:p>
        </p:txBody>
      </p:sp>
    </p:spTree>
    <p:extLst>
      <p:ext uri="{BB962C8B-B14F-4D97-AF65-F5344CB8AC3E}">
        <p14:creationId xmlns:p14="http://schemas.microsoft.com/office/powerpoint/2010/main" val="426988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6491287" cy="1785938"/>
          </a:xfrm>
        </p:spPr>
        <p:txBody>
          <a:bodyPr/>
          <a:lstStyle/>
          <a:p>
            <a:r>
              <a:rPr lang="en-US"/>
              <a:t>Click to edit Master title style</a:t>
            </a:r>
            <a:endParaRPr lang="en-GB"/>
          </a:p>
        </p:txBody>
      </p:sp>
      <p:sp>
        <p:nvSpPr>
          <p:cNvPr id="3" name="SmartArt Placeholder 2"/>
          <p:cNvSpPr>
            <a:spLocks noGrp="1"/>
          </p:cNvSpPr>
          <p:nvPr>
            <p:ph type="dgm" idx="1"/>
          </p:nvPr>
        </p:nvSpPr>
        <p:spPr>
          <a:xfrm>
            <a:off x="457200" y="2349500"/>
            <a:ext cx="8229600" cy="37766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4DA06D-246D-40D4-B176-860D182D6D2D}" type="slidenum">
              <a:rPr lang="en-US"/>
              <a:pPr>
                <a:defRPr/>
              </a:pPr>
              <a:t>‹#›</a:t>
            </a:fld>
            <a:endParaRPr lang="en-US"/>
          </a:p>
        </p:txBody>
      </p:sp>
    </p:spTree>
    <p:extLst>
      <p:ext uri="{BB962C8B-B14F-4D97-AF65-F5344CB8AC3E}">
        <p14:creationId xmlns:p14="http://schemas.microsoft.com/office/powerpoint/2010/main" val="71962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1"/>
            <a:ext cx="5496272" cy="1438299"/>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a:p>
        </p:txBody>
      </p:sp>
      <p:pic>
        <p:nvPicPr>
          <p:cNvPr id="7"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05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0"/>
            <a:ext cx="5424264" cy="1438300"/>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15240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1054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94E1A6E-B03C-4BA9-BCC3-75FC69A50594}" type="slidenum">
              <a:rPr lang="en-GB" altLang="en-US"/>
              <a:pPr/>
              <a:t>‹#›</a:t>
            </a:fld>
            <a:endParaRPr lang="en-GB" altLang="en-US"/>
          </a:p>
        </p:txBody>
      </p:sp>
      <p:pic>
        <p:nvPicPr>
          <p:cNvPr id="8"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022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2"/>
            <a:ext cx="5472608" cy="1439887"/>
          </a:xfrm>
        </p:spPr>
        <p:txBody>
          <a:bodyPr anchor="t"/>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7728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12578"/>
            <a:ext cx="4040188"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7728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12578"/>
            <a:ext cx="4041775"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77BC778C-4985-4B87-A566-26D203ABF273}" type="slidenum">
              <a:rPr lang="en-GB" altLang="en-US"/>
              <a:pPr/>
              <a:t>‹#›</a:t>
            </a:fld>
            <a:endParaRPr lang="en-GB" altLang="en-US"/>
          </a:p>
        </p:txBody>
      </p:sp>
      <p:pic>
        <p:nvPicPr>
          <p:cNvPr id="10"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748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375" y="206902"/>
            <a:ext cx="5424264" cy="1421898"/>
          </a:xfrm>
        </p:spPr>
        <p:txBody>
          <a:bodyPr anchor="t"/>
          <a:lstStyle>
            <a:lvl1pPr>
              <a:defRPr sz="40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147EEAF-DD4E-4CF4-BBA0-EAA76F911A92}" type="slidenum">
              <a:rPr lang="en-GB" altLang="en-US"/>
              <a:pPr/>
              <a:t>‹#›</a:t>
            </a:fld>
            <a:endParaRPr lang="en-GB" altLang="en-US"/>
          </a:p>
        </p:txBody>
      </p:sp>
      <p:pic>
        <p:nvPicPr>
          <p:cNvPr id="6"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517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C3D577BE-B60F-4443-89BA-AC6850FF3B72}" type="slidenum">
              <a:rPr lang="en-GB" altLang="en-US"/>
              <a:pPr/>
              <a:t>‹#›</a:t>
            </a:fld>
            <a:endParaRPr lang="en-GB" altLang="en-US"/>
          </a:p>
        </p:txBody>
      </p:sp>
    </p:spTree>
    <p:extLst>
      <p:ext uri="{BB962C8B-B14F-4D97-AF65-F5344CB8AC3E}">
        <p14:creationId xmlns:p14="http://schemas.microsoft.com/office/powerpoint/2010/main" val="184364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028184"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88913"/>
            <a:ext cx="5227984" cy="4538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7028184"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94CE6AA-BD4D-4B50-801E-5FC26DDB2F13}" type="slidenum">
              <a:rPr lang="en-GB" altLang="en-US"/>
              <a:pPr/>
              <a:t>‹#›</a:t>
            </a:fld>
            <a:endParaRPr lang="en-GB" altLang="en-US"/>
          </a:p>
        </p:txBody>
      </p:sp>
    </p:spTree>
    <p:extLst>
      <p:ext uri="{BB962C8B-B14F-4D97-AF65-F5344CB8AC3E}">
        <p14:creationId xmlns:p14="http://schemas.microsoft.com/office/powerpoint/2010/main" val="291521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A00CBFF-0372-4B6D-9726-814647025C50}" type="slidenum">
              <a:rPr lang="en-GB" altLang="en-US"/>
              <a:pPr/>
              <a:t>‹#›</a:t>
            </a:fld>
            <a:endParaRPr lang="en-GB" altLang="en-US"/>
          </a:p>
        </p:txBody>
      </p:sp>
    </p:spTree>
    <p:extLst>
      <p:ext uri="{BB962C8B-B14F-4D97-AF65-F5344CB8AC3E}">
        <p14:creationId xmlns:p14="http://schemas.microsoft.com/office/powerpoint/2010/main" val="309023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3"/>
            <a:ext cx="5471889" cy="1439887"/>
          </a:xfrm>
        </p:spPr>
        <p:txBody>
          <a:bodyPr/>
          <a:lstStyle/>
          <a:p>
            <a:r>
              <a:rPr lang="en-US"/>
              <a:t>Click to edit Master title style</a:t>
            </a:r>
            <a:endParaRPr lang="en-GB" dirty="0"/>
          </a:p>
        </p:txBody>
      </p:sp>
      <p:sp>
        <p:nvSpPr>
          <p:cNvPr id="3" name="Text Placeholder 2"/>
          <p:cNvSpPr>
            <a:spLocks noGrp="1"/>
          </p:cNvSpPr>
          <p:nvPr>
            <p:ph type="body" sz="half" idx="1"/>
          </p:nvPr>
        </p:nvSpPr>
        <p:spPr>
          <a:xfrm>
            <a:off x="1485925" y="1844824"/>
            <a:ext cx="3429000" cy="4174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67325" y="1844824"/>
            <a:ext cx="3429000" cy="4174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629400" y="6248400"/>
            <a:ext cx="1905000" cy="457200"/>
          </a:xfrm>
        </p:spPr>
        <p:txBody>
          <a:bodyPr/>
          <a:lstStyle>
            <a:lvl1pPr>
              <a:defRPr/>
            </a:lvl1pPr>
          </a:lstStyle>
          <a:p>
            <a:endParaRPr lang="en-GB" altLang="en-US"/>
          </a:p>
        </p:txBody>
      </p:sp>
      <p:sp>
        <p:nvSpPr>
          <p:cNvPr id="6" name="Footer Placeholder 5"/>
          <p:cNvSpPr>
            <a:spLocks noGrp="1"/>
          </p:cNvSpPr>
          <p:nvPr>
            <p:ph type="ftr" sz="quarter" idx="11"/>
          </p:nvPr>
        </p:nvSpPr>
        <p:spPr>
          <a:xfrm>
            <a:off x="3276600" y="6248400"/>
            <a:ext cx="2895600" cy="45720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1524000" y="6248400"/>
            <a:ext cx="1295400" cy="457200"/>
          </a:xfrm>
        </p:spPr>
        <p:txBody>
          <a:bodyPr/>
          <a:lstStyle>
            <a:lvl1pPr>
              <a:defRPr/>
            </a:lvl1pPr>
          </a:lstStyle>
          <a:p>
            <a:fld id="{99EC163C-451A-4E6F-ACF7-668EB3869707}" type="slidenum">
              <a:rPr lang="en-GB" altLang="en-US"/>
              <a:pPr/>
              <a:t>‹#›</a:t>
            </a:fld>
            <a:endParaRPr lang="en-GB" altLang="en-US"/>
          </a:p>
        </p:txBody>
      </p:sp>
    </p:spTree>
    <p:extLst>
      <p:ext uri="{BB962C8B-B14F-4D97-AF65-F5344CB8AC3E}">
        <p14:creationId xmlns:p14="http://schemas.microsoft.com/office/powerpoint/2010/main" val="364372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476375" y="188640"/>
            <a:ext cx="5471889"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dirty="0"/>
          </a:p>
        </p:txBody>
      </p:sp>
      <p:sp>
        <p:nvSpPr>
          <p:cNvPr id="46083" name="Rectangle 3"/>
          <p:cNvSpPr>
            <a:spLocks noGrp="1" noChangeArrowheads="1"/>
          </p:cNvSpPr>
          <p:nvPr>
            <p:ph type="body" idx="1"/>
          </p:nvPr>
        </p:nvSpPr>
        <p:spPr bwMode="auto">
          <a:xfrm>
            <a:off x="1524000" y="2060575"/>
            <a:ext cx="7010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46084" name="Rectangle 4"/>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a:p>
        </p:txBody>
      </p:sp>
      <p:sp>
        <p:nvSpPr>
          <p:cNvPr id="4608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a:p>
        </p:txBody>
      </p:sp>
      <p:sp>
        <p:nvSpPr>
          <p:cNvPr id="46086" name="Rectangle 6"/>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a:p>
        </p:txBody>
      </p:sp>
      <p:sp>
        <p:nvSpPr>
          <p:cNvPr id="46087"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8" name="Oval 8"/>
          <p:cNvSpPr>
            <a:spLocks noChangeArrowheads="1"/>
          </p:cNvSpPr>
          <p:nvPr/>
        </p:nvSpPr>
        <p:spPr bwMode="auto">
          <a:xfrm>
            <a:off x="152400" y="838200"/>
            <a:ext cx="2286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89" name="Oval 9"/>
          <p:cNvSpPr>
            <a:spLocks noChangeArrowheads="1"/>
          </p:cNvSpPr>
          <p:nvPr/>
        </p:nvSpPr>
        <p:spPr bwMode="auto">
          <a:xfrm>
            <a:off x="539750" y="838200"/>
            <a:ext cx="2286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90" name="Oval 10"/>
          <p:cNvSpPr>
            <a:spLocks noChangeArrowheads="1"/>
          </p:cNvSpPr>
          <p:nvPr/>
        </p:nvSpPr>
        <p:spPr bwMode="auto">
          <a:xfrm>
            <a:off x="927100" y="838200"/>
            <a:ext cx="2286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pic>
        <p:nvPicPr>
          <p:cNvPr id="23" name="Picture 15" descr="rg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8" r:id="rId7"/>
    <p:sldLayoutId id="2147483659" r:id="rId8"/>
    <p:sldLayoutId id="2147483661" r:id="rId9"/>
    <p:sldLayoutId id="2147483662" r:id="rId10"/>
  </p:sldLayoutIdLst>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gs.org/schools"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www.rgs.org/iamageographer" TargetMode="External"/><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s://twitter.com/miss_m_picket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witter.com/geoteachrach"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hyperlink" Target="https://www.rgs.org/events/summer-2022/history-and-geography-curricula-gcse-and-a-level/" TargetMode="External"/><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www.rgs.org/skp" TargetMode="External"/><Relationship Id="rId2" Type="http://schemas.openxmlformats.org/officeDocument/2006/relationships/hyperlink" Target="http://www.rgs.org/geomaths" TargetMode="Externa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hyperlink" Target="http://www.rgs.org/school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Oval 4"/>
          <p:cNvSpPr>
            <a:spLocks noChangeArrowheads="1"/>
          </p:cNvSpPr>
          <p:nvPr/>
        </p:nvSpPr>
        <p:spPr bwMode="auto">
          <a:xfrm>
            <a:off x="250825" y="2924944"/>
            <a:ext cx="2665413" cy="2663825"/>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637" name="Oval 5"/>
          <p:cNvSpPr>
            <a:spLocks noChangeArrowheads="1"/>
          </p:cNvSpPr>
          <p:nvPr/>
        </p:nvSpPr>
        <p:spPr bwMode="auto">
          <a:xfrm>
            <a:off x="3276600" y="2924944"/>
            <a:ext cx="2592388" cy="2663825"/>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solidFill>
                <a:srgbClr val="336699"/>
              </a:solidFill>
              <a:latin typeface="Arial" charset="0"/>
            </a:endParaRPr>
          </a:p>
        </p:txBody>
      </p:sp>
      <p:sp>
        <p:nvSpPr>
          <p:cNvPr id="69638" name="Oval 6"/>
          <p:cNvSpPr>
            <a:spLocks noChangeArrowheads="1"/>
          </p:cNvSpPr>
          <p:nvPr/>
        </p:nvSpPr>
        <p:spPr bwMode="auto">
          <a:xfrm>
            <a:off x="6230838" y="2951688"/>
            <a:ext cx="2627312" cy="2663825"/>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639" name="Text Box 7"/>
          <p:cNvSpPr txBox="1">
            <a:spLocks noChangeArrowheads="1"/>
          </p:cNvSpPr>
          <p:nvPr/>
        </p:nvSpPr>
        <p:spPr bwMode="auto">
          <a:xfrm>
            <a:off x="519156" y="3634961"/>
            <a:ext cx="2016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tLang="en-US" sz="2400" dirty="0">
                <a:solidFill>
                  <a:schemeClr val="bg1"/>
                </a:solidFill>
              </a:rPr>
              <a:t>Steve Brace</a:t>
            </a:r>
          </a:p>
        </p:txBody>
      </p:sp>
      <p:sp>
        <p:nvSpPr>
          <p:cNvPr id="69640" name="Text Box 8"/>
          <p:cNvSpPr txBox="1">
            <a:spLocks noChangeArrowheads="1"/>
          </p:cNvSpPr>
          <p:nvPr/>
        </p:nvSpPr>
        <p:spPr bwMode="auto">
          <a:xfrm>
            <a:off x="3456781" y="3397195"/>
            <a:ext cx="22320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GB" altLang="en-US" sz="2400" dirty="0">
                <a:solidFill>
                  <a:schemeClr val="bg1"/>
                </a:solidFill>
              </a:rPr>
              <a:t>Head of Education and Outdoor Learning</a:t>
            </a:r>
            <a:endParaRPr lang="en-US" altLang="en-US" sz="2400" dirty="0">
              <a:solidFill>
                <a:schemeClr val="bg1"/>
              </a:solidFill>
            </a:endParaRPr>
          </a:p>
        </p:txBody>
      </p:sp>
      <p:sp>
        <p:nvSpPr>
          <p:cNvPr id="69642" name="Text Box 10"/>
          <p:cNvSpPr txBox="1">
            <a:spLocks noChangeArrowheads="1"/>
          </p:cNvSpPr>
          <p:nvPr/>
        </p:nvSpPr>
        <p:spPr bwMode="auto">
          <a:xfrm>
            <a:off x="6464201" y="3998669"/>
            <a:ext cx="2160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Arial" charset="0"/>
            </a:endParaRPr>
          </a:p>
        </p:txBody>
      </p:sp>
      <p:sp>
        <p:nvSpPr>
          <p:cNvPr id="69645" name="Text Box 13"/>
          <p:cNvSpPr txBox="1">
            <a:spLocks noChangeArrowheads="1"/>
          </p:cNvSpPr>
          <p:nvPr/>
        </p:nvSpPr>
        <p:spPr bwMode="auto">
          <a:xfrm>
            <a:off x="6588224" y="4035071"/>
            <a:ext cx="2036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400" dirty="0">
                <a:solidFill>
                  <a:schemeClr val="bg1"/>
                </a:solidFill>
              </a:rPr>
              <a:t>2022 </a:t>
            </a:r>
            <a:endParaRPr lang="en-US" altLang="en-US" sz="2400" dirty="0">
              <a:solidFill>
                <a:schemeClr val="bg1"/>
              </a:solidFill>
            </a:endParaRPr>
          </a:p>
        </p:txBody>
      </p:sp>
      <p:sp>
        <p:nvSpPr>
          <p:cNvPr id="2" name="TextBox 1"/>
          <p:cNvSpPr txBox="1"/>
          <p:nvPr/>
        </p:nvSpPr>
        <p:spPr>
          <a:xfrm>
            <a:off x="250825" y="6309320"/>
            <a:ext cx="8607325" cy="369332"/>
          </a:xfrm>
          <a:prstGeom prst="rect">
            <a:avLst/>
          </a:prstGeom>
          <a:noFill/>
        </p:spPr>
        <p:txBody>
          <a:bodyPr wrap="square" rtlCol="0">
            <a:spAutoFit/>
          </a:bodyPr>
          <a:lstStyle/>
          <a:p>
            <a:pPr algn="ctr"/>
            <a:r>
              <a:rPr lang="en-GB" b="1" dirty="0">
                <a:hlinkClick r:id="rId3"/>
              </a:rPr>
              <a:t>www.rgs.org/schools</a:t>
            </a:r>
            <a:r>
              <a:rPr lang="en-GB" b="1" dirty="0"/>
              <a:t>    @RGS_IBGSchools    @stevebracegeog </a:t>
            </a:r>
          </a:p>
        </p:txBody>
      </p:sp>
      <p:sp>
        <p:nvSpPr>
          <p:cNvPr id="3" name="Title 2"/>
          <p:cNvSpPr>
            <a:spLocks noGrp="1"/>
          </p:cNvSpPr>
          <p:nvPr>
            <p:ph type="title"/>
          </p:nvPr>
        </p:nvSpPr>
        <p:spPr/>
        <p:txBody>
          <a:bodyPr/>
          <a:lstStyle/>
          <a:p>
            <a:r>
              <a:rPr lang="en-GB" sz="4400" i="1" dirty="0"/>
              <a:t>Experiencing Geography </a:t>
            </a:r>
          </a:p>
        </p:txBody>
      </p:sp>
      <p:sp>
        <p:nvSpPr>
          <p:cNvPr id="4" name="TextBox 3"/>
          <p:cNvSpPr txBox="1"/>
          <p:nvPr/>
        </p:nvSpPr>
        <p:spPr>
          <a:xfrm>
            <a:off x="3079078" y="2204864"/>
            <a:ext cx="3328155" cy="523220"/>
          </a:xfrm>
          <a:prstGeom prst="rect">
            <a:avLst/>
          </a:prstGeom>
          <a:noFill/>
        </p:spPr>
        <p:txBody>
          <a:bodyPr wrap="none" rtlCol="0">
            <a:spAutoFit/>
          </a:bodyPr>
          <a:lstStyle/>
          <a:p>
            <a:r>
              <a:rPr lang="en-GB" sz="2800" dirty="0"/>
              <a:t>#Choosegeography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The positive impact of studying geography: </a:t>
            </a:r>
            <a:br>
              <a:rPr lang="en-GB" sz="3600" dirty="0"/>
            </a:br>
            <a:r>
              <a:rPr lang="en-GB" sz="1800" dirty="0"/>
              <a:t>Institute for Fiscal Studies</a:t>
            </a:r>
          </a:p>
        </p:txBody>
      </p:sp>
      <p:sp>
        <p:nvSpPr>
          <p:cNvPr id="3" name="Content Placeholder 2"/>
          <p:cNvSpPr>
            <a:spLocks noGrp="1"/>
          </p:cNvSpPr>
          <p:nvPr>
            <p:ph idx="1"/>
          </p:nvPr>
        </p:nvSpPr>
        <p:spPr>
          <a:xfrm>
            <a:off x="35496" y="1772816"/>
            <a:ext cx="9073008" cy="4247257"/>
          </a:xfrm>
        </p:spPr>
        <p:txBody>
          <a:bodyPr/>
          <a:lstStyle/>
          <a:p>
            <a:pPr lvl="0">
              <a:lnSpc>
                <a:spcPct val="115000"/>
              </a:lnSpc>
              <a:spcBef>
                <a:spcPct val="0"/>
              </a:spcBef>
              <a:spcAft>
                <a:spcPts val="1000"/>
              </a:spcAft>
              <a:buClrTx/>
              <a:buSzTx/>
              <a:buFont typeface="Arial" charset="0"/>
              <a:buChar char="•"/>
            </a:pPr>
            <a:r>
              <a:rPr lang="en-GB" sz="2400" b="1" u="sng" kern="1200" dirty="0">
                <a:solidFill>
                  <a:schemeClr val="accent6"/>
                </a:solidFill>
                <a:ea typeface="Calibri" panose="020F0502020204030204" pitchFamily="34" charset="0"/>
                <a:cs typeface="Arial" panose="020B0604020202020204" pitchFamily="34" charset="0"/>
              </a:rPr>
              <a:t>Study</a:t>
            </a:r>
            <a:r>
              <a:rPr lang="en-GB" sz="2400" kern="1200" dirty="0">
                <a:solidFill>
                  <a:srgbClr val="000000"/>
                </a:solidFill>
                <a:ea typeface="Calibri" panose="020F0502020204030204" pitchFamily="34" charset="0"/>
                <a:cs typeface="Arial" panose="020B0604020202020204" pitchFamily="34" charset="0"/>
              </a:rPr>
              <a:t>: Geog. students are </a:t>
            </a:r>
            <a:r>
              <a:rPr lang="en-GB" sz="2400" b="1" kern="1200" dirty="0">
                <a:solidFill>
                  <a:srgbClr val="000000"/>
                </a:solidFill>
                <a:ea typeface="Calibri" panose="020F0502020204030204" pitchFamily="34" charset="0"/>
                <a:cs typeface="Arial" panose="020B0604020202020204" pitchFamily="34" charset="0"/>
              </a:rPr>
              <a:t>more likely to complete their degree, </a:t>
            </a:r>
            <a:r>
              <a:rPr lang="en-GB" sz="2400" kern="1200" dirty="0">
                <a:solidFill>
                  <a:srgbClr val="000000"/>
                </a:solidFill>
                <a:ea typeface="Calibri" panose="020F0502020204030204" pitchFamily="34" charset="0"/>
                <a:cs typeface="Arial" panose="020B0604020202020204" pitchFamily="34" charset="0"/>
              </a:rPr>
              <a:t>have the </a:t>
            </a:r>
            <a:r>
              <a:rPr lang="en-GB" sz="2400" b="1" kern="1200" dirty="0">
                <a:solidFill>
                  <a:srgbClr val="000000"/>
                </a:solidFill>
                <a:ea typeface="Calibri" panose="020F0502020204030204" pitchFamily="34" charset="0"/>
                <a:cs typeface="Arial" panose="020B0604020202020204" pitchFamily="34" charset="0"/>
              </a:rPr>
              <a:t>3</a:t>
            </a:r>
            <a:r>
              <a:rPr lang="en-GB" sz="2400" b="1" kern="1200" baseline="30000" dirty="0">
                <a:solidFill>
                  <a:srgbClr val="000000"/>
                </a:solidFill>
                <a:ea typeface="Calibri" panose="020F0502020204030204" pitchFamily="34" charset="0"/>
                <a:cs typeface="Arial" panose="020B0604020202020204" pitchFamily="34" charset="0"/>
              </a:rPr>
              <a:t>rd</a:t>
            </a:r>
            <a:r>
              <a:rPr lang="en-GB" sz="2400" b="1" kern="1200" dirty="0">
                <a:solidFill>
                  <a:srgbClr val="000000"/>
                </a:solidFill>
                <a:ea typeface="Calibri" panose="020F0502020204030204" pitchFamily="34" charset="0"/>
                <a:cs typeface="Arial" panose="020B0604020202020204" pitchFamily="34" charset="0"/>
              </a:rPr>
              <a:t> lowest drop out rate </a:t>
            </a:r>
            <a:r>
              <a:rPr lang="en-GB" sz="2400" kern="1200" dirty="0">
                <a:solidFill>
                  <a:srgbClr val="000000"/>
                </a:solidFill>
                <a:ea typeface="Calibri" panose="020F0502020204030204" pitchFamily="34" charset="0"/>
                <a:cs typeface="Arial" panose="020B0604020202020204" pitchFamily="34" charset="0"/>
              </a:rPr>
              <a:t>of</a:t>
            </a:r>
            <a:r>
              <a:rPr lang="en-GB" sz="2400" b="1" kern="1200" dirty="0">
                <a:solidFill>
                  <a:srgbClr val="000000"/>
                </a:solidFill>
                <a:ea typeface="Calibri" panose="020F0502020204030204" pitchFamily="34" charset="0"/>
                <a:cs typeface="Arial" panose="020B0604020202020204" pitchFamily="34" charset="0"/>
              </a:rPr>
              <a:t> </a:t>
            </a:r>
            <a:r>
              <a:rPr lang="en-GB" sz="2400" kern="1200" dirty="0">
                <a:solidFill>
                  <a:srgbClr val="000000"/>
                </a:solidFill>
                <a:ea typeface="Calibri" panose="020F0502020204030204" pitchFamily="34" charset="0"/>
                <a:cs typeface="Arial" panose="020B0604020202020204" pitchFamily="34" charset="0"/>
              </a:rPr>
              <a:t>all subjects &amp; have some of the highest National Student Satisfaction scores.</a:t>
            </a:r>
          </a:p>
          <a:p>
            <a:pPr lvl="0">
              <a:lnSpc>
                <a:spcPct val="115000"/>
              </a:lnSpc>
              <a:spcBef>
                <a:spcPct val="0"/>
              </a:spcBef>
              <a:spcAft>
                <a:spcPts val="1000"/>
              </a:spcAft>
              <a:buClrTx/>
              <a:buSzTx/>
              <a:buFont typeface="Arial" charset="0"/>
              <a:buChar char="•"/>
            </a:pPr>
            <a:r>
              <a:rPr lang="en-GB" sz="2400" b="1" u="sng" kern="1200" dirty="0">
                <a:solidFill>
                  <a:schemeClr val="accent6"/>
                </a:solidFill>
                <a:ea typeface="Calibri" panose="020F0502020204030204" pitchFamily="34" charset="0"/>
                <a:cs typeface="Arial" panose="020B0604020202020204" pitchFamily="34" charset="0"/>
              </a:rPr>
              <a:t>Employment</a:t>
            </a:r>
            <a:r>
              <a:rPr lang="en-GB" sz="2400" kern="1200" dirty="0">
                <a:solidFill>
                  <a:srgbClr val="000000"/>
                </a:solidFill>
                <a:ea typeface="Calibri" panose="020F0502020204030204" pitchFamily="34" charset="0"/>
                <a:cs typeface="Arial" panose="020B0604020202020204" pitchFamily="34" charset="0"/>
              </a:rPr>
              <a:t>: Five years after graduation, geography graduates have an </a:t>
            </a:r>
            <a:r>
              <a:rPr lang="en-GB" sz="2400" b="1" kern="1200" dirty="0">
                <a:solidFill>
                  <a:srgbClr val="000000"/>
                </a:solidFill>
                <a:ea typeface="Calibri" panose="020F0502020204030204" pitchFamily="34" charset="0"/>
                <a:cs typeface="Arial" panose="020B0604020202020204" pitchFamily="34" charset="0"/>
              </a:rPr>
              <a:t>above average likelihood of gaining employment</a:t>
            </a:r>
            <a:r>
              <a:rPr lang="en-GB" sz="2400" kern="1200" dirty="0">
                <a:solidFill>
                  <a:srgbClr val="000000"/>
                </a:solidFill>
                <a:ea typeface="Calibri" panose="020F0502020204030204" pitchFamily="34" charset="0"/>
                <a:cs typeface="Arial" panose="020B0604020202020204" pitchFamily="34" charset="0"/>
              </a:rPr>
              <a:t>. </a:t>
            </a:r>
          </a:p>
          <a:p>
            <a:pPr lvl="0">
              <a:lnSpc>
                <a:spcPct val="115000"/>
              </a:lnSpc>
              <a:spcBef>
                <a:spcPct val="0"/>
              </a:spcBef>
              <a:spcAft>
                <a:spcPts val="1000"/>
              </a:spcAft>
              <a:buClrTx/>
              <a:buSzTx/>
              <a:buFont typeface="Arial" charset="0"/>
              <a:buChar char="•"/>
            </a:pPr>
            <a:r>
              <a:rPr lang="en-GB" sz="2400" b="1" u="sng" kern="1200" dirty="0">
                <a:solidFill>
                  <a:schemeClr val="accent6"/>
                </a:solidFill>
                <a:ea typeface="Calibri" panose="020F0502020204030204" pitchFamily="34" charset="0"/>
                <a:cs typeface="Times New Roman" panose="02020603050405020304" pitchFamily="18" charset="0"/>
              </a:rPr>
              <a:t>Earnings</a:t>
            </a:r>
            <a:r>
              <a:rPr lang="en-GB" sz="2400" kern="1200" dirty="0">
                <a:solidFill>
                  <a:srgbClr val="000000"/>
                </a:solidFill>
                <a:ea typeface="Calibri" panose="020F0502020204030204" pitchFamily="34" charset="0"/>
                <a:cs typeface="Times New Roman" panose="02020603050405020304" pitchFamily="18" charset="0"/>
              </a:rPr>
              <a:t>: Geography graduate earnings </a:t>
            </a:r>
            <a:r>
              <a:rPr lang="en-GB" sz="2400" b="1" kern="1200" dirty="0">
                <a:solidFill>
                  <a:srgbClr val="000000"/>
                </a:solidFill>
                <a:ea typeface="Calibri" panose="020F0502020204030204" pitchFamily="34" charset="0"/>
                <a:cs typeface="Times New Roman" panose="02020603050405020304" pitchFamily="18" charset="0"/>
              </a:rPr>
              <a:t>outperform</a:t>
            </a:r>
            <a:r>
              <a:rPr lang="en-GB" sz="2400" kern="1200" dirty="0">
                <a:solidFill>
                  <a:srgbClr val="000000"/>
                </a:solidFill>
                <a:ea typeface="Calibri" panose="020F0502020204030204" pitchFamily="34" charset="0"/>
                <a:cs typeface="Times New Roman" panose="02020603050405020304" pitchFamily="18" charset="0"/>
              </a:rPr>
              <a:t> many other subjects &amp; geographers are in the Top 10 for graduate salaries</a:t>
            </a:r>
            <a:endParaRPr lang="en-GB" altLang="en-US" sz="2400" dirty="0">
              <a:solidFill>
                <a:srgbClr val="000000"/>
              </a:solidFill>
            </a:endParaRPr>
          </a:p>
          <a:p>
            <a:endParaRPr lang="en-GB" sz="1600" dirty="0"/>
          </a:p>
        </p:txBody>
      </p:sp>
    </p:spTree>
    <p:extLst>
      <p:ext uri="{BB962C8B-B14F-4D97-AF65-F5344CB8AC3E}">
        <p14:creationId xmlns:p14="http://schemas.microsoft.com/office/powerpoint/2010/main" val="38644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7F84-554D-40ED-B29B-E65D03F913CB}"/>
              </a:ext>
            </a:extLst>
          </p:cNvPr>
          <p:cNvSpPr>
            <a:spLocks noGrp="1"/>
          </p:cNvSpPr>
          <p:nvPr>
            <p:ph type="title"/>
          </p:nvPr>
        </p:nvSpPr>
        <p:spPr/>
        <p:txBody>
          <a:bodyPr/>
          <a:lstStyle/>
          <a:p>
            <a:r>
              <a:rPr lang="en-US" dirty="0"/>
              <a:t>This is not understood by YP</a:t>
            </a:r>
            <a:endParaRPr lang="en-GB" dirty="0"/>
          </a:p>
        </p:txBody>
      </p:sp>
      <p:sp>
        <p:nvSpPr>
          <p:cNvPr id="5" name="TextBox 4">
            <a:extLst>
              <a:ext uri="{FF2B5EF4-FFF2-40B4-BE49-F238E27FC236}">
                <a16:creationId xmlns:a16="http://schemas.microsoft.com/office/drawing/2014/main" id="{DA705CB4-1B7D-4D19-AABE-DA75D7B9277F}"/>
              </a:ext>
            </a:extLst>
          </p:cNvPr>
          <p:cNvSpPr txBox="1"/>
          <p:nvPr/>
        </p:nvSpPr>
        <p:spPr>
          <a:xfrm>
            <a:off x="323528" y="1720840"/>
            <a:ext cx="8496944" cy="5016758"/>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What salary do you think someone might earn after studying geography?’</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Above average 			14%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Average 				54%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Below average 			14%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Not sure 				18%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After graduation how more or less likely do you think people who have studied geography are to be in employment compared to (other) graduates.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Much more or slightly more likely 	33%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Neither more nor less likely 		49%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Much less or slightly less likely 	18%</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Source: Young peoples views on subject choices, further study and careers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987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0AFD-D115-4D73-B65F-417748D72763}"/>
              </a:ext>
            </a:extLst>
          </p:cNvPr>
          <p:cNvSpPr>
            <a:spLocks noGrp="1"/>
          </p:cNvSpPr>
          <p:nvPr>
            <p:ph type="title"/>
          </p:nvPr>
        </p:nvSpPr>
        <p:spPr/>
        <p:txBody>
          <a:bodyPr/>
          <a:lstStyle/>
          <a:p>
            <a:r>
              <a:rPr lang="en-US" sz="3200" dirty="0"/>
              <a:t>Young people subject choices, further study &amp; careers </a:t>
            </a:r>
            <a:endParaRPr lang="en-GB" sz="3200" dirty="0"/>
          </a:p>
        </p:txBody>
      </p:sp>
      <p:sp>
        <p:nvSpPr>
          <p:cNvPr id="3" name="Text Placeholder 2">
            <a:extLst>
              <a:ext uri="{FF2B5EF4-FFF2-40B4-BE49-F238E27FC236}">
                <a16:creationId xmlns:a16="http://schemas.microsoft.com/office/drawing/2014/main" id="{08D5AD5B-6E8C-4AD3-83E8-CD96B8D168EA}"/>
              </a:ext>
            </a:extLst>
          </p:cNvPr>
          <p:cNvSpPr>
            <a:spLocks noGrp="1"/>
          </p:cNvSpPr>
          <p:nvPr>
            <p:ph type="body" sz="half" idx="1"/>
          </p:nvPr>
        </p:nvSpPr>
        <p:spPr>
          <a:xfrm>
            <a:off x="467544" y="1844824"/>
            <a:ext cx="4447381" cy="4174976"/>
          </a:xfrm>
        </p:spPr>
        <p:txBody>
          <a:bodyPr/>
          <a:lstStyle/>
          <a:p>
            <a:pPr>
              <a:lnSpc>
                <a:spcPct val="107000"/>
              </a:lnSpc>
              <a:spcAft>
                <a:spcPts val="800"/>
              </a:spcAft>
            </a:pPr>
            <a:r>
              <a:rPr lang="en-GB" sz="2000" dirty="0">
                <a:effectLst/>
                <a:latin typeface="+mj-lt"/>
                <a:ea typeface="Arial" panose="020B0604020202020204" pitchFamily="34" charset="0"/>
                <a:cs typeface="Times New Roman" panose="02020603050405020304" pitchFamily="18" charset="0"/>
              </a:rPr>
              <a:t>RGS commissioned external research by </a:t>
            </a:r>
            <a:r>
              <a:rPr lang="en-GB" sz="2000" i="1" dirty="0">
                <a:effectLst/>
                <a:latin typeface="+mj-lt"/>
                <a:ea typeface="Arial" panose="020B0604020202020204" pitchFamily="34" charset="0"/>
                <a:cs typeface="Times New Roman" panose="02020603050405020304" pitchFamily="18" charset="0"/>
              </a:rPr>
              <a:t>Censuswise</a:t>
            </a:r>
          </a:p>
          <a:p>
            <a:pPr>
              <a:lnSpc>
                <a:spcPct val="107000"/>
              </a:lnSpc>
              <a:spcAft>
                <a:spcPts val="800"/>
              </a:spcAft>
            </a:pPr>
            <a:r>
              <a:rPr lang="en-GB" sz="2000" dirty="0">
                <a:effectLst/>
                <a:latin typeface="+mj-lt"/>
                <a:ea typeface="Arial" panose="020B0604020202020204" pitchFamily="34" charset="0"/>
                <a:cs typeface="Arial" panose="020B0604020202020204" pitchFamily="34" charset="0"/>
              </a:rPr>
              <a:t>Focused on </a:t>
            </a:r>
          </a:p>
          <a:p>
            <a:pPr lvl="1">
              <a:lnSpc>
                <a:spcPct val="107000"/>
              </a:lnSpc>
              <a:spcAft>
                <a:spcPts val="800"/>
              </a:spcAft>
            </a:pPr>
            <a:r>
              <a:rPr lang="en-GB" sz="2000" dirty="0">
                <a:effectLst/>
                <a:latin typeface="+mj-lt"/>
                <a:ea typeface="Arial" panose="020B0604020202020204" pitchFamily="34" charset="0"/>
                <a:cs typeface="Arial" panose="020B0604020202020204" pitchFamily="34" charset="0"/>
              </a:rPr>
              <a:t>importance of careers and job prospects in decision making</a:t>
            </a:r>
          </a:p>
          <a:p>
            <a:pPr lvl="1">
              <a:lnSpc>
                <a:spcPct val="107000"/>
              </a:lnSpc>
              <a:spcAft>
                <a:spcPts val="800"/>
              </a:spcAft>
            </a:pPr>
            <a:r>
              <a:rPr lang="en-GB" sz="2000" dirty="0">
                <a:effectLst/>
                <a:latin typeface="+mj-lt"/>
                <a:ea typeface="Arial" panose="020B0604020202020204" pitchFamily="34" charset="0"/>
                <a:cs typeface="Arial" panose="020B0604020202020204" pitchFamily="34" charset="0"/>
              </a:rPr>
              <a:t>the issues young people care about &amp; how they view the relative  importance of these in subject-choices and future careers</a:t>
            </a:r>
          </a:p>
          <a:p>
            <a:pPr lvl="1">
              <a:lnSpc>
                <a:spcPct val="107000"/>
              </a:lnSpc>
              <a:spcAft>
                <a:spcPts val="800"/>
              </a:spcAft>
            </a:pPr>
            <a:r>
              <a:rPr lang="en-GB" sz="2000" dirty="0">
                <a:latin typeface="+mj-lt"/>
                <a:ea typeface="Arial" panose="020B0604020202020204" pitchFamily="34" charset="0"/>
                <a:cs typeface="Arial" panose="020B0604020202020204" pitchFamily="34" charset="0"/>
              </a:rPr>
              <a:t>their </a:t>
            </a:r>
            <a:r>
              <a:rPr lang="en-GB" sz="2000" dirty="0">
                <a:effectLst/>
                <a:latin typeface="+mj-lt"/>
                <a:ea typeface="Arial" panose="020B0604020202020204" pitchFamily="34" charset="0"/>
                <a:cs typeface="Arial" panose="020B0604020202020204" pitchFamily="34" charset="0"/>
              </a:rPr>
              <a:t>views on geography </a:t>
            </a:r>
          </a:p>
          <a:p>
            <a:endParaRPr lang="en-GB" dirty="0"/>
          </a:p>
        </p:txBody>
      </p:sp>
      <p:sp>
        <p:nvSpPr>
          <p:cNvPr id="4" name="Content Placeholder 3">
            <a:extLst>
              <a:ext uri="{FF2B5EF4-FFF2-40B4-BE49-F238E27FC236}">
                <a16:creationId xmlns:a16="http://schemas.microsoft.com/office/drawing/2014/main" id="{07CC15B2-CCC0-4905-AF06-DA9ED61D7AA8}"/>
              </a:ext>
            </a:extLst>
          </p:cNvPr>
          <p:cNvSpPr>
            <a:spLocks noGrp="1"/>
          </p:cNvSpPr>
          <p:nvPr>
            <p:ph sz="half" idx="2"/>
          </p:nvPr>
        </p:nvSpPr>
        <p:spPr>
          <a:xfrm>
            <a:off x="5067324" y="1844824"/>
            <a:ext cx="3825155" cy="4174976"/>
          </a:xfrm>
        </p:spPr>
        <p:txBody>
          <a:bodyPr/>
          <a:lstStyle/>
          <a:p>
            <a:r>
              <a:rPr lang="en-US" sz="2000" dirty="0">
                <a:latin typeface="+mj-lt"/>
              </a:rPr>
              <a:t>500 16–21-year-olds (England)</a:t>
            </a:r>
          </a:p>
          <a:p>
            <a:r>
              <a:rPr lang="en-GB" sz="2000" dirty="0">
                <a:effectLst/>
                <a:latin typeface="+mj-lt"/>
                <a:ea typeface="Arial" panose="020B0604020202020204" pitchFamily="34" charset="0"/>
              </a:rPr>
              <a:t>Included a minimum of 250 BAME, 100 white, 100 lower socio-economic respondents </a:t>
            </a:r>
          </a:p>
          <a:p>
            <a:r>
              <a:rPr lang="en-GB" sz="2000" dirty="0">
                <a:effectLst/>
                <a:latin typeface="+mj-lt"/>
                <a:ea typeface="Arial" panose="020B0604020202020204" pitchFamily="34" charset="0"/>
              </a:rPr>
              <a:t>268 were studying geography during the research period</a:t>
            </a:r>
            <a:endParaRPr lang="en-GB" sz="2000" dirty="0">
              <a:latin typeface="+mj-lt"/>
            </a:endParaRPr>
          </a:p>
        </p:txBody>
      </p:sp>
      <p:sp>
        <p:nvSpPr>
          <p:cNvPr id="7" name="TextBox 6">
            <a:extLst>
              <a:ext uri="{FF2B5EF4-FFF2-40B4-BE49-F238E27FC236}">
                <a16:creationId xmlns:a16="http://schemas.microsoft.com/office/drawing/2014/main" id="{2A60E334-D240-450D-91C5-AD52B9AA757C}"/>
              </a:ext>
            </a:extLst>
          </p:cNvPr>
          <p:cNvSpPr txBox="1"/>
          <p:nvPr/>
        </p:nvSpPr>
        <p:spPr>
          <a:xfrm>
            <a:off x="107504" y="6303930"/>
            <a:ext cx="8541172" cy="367216"/>
          </a:xfrm>
          <a:prstGeom prst="rect">
            <a:avLst/>
          </a:prstGeom>
          <a:noFill/>
        </p:spPr>
        <p:txBody>
          <a:bodyPr wrap="square">
            <a:spAutoFit/>
          </a:bodyPr>
          <a:lstStyle/>
          <a:p>
            <a:pPr>
              <a:lnSpc>
                <a:spcPct val="107000"/>
              </a:lnSpc>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Source: </a:t>
            </a:r>
            <a:r>
              <a:rPr lang="en-US" i="1" dirty="0">
                <a:effectLst/>
                <a:latin typeface="Arial" panose="020B0604020202020204" pitchFamily="34" charset="0"/>
                <a:ea typeface="Calibri" panose="020F0502020204030204" pitchFamily="34" charset="0"/>
                <a:cs typeface="Times New Roman" panose="02020603050405020304" pitchFamily="18" charset="0"/>
              </a:rPr>
              <a:t>Young </a:t>
            </a:r>
            <a:r>
              <a:rPr lang="en-US" i="1" dirty="0">
                <a:latin typeface="Arial" panose="020B0604020202020204" pitchFamily="34" charset="0"/>
                <a:ea typeface="Calibri" panose="020F0502020204030204" pitchFamily="34" charset="0"/>
                <a:cs typeface="Times New Roman" panose="02020603050405020304" pitchFamily="18" charset="0"/>
              </a:rPr>
              <a:t>p</a:t>
            </a:r>
            <a:r>
              <a:rPr lang="en-US" i="1" dirty="0">
                <a:effectLst/>
                <a:latin typeface="Arial" panose="020B0604020202020204" pitchFamily="34" charset="0"/>
                <a:ea typeface="Calibri" panose="020F0502020204030204" pitchFamily="34" charset="0"/>
                <a:cs typeface="Times New Roman" panose="02020603050405020304" pitchFamily="18" charset="0"/>
              </a:rPr>
              <a:t>eoples views on subject choices, further study and careers </a:t>
            </a:r>
            <a:endParaRPr lang="en-GB" i="1" dirty="0"/>
          </a:p>
        </p:txBody>
      </p:sp>
    </p:spTree>
    <p:extLst>
      <p:ext uri="{BB962C8B-B14F-4D97-AF65-F5344CB8AC3E}">
        <p14:creationId xmlns:p14="http://schemas.microsoft.com/office/powerpoint/2010/main" val="269016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C360-1CFF-4797-A229-C93EEA0A1A93}"/>
              </a:ext>
            </a:extLst>
          </p:cNvPr>
          <p:cNvSpPr>
            <a:spLocks noGrp="1"/>
          </p:cNvSpPr>
          <p:nvPr>
            <p:ph type="title"/>
          </p:nvPr>
        </p:nvSpPr>
        <p:spPr/>
        <p:txBody>
          <a:bodyPr/>
          <a:lstStyle/>
          <a:p>
            <a:r>
              <a:rPr lang="en-US" dirty="0"/>
              <a:t>Young Peoples’ views</a:t>
            </a:r>
            <a:endParaRPr lang="en-GB" dirty="0"/>
          </a:p>
        </p:txBody>
      </p:sp>
      <p:sp>
        <p:nvSpPr>
          <p:cNvPr id="3" name="Text Placeholder 2">
            <a:extLst>
              <a:ext uri="{FF2B5EF4-FFF2-40B4-BE49-F238E27FC236}">
                <a16:creationId xmlns:a16="http://schemas.microsoft.com/office/drawing/2014/main" id="{A2A9AFA1-ED44-486C-84F1-5D7BD486DD81}"/>
              </a:ext>
            </a:extLst>
          </p:cNvPr>
          <p:cNvSpPr>
            <a:spLocks noGrp="1"/>
          </p:cNvSpPr>
          <p:nvPr>
            <p:ph type="body" sz="half" idx="1"/>
          </p:nvPr>
        </p:nvSpPr>
        <p:spPr>
          <a:xfrm>
            <a:off x="291368" y="2492896"/>
            <a:ext cx="4248472" cy="2376264"/>
          </a:xfrm>
          <a:ln>
            <a:solidFill>
              <a:schemeClr val="tx1"/>
            </a:solidFill>
          </a:ln>
        </p:spPr>
        <p:txBody>
          <a:bodyPr/>
          <a:lstStyle/>
          <a:p>
            <a:pPr marL="0" indent="0" algn="ctr">
              <a:buNone/>
            </a:pPr>
            <a:r>
              <a:rPr lang="en-US" sz="2400" dirty="0"/>
              <a:t>Young peoples’ views on their  understanding of geography draw strongly on environmental, social &amp;  global themes &amp; reflect their interest (or not) in the subject </a:t>
            </a:r>
            <a:endParaRPr lang="en-GB" sz="2400" dirty="0"/>
          </a:p>
        </p:txBody>
      </p:sp>
      <p:sp>
        <p:nvSpPr>
          <p:cNvPr id="4" name="Content Placeholder 3">
            <a:extLst>
              <a:ext uri="{FF2B5EF4-FFF2-40B4-BE49-F238E27FC236}">
                <a16:creationId xmlns:a16="http://schemas.microsoft.com/office/drawing/2014/main" id="{BF8E2EE7-D943-4FF0-B737-BC5A1DD2577A}"/>
              </a:ext>
            </a:extLst>
          </p:cNvPr>
          <p:cNvSpPr>
            <a:spLocks noGrp="1"/>
          </p:cNvSpPr>
          <p:nvPr>
            <p:ph sz="half" idx="2"/>
          </p:nvPr>
        </p:nvSpPr>
        <p:spPr>
          <a:xfrm>
            <a:off x="4716016" y="2186586"/>
            <a:ext cx="4248472" cy="3114621"/>
          </a:xfrm>
          <a:ln>
            <a:solidFill>
              <a:schemeClr val="tx1"/>
            </a:solidFill>
          </a:ln>
        </p:spPr>
        <p:txBody>
          <a:bodyPr/>
          <a:lstStyle/>
          <a:p>
            <a:pPr marL="0" indent="0" algn="ctr">
              <a:buNone/>
            </a:pPr>
            <a:r>
              <a:rPr lang="en-US" sz="2400" dirty="0"/>
              <a:t>There is a geography student ‘</a:t>
            </a:r>
            <a:r>
              <a:rPr lang="en-US" sz="2400" i="1" dirty="0"/>
              <a:t>archetype</a:t>
            </a:r>
            <a:r>
              <a:rPr lang="en-US" sz="2400" dirty="0"/>
              <a:t>’: </a:t>
            </a:r>
            <a:r>
              <a:rPr lang="en-GB" sz="2400" dirty="0">
                <a:effectLst/>
                <a:latin typeface="Arial" panose="020B0604020202020204" pitchFamily="34" charset="0"/>
                <a:ea typeface="Arial" panose="020B0604020202020204" pitchFamily="34" charset="0"/>
                <a:cs typeface="Arial" panose="020B0604020202020204" pitchFamily="34" charset="0"/>
              </a:rPr>
              <a:t>someone who is a (climate) activist, caring, clever, open minded, environmentally &amp; socially concerned, interested in the world, logical, outdoorsy and (probably) vegan</a:t>
            </a:r>
            <a:endParaRPr lang="en-GB" sz="2400" dirty="0">
              <a:effectLst/>
              <a:latin typeface="Calibri" panose="020F0502020204030204" pitchFamily="34" charset="0"/>
              <a:ea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78750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CCD7-B8C1-421A-8030-7ACC23AE3C43}"/>
              </a:ext>
            </a:extLst>
          </p:cNvPr>
          <p:cNvSpPr>
            <a:spLocks noGrp="1"/>
          </p:cNvSpPr>
          <p:nvPr>
            <p:ph type="title"/>
          </p:nvPr>
        </p:nvSpPr>
        <p:spPr/>
        <p:txBody>
          <a:bodyPr/>
          <a:lstStyle/>
          <a:p>
            <a:r>
              <a:rPr lang="en-US" dirty="0"/>
              <a:t>A Level choices</a:t>
            </a:r>
            <a:endParaRPr lang="en-GB" dirty="0"/>
          </a:p>
        </p:txBody>
      </p:sp>
      <p:sp>
        <p:nvSpPr>
          <p:cNvPr id="3" name="Text Placeholder 2">
            <a:extLst>
              <a:ext uri="{FF2B5EF4-FFF2-40B4-BE49-F238E27FC236}">
                <a16:creationId xmlns:a16="http://schemas.microsoft.com/office/drawing/2014/main" id="{FAB8642B-8F3F-4517-ABF9-F11B2FC53B76}"/>
              </a:ext>
            </a:extLst>
          </p:cNvPr>
          <p:cNvSpPr>
            <a:spLocks noGrp="1"/>
          </p:cNvSpPr>
          <p:nvPr>
            <p:ph type="body" sz="half" idx="1"/>
          </p:nvPr>
        </p:nvSpPr>
        <p:spPr>
          <a:xfrm>
            <a:off x="107504" y="1844824"/>
            <a:ext cx="8640961" cy="4174976"/>
          </a:xfrm>
        </p:spPr>
        <p:txBody>
          <a:bodyPr/>
          <a:lstStyle/>
          <a:p>
            <a:pPr marL="0" indent="0">
              <a:buNone/>
            </a:pPr>
            <a:r>
              <a:rPr lang="en-GB" sz="1800" b="1" dirty="0">
                <a:effectLst/>
                <a:latin typeface="Arial" panose="020B0604020202020204" pitchFamily="34" charset="0"/>
                <a:ea typeface="Arial" panose="020B0604020202020204" pitchFamily="34" charset="0"/>
                <a:cs typeface="Times New Roman" panose="02020603050405020304" pitchFamily="18" charset="0"/>
              </a:rPr>
              <a:t>Most YP choose their A Levels based on ideas about their future careers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When asked, have you chosen/did you choose your A Levels based on what career you want to get into: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Yes 67%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No 25%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Groups with a higher positive response rate include: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Males (73%)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Greater London (76%)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Some Asian ethnic groups (Bangladeshi, 76%, Indian, 77%; Pakistani, 86%)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GB"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hose from higher socio-economic status backgrounds (higher managerial, 74%)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6500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AABB-323B-49BF-A2F5-746C319B63DD}"/>
              </a:ext>
            </a:extLst>
          </p:cNvPr>
          <p:cNvSpPr>
            <a:spLocks noGrp="1"/>
          </p:cNvSpPr>
          <p:nvPr>
            <p:ph type="title"/>
          </p:nvPr>
        </p:nvSpPr>
        <p:spPr/>
        <p:txBody>
          <a:bodyPr/>
          <a:lstStyle/>
          <a:p>
            <a:r>
              <a:rPr lang="en-US" dirty="0"/>
              <a:t>Why not geography?</a:t>
            </a:r>
            <a:br>
              <a:rPr lang="en-US" dirty="0"/>
            </a:br>
            <a:endParaRPr lang="en-GB" dirty="0"/>
          </a:p>
        </p:txBody>
      </p:sp>
      <p:sp>
        <p:nvSpPr>
          <p:cNvPr id="3" name="Text Placeholder 2">
            <a:extLst>
              <a:ext uri="{FF2B5EF4-FFF2-40B4-BE49-F238E27FC236}">
                <a16:creationId xmlns:a16="http://schemas.microsoft.com/office/drawing/2014/main" id="{53DA49EE-16A4-480E-AA80-617438741DA3}"/>
              </a:ext>
            </a:extLst>
          </p:cNvPr>
          <p:cNvSpPr>
            <a:spLocks noGrp="1"/>
          </p:cNvSpPr>
          <p:nvPr>
            <p:ph type="body" sz="half" idx="1"/>
          </p:nvPr>
        </p:nvSpPr>
        <p:spPr>
          <a:xfrm>
            <a:off x="323529" y="1844824"/>
            <a:ext cx="8352928" cy="4174976"/>
          </a:xfrm>
        </p:spPr>
        <p:txBody>
          <a:bodyPr/>
          <a:lstStyle/>
          <a:p>
            <a:pPr marL="0" indent="0">
              <a:buNone/>
            </a:pPr>
            <a:r>
              <a:rPr lang="en-GB" sz="2000" b="1" dirty="0">
                <a:effectLst/>
                <a:latin typeface="Arial" panose="020B0604020202020204" pitchFamily="34" charset="0"/>
                <a:ea typeface="Arial" panose="020B0604020202020204" pitchFamily="34" charset="0"/>
                <a:cs typeface="Times New Roman" panose="02020603050405020304" pitchFamily="18" charset="0"/>
              </a:rPr>
              <a:t>For those </a:t>
            </a:r>
            <a:r>
              <a:rPr lang="en-GB" sz="2000" b="1" i="1" u="sng" dirty="0">
                <a:effectLst/>
                <a:latin typeface="Arial" panose="020B0604020202020204" pitchFamily="34" charset="0"/>
                <a:ea typeface="Arial" panose="020B0604020202020204" pitchFamily="34" charset="0"/>
                <a:cs typeface="Times New Roman" panose="02020603050405020304" pitchFamily="18" charset="0"/>
              </a:rPr>
              <a:t>not</a:t>
            </a:r>
            <a:r>
              <a:rPr lang="en-GB" sz="2000" b="1" dirty="0">
                <a:effectLst/>
                <a:latin typeface="Arial" panose="020B0604020202020204" pitchFamily="34" charset="0"/>
                <a:ea typeface="Arial" panose="020B0604020202020204" pitchFamily="34" charset="0"/>
                <a:cs typeface="Times New Roman" panose="02020603050405020304" pitchFamily="18" charset="0"/>
              </a:rPr>
              <a:t> studying geography they prefer other subjects, feel another subject would be better for their future/career or do not know what career geography could lead onto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000" dirty="0">
                <a:effectLst/>
                <a:latin typeface="Arial" panose="020B0604020202020204" pitchFamily="34" charset="0"/>
                <a:ea typeface="Arial" panose="020B0604020202020204" pitchFamily="34" charset="0"/>
                <a:cs typeface="Times New Roman" panose="02020603050405020304" pitchFamily="18" charset="0"/>
              </a:rPr>
              <a:t>Reasons given by those currently not studying geography, or not planning on studying geography at university, in rank order were: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Arial" panose="020B0604020202020204" pitchFamily="34" charset="0"/>
              </a:rPr>
              <a:t>I prefer a different subject</a:t>
            </a:r>
            <a:endParaRPr lang="en-GB" sz="2000" dirty="0">
              <a:effectLst/>
              <a:latin typeface="Calibri" panose="020F0502020204030204" pitchFamily="34" charset="0"/>
              <a:ea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Arial" panose="020B0604020202020204" pitchFamily="34" charset="0"/>
              </a:rPr>
              <a:t>I think a different subject will be better for my future/career </a:t>
            </a:r>
            <a:endParaRPr lang="en-GB" sz="2000" dirty="0">
              <a:effectLst/>
              <a:latin typeface="Calibri" panose="020F050202020403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Arial" panose="020B0604020202020204" pitchFamily="34" charset="0"/>
              </a:rPr>
              <a:t>I'm not sure what career path I could take with geography </a:t>
            </a:r>
            <a:endParaRPr lang="en-GB" sz="2000" dirty="0">
              <a:effectLst/>
              <a:latin typeface="Calibri" panose="020F0502020204030204" pitchFamily="34" charset="0"/>
              <a:ea typeface="Arial" panose="020B0604020202020204" pitchFamily="34" charset="0"/>
              <a:cs typeface="Arial" panose="020B0604020202020204" pitchFamily="34" charset="0"/>
            </a:endParaRPr>
          </a:p>
          <a:p>
            <a:pPr marL="0" indent="0">
              <a:lnSpc>
                <a:spcPct val="107000"/>
              </a:lnSpc>
              <a:spcAft>
                <a:spcPts val="800"/>
              </a:spcAft>
              <a:buNone/>
            </a:pPr>
            <a:r>
              <a:rPr lang="en-GB" sz="2000" dirty="0">
                <a:effectLst/>
                <a:latin typeface="Arial" panose="020B0604020202020204" pitchFamily="34" charset="0"/>
                <a:ea typeface="Arial" panose="020B0604020202020204" pitchFamily="34" charset="0"/>
                <a:cs typeface="Times New Roman" panose="02020603050405020304" pitchFamily="18" charset="0"/>
              </a:rPr>
              <a:t>There were no significant differences across sub-groups to this question.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5811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1749-82A0-4E07-B055-1AA1893CEDD5}"/>
              </a:ext>
            </a:extLst>
          </p:cNvPr>
          <p:cNvSpPr>
            <a:spLocks noGrp="1"/>
          </p:cNvSpPr>
          <p:nvPr>
            <p:ph type="title"/>
          </p:nvPr>
        </p:nvSpPr>
        <p:spPr/>
        <p:txBody>
          <a:bodyPr/>
          <a:lstStyle/>
          <a:p>
            <a:r>
              <a:rPr lang="en-US" dirty="0"/>
              <a:t>What matters most?</a:t>
            </a:r>
            <a:endParaRPr lang="en-GB" dirty="0"/>
          </a:p>
        </p:txBody>
      </p:sp>
      <p:sp>
        <p:nvSpPr>
          <p:cNvPr id="3" name="Text Placeholder 2">
            <a:extLst>
              <a:ext uri="{FF2B5EF4-FFF2-40B4-BE49-F238E27FC236}">
                <a16:creationId xmlns:a16="http://schemas.microsoft.com/office/drawing/2014/main" id="{7D9AB7FB-E20F-4F84-8428-C176595BD835}"/>
              </a:ext>
            </a:extLst>
          </p:cNvPr>
          <p:cNvSpPr>
            <a:spLocks noGrp="1"/>
          </p:cNvSpPr>
          <p:nvPr>
            <p:ph type="body" sz="half" idx="1"/>
          </p:nvPr>
        </p:nvSpPr>
        <p:spPr>
          <a:xfrm>
            <a:off x="179512" y="1844824"/>
            <a:ext cx="8208911" cy="4174976"/>
          </a:xfrm>
        </p:spPr>
        <p:txBody>
          <a:bodyPr/>
          <a:lstStyle/>
          <a:p>
            <a:pPr marL="0" lvl="0" indent="0">
              <a:lnSpc>
                <a:spcPct val="107000"/>
              </a:lnSpc>
              <a:spcAft>
                <a:spcPts val="800"/>
              </a:spcAft>
              <a:buNone/>
            </a:pPr>
            <a:r>
              <a:rPr lang="en-GB" sz="2000" dirty="0">
                <a:effectLst/>
                <a:latin typeface="Arial" panose="020B0604020202020204" pitchFamily="34" charset="0"/>
                <a:ea typeface="Arial" panose="020B0604020202020204" pitchFamily="34" charset="0"/>
                <a:cs typeface="Times New Roman" panose="02020603050405020304" pitchFamily="18" charset="0"/>
              </a:rPr>
              <a:t>When asked about their concerns for when they leave education young people the top three issues were:</a:t>
            </a:r>
          </a:p>
          <a:p>
            <a:pPr lvl="0">
              <a:lnSpc>
                <a:spcPct val="107000"/>
              </a:lnSpc>
              <a:spcAft>
                <a:spcPts val="800"/>
              </a:spcAft>
              <a:buFont typeface="Arial" panose="020B0604020202020204" pitchFamily="34" charset="0"/>
              <a:buChar char="•"/>
            </a:pPr>
            <a:r>
              <a:rPr lang="en-GB" sz="2000" dirty="0">
                <a:latin typeface="Arial" panose="020B0604020202020204" pitchFamily="34" charset="0"/>
                <a:ea typeface="Arial" panose="020B0604020202020204" pitchFamily="34" charset="0"/>
                <a:cs typeface="Times New Roman" panose="02020603050405020304" pitchFamily="18" charset="0"/>
              </a:rPr>
              <a:t>E</a:t>
            </a:r>
            <a:r>
              <a:rPr lang="en-GB" sz="2000" dirty="0">
                <a:effectLst/>
                <a:latin typeface="Arial" panose="020B0604020202020204" pitchFamily="34" charset="0"/>
                <a:ea typeface="Arial" panose="020B0604020202020204" pitchFamily="34" charset="0"/>
                <a:cs typeface="Times New Roman" panose="02020603050405020304" pitchFamily="18" charset="0"/>
              </a:rPr>
              <a:t>arning a good salary</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lvl="0">
              <a:lnSpc>
                <a:spcPct val="107000"/>
              </a:lnSpc>
              <a:spcAft>
                <a:spcPts val="800"/>
              </a:spcAft>
              <a:buFont typeface="Arial" panose="020B0604020202020204" pitchFamily="34" charset="0"/>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Getting the ‘right’ job </a:t>
            </a:r>
          </a:p>
          <a:p>
            <a:pPr lvl="0">
              <a:lnSpc>
                <a:spcPct val="107000"/>
              </a:lnSpc>
              <a:spcAft>
                <a:spcPts val="800"/>
              </a:spcAft>
              <a:buFont typeface="Arial" panose="020B0604020202020204" pitchFamily="34" charset="0"/>
              <a:buChar char="•"/>
            </a:pPr>
            <a:r>
              <a:rPr lang="en-GB" sz="2000" dirty="0">
                <a:latin typeface="Arial" panose="020B0604020202020204" pitchFamily="34" charset="0"/>
                <a:ea typeface="Arial" panose="020B0604020202020204" pitchFamily="34" charset="0"/>
                <a:cs typeface="Times New Roman" panose="02020603050405020304" pitchFamily="18" charset="0"/>
              </a:rPr>
              <a:t>Getting a </a:t>
            </a:r>
            <a:r>
              <a:rPr lang="en-GB" sz="2000" dirty="0">
                <a:effectLst/>
                <a:latin typeface="Arial" panose="020B0604020202020204" pitchFamily="34" charset="0"/>
                <a:ea typeface="Arial" panose="020B0604020202020204" pitchFamily="34" charset="0"/>
                <a:cs typeface="Times New Roman" panose="02020603050405020304" pitchFamily="18" charset="0"/>
              </a:rPr>
              <a:t>job in general </a:t>
            </a:r>
          </a:p>
          <a:p>
            <a:pPr marL="0" lvl="0" indent="0">
              <a:lnSpc>
                <a:spcPct val="107000"/>
              </a:lnSpc>
              <a:spcAft>
                <a:spcPts val="800"/>
              </a:spcAft>
              <a:buNone/>
            </a:pPr>
            <a:r>
              <a:rPr lang="en-GB" sz="2000" dirty="0">
                <a:effectLst/>
                <a:latin typeface="Arial" panose="020B0604020202020204" pitchFamily="34" charset="0"/>
                <a:ea typeface="Arial" panose="020B0604020202020204" pitchFamily="34" charset="0"/>
                <a:cs typeface="Times New Roman" panose="02020603050405020304" pitchFamily="18" charset="0"/>
              </a:rPr>
              <a:t>Doing ‘good’ through their job, using their subject in their job or finding a career where they could help the environment or address social concerns were of lower priority.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2551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8820-6712-4724-BFA5-849F4BFC92FD}"/>
              </a:ext>
            </a:extLst>
          </p:cNvPr>
          <p:cNvSpPr>
            <a:spLocks noGrp="1"/>
          </p:cNvSpPr>
          <p:nvPr>
            <p:ph type="title"/>
          </p:nvPr>
        </p:nvSpPr>
        <p:spPr/>
        <p:txBody>
          <a:bodyPr/>
          <a:lstStyle/>
          <a:p>
            <a:r>
              <a:rPr lang="en-US" dirty="0"/>
              <a:t>Career concerns:</a:t>
            </a:r>
            <a:br>
              <a:rPr lang="en-US" dirty="0"/>
            </a:br>
            <a:r>
              <a:rPr lang="en-US" dirty="0"/>
              <a:t>rank order </a:t>
            </a:r>
            <a:endParaRPr lang="en-GB" dirty="0"/>
          </a:p>
        </p:txBody>
      </p:sp>
      <p:sp>
        <p:nvSpPr>
          <p:cNvPr id="3" name="Text Placeholder 2">
            <a:extLst>
              <a:ext uri="{FF2B5EF4-FFF2-40B4-BE49-F238E27FC236}">
                <a16:creationId xmlns:a16="http://schemas.microsoft.com/office/drawing/2014/main" id="{BA09822A-6629-4D94-A5D2-7F5344136869}"/>
              </a:ext>
            </a:extLst>
          </p:cNvPr>
          <p:cNvSpPr>
            <a:spLocks noGrp="1"/>
          </p:cNvSpPr>
          <p:nvPr>
            <p:ph type="body" sz="half" idx="1"/>
          </p:nvPr>
        </p:nvSpPr>
        <p:spPr>
          <a:xfrm>
            <a:off x="251520" y="1844824"/>
            <a:ext cx="8568951" cy="4174976"/>
          </a:xfrm>
        </p:spPr>
        <p:txBody>
          <a:bodyPr/>
          <a:lstStyle/>
          <a:p>
            <a:pPr marL="0" marR="0" lvl="0" indent="0" algn="l" defTabSz="914400" rtl="0" eaLnBrk="1" fontAlgn="base" latinLnBrk="0" hangingPunct="1">
              <a:lnSpc>
                <a:spcPct val="107000"/>
              </a:lnSpc>
              <a:spcBef>
                <a:spcPct val="20000"/>
              </a:spcBef>
              <a:spcAft>
                <a:spcPts val="800"/>
              </a:spcAft>
              <a:buClr>
                <a:srgbClr val="F54C00"/>
              </a:buClr>
              <a:buSzPct val="70000"/>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 rank order:</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20000"/>
              </a:spcBef>
              <a:spcAft>
                <a:spcPct val="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Earning a good salary					51%	</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7000"/>
              </a:lnSpc>
              <a:spcBef>
                <a:spcPct val="20000"/>
              </a:spcBef>
              <a:spcAft>
                <a:spcPct val="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Finding the right job for me				44%	</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7000"/>
              </a:lnSpc>
              <a:spcBef>
                <a:spcPct val="20000"/>
              </a:spcBef>
              <a:spcAft>
                <a:spcPct val="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Finding a job in general					37%	</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7000"/>
              </a:lnSpc>
              <a:spcBef>
                <a:spcPct val="20000"/>
              </a:spcBef>
              <a:spcAft>
                <a:spcPct val="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Starting my career in the right subject			23%	</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7000"/>
              </a:lnSpc>
              <a:spcBef>
                <a:spcPct val="20000"/>
              </a:spcBef>
              <a:spcAft>
                <a:spcPct val="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Doing 'good' through my job				19%	</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7000"/>
              </a:lnSpc>
              <a:spcBef>
                <a:spcPct val="20000"/>
              </a:spcBef>
              <a:spcAft>
                <a:spcPct val="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Using my subject in my future workplace			16%	</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7000"/>
              </a:lnSpc>
              <a:spcBef>
                <a:spcPct val="20000"/>
              </a:spcBef>
              <a:spcAft>
                <a:spcPts val="800"/>
              </a:spcAft>
              <a:buClr>
                <a:srgbClr val="F54C00"/>
              </a:buClr>
              <a:buSzPct val="70000"/>
              <a:buFont typeface="Symbol" panose="05050102010706020507" pitchFamily="18" charset="2"/>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Finding a career to help the env./address social concerns	14%	</a:t>
            </a:r>
          </a:p>
          <a:p>
            <a:pPr marL="0" indent="0">
              <a:lnSpc>
                <a:spcPct val="107000"/>
              </a:lnSpc>
              <a:spcAft>
                <a:spcPts val="80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Some variations by group: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Earning a good salary: highest response Black and Black British 60%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Finding a career where I can help the environment/address social concerns: White 19%, Asian 12%, Black and Black British 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20000"/>
              </a:spcBef>
              <a:spcAft>
                <a:spcPts val="800"/>
              </a:spcAft>
              <a:buClr>
                <a:srgbClr val="F54C00"/>
              </a:buClr>
              <a:buSzPct val="70000"/>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5817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037B-596F-403E-B09A-CE1C8E105897}"/>
              </a:ext>
            </a:extLst>
          </p:cNvPr>
          <p:cNvSpPr>
            <a:spLocks noGrp="1"/>
          </p:cNvSpPr>
          <p:nvPr>
            <p:ph type="title"/>
          </p:nvPr>
        </p:nvSpPr>
        <p:spPr/>
        <p:txBody>
          <a:bodyPr/>
          <a:lstStyle/>
          <a:p>
            <a:r>
              <a:rPr lang="en-US" dirty="0"/>
              <a:t>Green jobs </a:t>
            </a:r>
            <a:endParaRPr lang="en-GB" dirty="0"/>
          </a:p>
        </p:txBody>
      </p:sp>
      <p:sp>
        <p:nvSpPr>
          <p:cNvPr id="3" name="Text Placeholder 2">
            <a:extLst>
              <a:ext uri="{FF2B5EF4-FFF2-40B4-BE49-F238E27FC236}">
                <a16:creationId xmlns:a16="http://schemas.microsoft.com/office/drawing/2014/main" id="{7E598A4A-ACC8-4EF2-9464-92A5E8CEFC9A}"/>
              </a:ext>
            </a:extLst>
          </p:cNvPr>
          <p:cNvSpPr>
            <a:spLocks noGrp="1"/>
          </p:cNvSpPr>
          <p:nvPr>
            <p:ph type="body" sz="half" idx="1"/>
          </p:nvPr>
        </p:nvSpPr>
        <p:spPr>
          <a:xfrm>
            <a:off x="207615" y="1851633"/>
            <a:ext cx="3788321" cy="3166864"/>
          </a:xfrm>
        </p:spPr>
        <p:txBody>
          <a:bodyPr/>
          <a:lstStyle/>
          <a:p>
            <a:r>
              <a:rPr lang="en-US" sz="2800" dirty="0"/>
              <a:t>UK’s low carbon economy worth £200B (4X </a:t>
            </a:r>
            <a:r>
              <a:rPr lang="en-US" sz="2800" dirty="0" err="1"/>
              <a:t>manu</a:t>
            </a:r>
            <a:r>
              <a:rPr lang="en-US" sz="2800" dirty="0"/>
              <a:t>) &amp; employs 1.2M</a:t>
            </a:r>
          </a:p>
          <a:p>
            <a:r>
              <a:rPr lang="en-US" sz="2800" dirty="0"/>
              <a:t>But, little public knowledge of this </a:t>
            </a:r>
            <a:endParaRPr lang="en-GB" sz="2800" dirty="0"/>
          </a:p>
        </p:txBody>
      </p:sp>
      <p:sp>
        <p:nvSpPr>
          <p:cNvPr id="4" name="Content Placeholder 3">
            <a:extLst>
              <a:ext uri="{FF2B5EF4-FFF2-40B4-BE49-F238E27FC236}">
                <a16:creationId xmlns:a16="http://schemas.microsoft.com/office/drawing/2014/main" id="{D956C312-44F1-4383-AF8C-F72705DC2819}"/>
              </a:ext>
            </a:extLst>
          </p:cNvPr>
          <p:cNvSpPr>
            <a:spLocks noGrp="1"/>
          </p:cNvSpPr>
          <p:nvPr>
            <p:ph sz="half" idx="2"/>
          </p:nvPr>
        </p:nvSpPr>
        <p:spPr>
          <a:xfrm>
            <a:off x="3995936" y="1851633"/>
            <a:ext cx="4824536" cy="4174976"/>
          </a:xfrm>
        </p:spPr>
        <p:txBody>
          <a:bodyPr/>
          <a:lstStyle/>
          <a:p>
            <a:r>
              <a:rPr lang="en-US" sz="2000" dirty="0">
                <a:latin typeface="Arial" panose="020B0604020202020204" pitchFamily="34" charset="0"/>
                <a:cs typeface="Arial" panose="020B0604020202020204" pitchFamily="34" charset="0"/>
              </a:rPr>
              <a:t>CBI:</a:t>
            </a:r>
            <a:r>
              <a:rPr lang="en-US" sz="2000" dirty="0">
                <a:effectLst/>
                <a:latin typeface="Arial" panose="020B0604020202020204" pitchFamily="34" charset="0"/>
                <a:ea typeface="Calibri" panose="020F0502020204030204" pitchFamily="34" charset="0"/>
                <a:cs typeface="Arial" panose="020B0604020202020204" pitchFamily="34" charset="0"/>
              </a:rPr>
              <a:t> lack of awareness of the green economy &amp; a ‘huge task’ be required to educate public about path to net-zero</a:t>
            </a:r>
          </a:p>
          <a:p>
            <a:endParaRPr lang="en-US" sz="2000" dirty="0">
              <a:latin typeface="Arial" panose="020B0604020202020204" pitchFamily="34" charset="0"/>
              <a:cs typeface="Arial" panose="020B0604020202020204" pitchFamily="34" charset="0"/>
            </a:endParaRPr>
          </a:p>
          <a:p>
            <a:pPr>
              <a:lnSpc>
                <a:spcPct val="107000"/>
              </a:lnSpc>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RGS/YouGov Poll (2021) what’s value of the UK’s ‘low carbon, environmental goods and services’ </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lvl="1" indent="-342900">
              <a:lnSpc>
                <a:spcPct val="107000"/>
              </a:lnSpc>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49% no answer</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1" indent="-342900">
              <a:lnSpc>
                <a:spcPct val="107000"/>
              </a:lnSpc>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Only 6% selected an answer which was +/-  £50B of the correct answer</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5" name="Picture 4">
            <a:extLst>
              <a:ext uri="{FF2B5EF4-FFF2-40B4-BE49-F238E27FC236}">
                <a16:creationId xmlns:a16="http://schemas.microsoft.com/office/drawing/2014/main" id="{9E051D3B-5C48-43EB-8650-E10E1E9E73D5}"/>
              </a:ext>
            </a:extLst>
          </p:cNvPr>
          <p:cNvPicPr>
            <a:picLocks noChangeAspect="1"/>
          </p:cNvPicPr>
          <p:nvPr/>
        </p:nvPicPr>
        <p:blipFill>
          <a:blip r:embed="rId2"/>
          <a:stretch>
            <a:fillRect/>
          </a:stretch>
        </p:blipFill>
        <p:spPr>
          <a:xfrm>
            <a:off x="611560" y="5193677"/>
            <a:ext cx="2847975" cy="1600200"/>
          </a:xfrm>
          <a:prstGeom prst="rect">
            <a:avLst/>
          </a:prstGeom>
        </p:spPr>
      </p:pic>
    </p:spTree>
    <p:extLst>
      <p:ext uri="{BB962C8B-B14F-4D97-AF65-F5344CB8AC3E}">
        <p14:creationId xmlns:p14="http://schemas.microsoft.com/office/powerpoint/2010/main" val="282906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786C-9B7B-4495-BD53-8317E3F1D597}"/>
              </a:ext>
            </a:extLst>
          </p:cNvPr>
          <p:cNvSpPr>
            <a:spLocks noGrp="1"/>
          </p:cNvSpPr>
          <p:nvPr>
            <p:ph type="title"/>
          </p:nvPr>
        </p:nvSpPr>
        <p:spPr/>
        <p:txBody>
          <a:bodyPr/>
          <a:lstStyle/>
          <a:p>
            <a:r>
              <a:rPr lang="en-US" dirty="0"/>
              <a:t>Green Jobs ‘a bit of a punt’</a:t>
            </a:r>
            <a:endParaRPr lang="en-GB" dirty="0"/>
          </a:p>
        </p:txBody>
      </p:sp>
      <p:sp>
        <p:nvSpPr>
          <p:cNvPr id="3" name="Text Placeholder 2">
            <a:extLst>
              <a:ext uri="{FF2B5EF4-FFF2-40B4-BE49-F238E27FC236}">
                <a16:creationId xmlns:a16="http://schemas.microsoft.com/office/drawing/2014/main" id="{5D2C33F6-1EAE-41D6-BD4F-0ED6F7BBAF1A}"/>
              </a:ext>
            </a:extLst>
          </p:cNvPr>
          <p:cNvSpPr>
            <a:spLocks noGrp="1"/>
          </p:cNvSpPr>
          <p:nvPr>
            <p:ph type="body" sz="half" idx="1"/>
          </p:nvPr>
        </p:nvSpPr>
        <p:spPr>
          <a:xfrm>
            <a:off x="179512" y="1988840"/>
            <a:ext cx="4752528" cy="4174976"/>
          </a:xfrm>
        </p:spPr>
        <p:txBody>
          <a:bodyPr/>
          <a:lstStyle/>
          <a:p>
            <a:r>
              <a:rPr lang="en-US" sz="2400" dirty="0">
                <a:latin typeface="Arial" panose="020B0604020202020204" pitchFamily="34" charset="0"/>
                <a:ea typeface="Calibri" panose="020F0502020204030204" pitchFamily="34" charset="0"/>
                <a:cs typeface="Arial" panose="020B0604020202020204" pitchFamily="34" charset="0"/>
              </a:rPr>
              <a:t>G</a:t>
            </a:r>
            <a:r>
              <a:rPr lang="en-US" sz="2400" dirty="0">
                <a:effectLst/>
                <a:latin typeface="Arial" panose="020B0604020202020204" pitchFamily="34" charset="0"/>
                <a:ea typeface="Calibri" panose="020F0502020204030204" pitchFamily="34" charset="0"/>
                <a:cs typeface="Arial" panose="020B0604020202020204" pitchFamily="34" charset="0"/>
              </a:rPr>
              <a:t>reen jobs seemed ‘a bit of a punt’; and (particularly for working class audiences) jobs which provided security and positive working conditions mattered more than green jobs</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Source: Public First </a:t>
            </a:r>
            <a:endParaRPr lang="en-GB"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98CC01C-1136-44AE-9262-62FBF3DB4640}"/>
              </a:ext>
            </a:extLst>
          </p:cNvPr>
          <p:cNvSpPr>
            <a:spLocks noGrp="1"/>
          </p:cNvSpPr>
          <p:nvPr>
            <p:ph sz="half" idx="2"/>
          </p:nvPr>
        </p:nvSpPr>
        <p:spPr>
          <a:xfrm>
            <a:off x="5076056" y="1961136"/>
            <a:ext cx="3888432" cy="4174976"/>
          </a:xfrm>
        </p:spPr>
        <p:txBody>
          <a:bodyPr/>
          <a:lstStyle/>
          <a:p>
            <a:r>
              <a:rPr lang="en-US" sz="2400" dirty="0">
                <a:effectLst/>
                <a:latin typeface="Arial" panose="020B0604020202020204" pitchFamily="34" charset="0"/>
                <a:ea typeface="Calibri" panose="020F0502020204030204" pitchFamily="34" charset="0"/>
                <a:cs typeface="Arial" panose="020B0604020202020204" pitchFamily="34" charset="0"/>
              </a:rPr>
              <a:t>currently no clear vocational pathways into the green economy</a:t>
            </a:r>
          </a:p>
          <a:p>
            <a:r>
              <a:rPr lang="en-US" sz="2400" dirty="0">
                <a:effectLst/>
                <a:latin typeface="Arial" panose="020B0604020202020204" pitchFamily="34" charset="0"/>
                <a:ea typeface="Calibri" panose="020F0502020204030204" pitchFamily="34" charset="0"/>
                <a:cs typeface="Arial" panose="020B0604020202020204" pitchFamily="34" charset="0"/>
              </a:rPr>
              <a:t>or well-understood  professions associated with it</a:t>
            </a:r>
            <a:endParaRPr lang="en-US" sz="2400" dirty="0">
              <a:latin typeface="Arial" panose="020B0604020202020204" pitchFamily="34" charset="0"/>
              <a:ea typeface="Calibri" panose="020F0502020204030204" pitchFamily="34" charset="0"/>
              <a:cs typeface="Arial" panose="020B0604020202020204" pitchFamily="34" charset="0"/>
            </a:endParaRPr>
          </a:p>
          <a:p>
            <a:endParaRPr lang="en-GB" sz="2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7" name="TextBox 6">
            <a:extLst>
              <a:ext uri="{FF2B5EF4-FFF2-40B4-BE49-F238E27FC236}">
                <a16:creationId xmlns:a16="http://schemas.microsoft.com/office/drawing/2014/main" id="{A087E28A-2F66-455C-95B1-DFC6B1355E08}"/>
              </a:ext>
            </a:extLst>
          </p:cNvPr>
          <p:cNvSpPr txBox="1"/>
          <p:nvPr/>
        </p:nvSpPr>
        <p:spPr>
          <a:xfrm>
            <a:off x="179512" y="4509119"/>
            <a:ext cx="8784976" cy="923330"/>
          </a:xfrm>
          <a:prstGeom prst="rect">
            <a:avLst/>
          </a:prstGeom>
          <a:noFill/>
        </p:spPr>
        <p:txBody>
          <a:bodyPr wrap="square">
            <a:spAutoFit/>
          </a:bodyPr>
          <a:lstStyle/>
          <a:p>
            <a:r>
              <a:rPr lang="en-US" dirty="0"/>
              <a:t>Many young people were effectively making long-term plans before university … it would be too much to suggest that these graduates are “lost” to the green economy, (but) there aren’t yet early “vocational” paths into the green economy,</a:t>
            </a:r>
            <a:endParaRPr lang="en-GB" dirty="0"/>
          </a:p>
        </p:txBody>
      </p:sp>
    </p:spTree>
    <p:extLst>
      <p:ext uri="{BB962C8B-B14F-4D97-AF65-F5344CB8AC3E}">
        <p14:creationId xmlns:p14="http://schemas.microsoft.com/office/powerpoint/2010/main" val="78098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5686-2A96-4703-BEEB-7B1316906D4D}"/>
              </a:ext>
            </a:extLst>
          </p:cNvPr>
          <p:cNvSpPr>
            <a:spLocks noGrp="1"/>
          </p:cNvSpPr>
          <p:nvPr>
            <p:ph type="title"/>
          </p:nvPr>
        </p:nvSpPr>
        <p:spPr/>
        <p:txBody>
          <a:bodyPr/>
          <a:lstStyle/>
          <a:p>
            <a:r>
              <a:rPr lang="en-US" dirty="0"/>
              <a:t>Spoiler ….</a:t>
            </a:r>
            <a:endParaRPr lang="en-GB" dirty="0"/>
          </a:p>
        </p:txBody>
      </p:sp>
      <p:sp>
        <p:nvSpPr>
          <p:cNvPr id="3" name="Text Placeholder 2">
            <a:extLst>
              <a:ext uri="{FF2B5EF4-FFF2-40B4-BE49-F238E27FC236}">
                <a16:creationId xmlns:a16="http://schemas.microsoft.com/office/drawing/2014/main" id="{30CA2060-CCEF-4ED8-B846-AB23B6E6D2A9}"/>
              </a:ext>
            </a:extLst>
          </p:cNvPr>
          <p:cNvSpPr>
            <a:spLocks noGrp="1"/>
          </p:cNvSpPr>
          <p:nvPr>
            <p:ph type="body" sz="half" idx="1"/>
          </p:nvPr>
        </p:nvSpPr>
        <p:spPr>
          <a:xfrm>
            <a:off x="179512" y="1772816"/>
            <a:ext cx="8496943" cy="4174976"/>
          </a:xfrm>
        </p:spPr>
        <p:txBody>
          <a:bodyPr/>
          <a:lstStyle/>
          <a:p>
            <a:pPr marL="0" indent="0">
              <a:lnSpc>
                <a:spcPct val="107000"/>
              </a:lnSpc>
              <a:spcAft>
                <a:spcPts val="800"/>
              </a:spcAft>
              <a:buNone/>
            </a:pPr>
            <a:r>
              <a:rPr lang="en-GB" sz="2800" dirty="0">
                <a:effectLst/>
                <a:latin typeface="Calibri" panose="020F0502020204030204" pitchFamily="34" charset="0"/>
                <a:ea typeface="Arial" panose="020B0604020202020204" pitchFamily="34" charset="0"/>
                <a:cs typeface="Calibri" panose="020F0502020204030204" pitchFamily="34" charset="0"/>
              </a:rPr>
              <a:t>A geography student might be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en-GB" sz="3200" i="1" dirty="0">
                <a:effectLst/>
                <a:latin typeface="Calibri" panose="020F0502020204030204" pitchFamily="34" charset="0"/>
                <a:ea typeface="Arial" panose="020B0604020202020204" pitchFamily="34" charset="0"/>
                <a:cs typeface="Calibri" panose="020F0502020204030204" pitchFamily="34" charset="0"/>
              </a:rPr>
              <a:t>Someone who is a (climate) activist, aware, caring, clever, open minded, environmentally &amp; socially concerned, interested in the world, logical, outdoorsy and (possibly) vegan</a:t>
            </a:r>
          </a:p>
          <a:p>
            <a:pPr marL="342900" lvl="0" indent="-342900">
              <a:lnSpc>
                <a:spcPct val="107000"/>
              </a:lnSpc>
              <a:spcAft>
                <a:spcPts val="800"/>
              </a:spcAft>
              <a:buFont typeface="Symbol" panose="05050102010706020507" pitchFamily="18" charset="2"/>
              <a:buChar char=""/>
            </a:pPr>
            <a:endParaRPr lang="en-GB" sz="2800" i="1" dirty="0">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endParaRPr lang="en-GB" sz="2800" i="1"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GB" sz="2800" b="1" i="1" dirty="0">
                <a:latin typeface="Calibri" panose="020F0502020204030204" pitchFamily="34" charset="0"/>
                <a:ea typeface="Arial" panose="020B0604020202020204" pitchFamily="34" charset="0"/>
                <a:cs typeface="Calibri" panose="020F0502020204030204" pitchFamily="34" charset="0"/>
              </a:rPr>
              <a:t>But does archetype appeal to all?</a:t>
            </a:r>
            <a:endParaRPr lang="en-GB" sz="2800" b="1" i="1" dirty="0">
              <a:effectLst/>
              <a:latin typeface="Calibri" panose="020F0502020204030204" pitchFamily="34" charset="0"/>
              <a:ea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97057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A547-0314-4C9F-A54C-BEE64181A4A1}"/>
              </a:ext>
            </a:extLst>
          </p:cNvPr>
          <p:cNvSpPr>
            <a:spLocks noGrp="1"/>
          </p:cNvSpPr>
          <p:nvPr>
            <p:ph type="title"/>
          </p:nvPr>
        </p:nvSpPr>
        <p:spPr/>
        <p:txBody>
          <a:bodyPr/>
          <a:lstStyle/>
          <a:p>
            <a:r>
              <a:rPr lang="en-US" sz="3200" dirty="0"/>
              <a:t>Which subjects help YP get future role in green sector?</a:t>
            </a:r>
            <a:endParaRPr lang="en-GB" sz="3200" dirty="0"/>
          </a:p>
        </p:txBody>
      </p:sp>
      <p:pic>
        <p:nvPicPr>
          <p:cNvPr id="5" name="Picture 4">
            <a:extLst>
              <a:ext uri="{FF2B5EF4-FFF2-40B4-BE49-F238E27FC236}">
                <a16:creationId xmlns:a16="http://schemas.microsoft.com/office/drawing/2014/main" id="{6285B135-902E-4324-A628-54CC1DCECCE9}"/>
              </a:ext>
            </a:extLst>
          </p:cNvPr>
          <p:cNvPicPr>
            <a:picLocks noChangeAspect="1"/>
          </p:cNvPicPr>
          <p:nvPr/>
        </p:nvPicPr>
        <p:blipFill>
          <a:blip r:embed="rId2"/>
          <a:stretch>
            <a:fillRect/>
          </a:stretch>
        </p:blipFill>
        <p:spPr>
          <a:xfrm>
            <a:off x="3416024" y="1818695"/>
            <a:ext cx="5624514" cy="4815083"/>
          </a:xfrm>
          <a:prstGeom prst="rect">
            <a:avLst/>
          </a:prstGeom>
        </p:spPr>
      </p:pic>
      <p:sp>
        <p:nvSpPr>
          <p:cNvPr id="6" name="TextBox 5">
            <a:extLst>
              <a:ext uri="{FF2B5EF4-FFF2-40B4-BE49-F238E27FC236}">
                <a16:creationId xmlns:a16="http://schemas.microsoft.com/office/drawing/2014/main" id="{9AEE04AB-5D3B-43E2-A8EB-C24B204AF8E7}"/>
              </a:ext>
            </a:extLst>
          </p:cNvPr>
          <p:cNvSpPr txBox="1"/>
          <p:nvPr/>
        </p:nvSpPr>
        <p:spPr>
          <a:xfrm>
            <a:off x="395536" y="5229200"/>
            <a:ext cx="2993448" cy="369332"/>
          </a:xfrm>
          <a:prstGeom prst="rect">
            <a:avLst/>
          </a:prstGeom>
          <a:noFill/>
        </p:spPr>
        <p:txBody>
          <a:bodyPr wrap="none" rtlCol="0">
            <a:spAutoFit/>
          </a:bodyPr>
          <a:lstStyle/>
          <a:p>
            <a:r>
              <a:rPr lang="en-US" dirty="0"/>
              <a:t>Source RGS/ YouGov 2021</a:t>
            </a:r>
            <a:endParaRPr lang="en-GB"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93BAC42C-6A0E-4942-B424-83AE7362B6E7}"/>
                  </a:ext>
                </a:extLst>
              </p14:cNvPr>
              <p14:cNvContentPartPr/>
              <p14:nvPr/>
            </p14:nvContentPartPr>
            <p14:xfrm>
              <a:off x="4974988" y="3429868"/>
              <a:ext cx="2433240" cy="109440"/>
            </p14:xfrm>
          </p:contentPart>
        </mc:Choice>
        <mc:Fallback xmlns="">
          <p:pic>
            <p:nvPicPr>
              <p:cNvPr id="8" name="Ink 7">
                <a:extLst>
                  <a:ext uri="{FF2B5EF4-FFF2-40B4-BE49-F238E27FC236}">
                    <a16:creationId xmlns:a16="http://schemas.microsoft.com/office/drawing/2014/main" id="{93BAC42C-6A0E-4942-B424-83AE7362B6E7}"/>
                  </a:ext>
                </a:extLst>
              </p:cNvPr>
              <p:cNvPicPr/>
              <p:nvPr/>
            </p:nvPicPr>
            <p:blipFill>
              <a:blip r:embed="rId4"/>
              <a:stretch>
                <a:fillRect/>
              </a:stretch>
            </p:blipFill>
            <p:spPr>
              <a:xfrm>
                <a:off x="4902988" y="3285868"/>
                <a:ext cx="2576880" cy="397080"/>
              </a:xfrm>
              <a:prstGeom prst="rect">
                <a:avLst/>
              </a:prstGeom>
            </p:spPr>
          </p:pic>
        </mc:Fallback>
      </mc:AlternateContent>
    </p:spTree>
    <p:extLst>
      <p:ext uri="{BB962C8B-B14F-4D97-AF65-F5344CB8AC3E}">
        <p14:creationId xmlns:p14="http://schemas.microsoft.com/office/powerpoint/2010/main" val="408453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0A4F-E895-4BBC-BC54-DB9FD457981E}"/>
              </a:ext>
            </a:extLst>
          </p:cNvPr>
          <p:cNvSpPr>
            <a:spLocks noGrp="1"/>
          </p:cNvSpPr>
          <p:nvPr>
            <p:ph type="title"/>
          </p:nvPr>
        </p:nvSpPr>
        <p:spPr/>
        <p:txBody>
          <a:bodyPr/>
          <a:lstStyle/>
          <a:p>
            <a:r>
              <a:rPr lang="en-US" dirty="0"/>
              <a:t> ‘Geography Careers’</a:t>
            </a:r>
            <a:endParaRPr lang="en-GB" dirty="0"/>
          </a:p>
        </p:txBody>
      </p:sp>
      <p:sp>
        <p:nvSpPr>
          <p:cNvPr id="6" name="TextBox 5">
            <a:extLst>
              <a:ext uri="{FF2B5EF4-FFF2-40B4-BE49-F238E27FC236}">
                <a16:creationId xmlns:a16="http://schemas.microsoft.com/office/drawing/2014/main" id="{36624C6C-B626-4BE8-B0D0-8E33D8C88E2B}"/>
              </a:ext>
            </a:extLst>
          </p:cNvPr>
          <p:cNvSpPr txBox="1"/>
          <p:nvPr/>
        </p:nvSpPr>
        <p:spPr>
          <a:xfrm>
            <a:off x="467544" y="2276872"/>
            <a:ext cx="8208912" cy="2677656"/>
          </a:xfrm>
          <a:prstGeom prst="rect">
            <a:avLst/>
          </a:prstGeom>
          <a:noFill/>
          <a:ln>
            <a:solidFill>
              <a:schemeClr val="tx1"/>
            </a:solidFill>
          </a:ln>
        </p:spPr>
        <p:txBody>
          <a:bodyPr wrap="square">
            <a:spAutoFit/>
          </a:bodyPr>
          <a:lstStyle/>
          <a:p>
            <a:r>
              <a:rPr lang="en-US" sz="2400" b="1" dirty="0"/>
              <a:t>Which jobs would be available to you if you studied geography:</a:t>
            </a:r>
          </a:p>
          <a:p>
            <a:r>
              <a:rPr lang="en-US" sz="2400" dirty="0"/>
              <a:t>1.  Geography teaching 			46 mentions</a:t>
            </a:r>
          </a:p>
          <a:p>
            <a:r>
              <a:rPr lang="en-US" sz="2400" dirty="0"/>
              <a:t>2=. Built env, planning, survey		24 mentions</a:t>
            </a:r>
          </a:p>
          <a:p>
            <a:r>
              <a:rPr lang="en-US" sz="2400" dirty="0"/>
              <a:t>2=. Travel and tourism 			24 mentions</a:t>
            </a:r>
          </a:p>
          <a:p>
            <a:r>
              <a:rPr lang="en-US" sz="2400" dirty="0"/>
              <a:t>3. Environment 				23 mentions</a:t>
            </a:r>
          </a:p>
          <a:p>
            <a:r>
              <a:rPr lang="en-US" sz="2400" dirty="0"/>
              <a:t>4. Weather/meteorology 			15 mentions </a:t>
            </a:r>
            <a:endParaRPr lang="en-GB" sz="2400" dirty="0"/>
          </a:p>
        </p:txBody>
      </p:sp>
    </p:spTree>
    <p:extLst>
      <p:ext uri="{BB962C8B-B14F-4D97-AF65-F5344CB8AC3E}">
        <p14:creationId xmlns:p14="http://schemas.microsoft.com/office/powerpoint/2010/main" val="1493636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F8B9-2B60-4691-89E0-6F3437D83F56}"/>
              </a:ext>
            </a:extLst>
          </p:cNvPr>
          <p:cNvSpPr>
            <a:spLocks noGrp="1"/>
          </p:cNvSpPr>
          <p:nvPr>
            <p:ph type="title"/>
          </p:nvPr>
        </p:nvSpPr>
        <p:spPr/>
        <p:txBody>
          <a:bodyPr/>
          <a:lstStyle/>
          <a:p>
            <a:r>
              <a:rPr lang="en-US" dirty="0"/>
              <a:t>Who studied geography …</a:t>
            </a:r>
            <a:endParaRPr lang="en-GB" dirty="0"/>
          </a:p>
        </p:txBody>
      </p:sp>
      <p:pic>
        <p:nvPicPr>
          <p:cNvPr id="5" name="Picture 4">
            <a:extLst>
              <a:ext uri="{FF2B5EF4-FFF2-40B4-BE49-F238E27FC236}">
                <a16:creationId xmlns:a16="http://schemas.microsoft.com/office/drawing/2014/main" id="{07EB301B-2669-43E9-80EA-3D0F267B7BAE}"/>
              </a:ext>
            </a:extLst>
          </p:cNvPr>
          <p:cNvPicPr>
            <a:picLocks noChangeAspect="1"/>
          </p:cNvPicPr>
          <p:nvPr/>
        </p:nvPicPr>
        <p:blipFill>
          <a:blip r:embed="rId2"/>
          <a:stretch>
            <a:fillRect/>
          </a:stretch>
        </p:blipFill>
        <p:spPr>
          <a:xfrm>
            <a:off x="133350" y="2203074"/>
            <a:ext cx="2686050" cy="1704975"/>
          </a:xfrm>
          <a:prstGeom prst="rect">
            <a:avLst/>
          </a:prstGeom>
        </p:spPr>
      </p:pic>
      <p:pic>
        <p:nvPicPr>
          <p:cNvPr id="6" name="Picture 5">
            <a:extLst>
              <a:ext uri="{FF2B5EF4-FFF2-40B4-BE49-F238E27FC236}">
                <a16:creationId xmlns:a16="http://schemas.microsoft.com/office/drawing/2014/main" id="{D0340A2B-BA60-4514-AF7E-A447E348D004}"/>
              </a:ext>
            </a:extLst>
          </p:cNvPr>
          <p:cNvPicPr>
            <a:picLocks noChangeAspect="1"/>
          </p:cNvPicPr>
          <p:nvPr/>
        </p:nvPicPr>
        <p:blipFill>
          <a:blip r:embed="rId3"/>
          <a:stretch>
            <a:fillRect/>
          </a:stretch>
        </p:blipFill>
        <p:spPr>
          <a:xfrm>
            <a:off x="3222043" y="4258495"/>
            <a:ext cx="2686050" cy="1704975"/>
          </a:xfrm>
          <a:prstGeom prst="rect">
            <a:avLst/>
          </a:prstGeom>
        </p:spPr>
      </p:pic>
      <p:pic>
        <p:nvPicPr>
          <p:cNvPr id="7" name="Picture 6">
            <a:extLst>
              <a:ext uri="{FF2B5EF4-FFF2-40B4-BE49-F238E27FC236}">
                <a16:creationId xmlns:a16="http://schemas.microsoft.com/office/drawing/2014/main" id="{E1AC455D-6B70-4F03-869C-73BA8C75B043}"/>
              </a:ext>
            </a:extLst>
          </p:cNvPr>
          <p:cNvPicPr>
            <a:picLocks noChangeAspect="1"/>
          </p:cNvPicPr>
          <p:nvPr/>
        </p:nvPicPr>
        <p:blipFill>
          <a:blip r:embed="rId4"/>
          <a:stretch>
            <a:fillRect/>
          </a:stretch>
        </p:blipFill>
        <p:spPr>
          <a:xfrm>
            <a:off x="389616" y="4226276"/>
            <a:ext cx="2319244" cy="1737194"/>
          </a:xfrm>
          <a:prstGeom prst="rect">
            <a:avLst/>
          </a:prstGeom>
        </p:spPr>
      </p:pic>
      <p:sp>
        <p:nvSpPr>
          <p:cNvPr id="9" name="TextBox 8">
            <a:extLst>
              <a:ext uri="{FF2B5EF4-FFF2-40B4-BE49-F238E27FC236}">
                <a16:creationId xmlns:a16="http://schemas.microsoft.com/office/drawing/2014/main" id="{99CD4802-DE54-43A8-9E5A-B67FAAF0A875}"/>
              </a:ext>
            </a:extLst>
          </p:cNvPr>
          <p:cNvSpPr txBox="1"/>
          <p:nvPr/>
        </p:nvSpPr>
        <p:spPr>
          <a:xfrm>
            <a:off x="6105922" y="3335165"/>
            <a:ext cx="2448272" cy="1938992"/>
          </a:xfrm>
          <a:prstGeom prst="rect">
            <a:avLst/>
          </a:prstGeom>
          <a:noFill/>
        </p:spPr>
        <p:txBody>
          <a:bodyPr wrap="square" rtlCol="0">
            <a:spAutoFit/>
          </a:bodyPr>
          <a:lstStyle/>
          <a:p>
            <a:r>
              <a:rPr lang="en-US" sz="2400" dirty="0"/>
              <a:t>None of these careers  are really available to current students …</a:t>
            </a:r>
            <a:endParaRPr lang="en-GB" sz="2400" dirty="0"/>
          </a:p>
        </p:txBody>
      </p:sp>
      <p:pic>
        <p:nvPicPr>
          <p:cNvPr id="10" name="Picture 9">
            <a:extLst>
              <a:ext uri="{FF2B5EF4-FFF2-40B4-BE49-F238E27FC236}">
                <a16:creationId xmlns:a16="http://schemas.microsoft.com/office/drawing/2014/main" id="{925EBB12-6427-42C7-A3E2-390A0CDFE9CA}"/>
              </a:ext>
            </a:extLst>
          </p:cNvPr>
          <p:cNvPicPr>
            <a:picLocks noChangeAspect="1"/>
          </p:cNvPicPr>
          <p:nvPr/>
        </p:nvPicPr>
        <p:blipFill>
          <a:blip r:embed="rId5"/>
          <a:stretch>
            <a:fillRect/>
          </a:stretch>
        </p:blipFill>
        <p:spPr>
          <a:xfrm>
            <a:off x="3228975" y="2203073"/>
            <a:ext cx="2686050" cy="1704975"/>
          </a:xfrm>
          <a:prstGeom prst="rect">
            <a:avLst/>
          </a:prstGeom>
        </p:spPr>
      </p:pic>
    </p:spTree>
    <p:extLst>
      <p:ext uri="{BB962C8B-B14F-4D97-AF65-F5344CB8AC3E}">
        <p14:creationId xmlns:p14="http://schemas.microsoft.com/office/powerpoint/2010/main" val="1151214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9743-C7C7-4BD1-8297-2C41531163DA}"/>
              </a:ext>
            </a:extLst>
          </p:cNvPr>
          <p:cNvSpPr>
            <a:spLocks noGrp="1"/>
          </p:cNvSpPr>
          <p:nvPr>
            <p:ph type="title"/>
          </p:nvPr>
        </p:nvSpPr>
        <p:spPr/>
        <p:txBody>
          <a:bodyPr/>
          <a:lstStyle/>
          <a:p>
            <a:r>
              <a:rPr lang="en-GB" dirty="0"/>
              <a:t>What do A Level geographer study? </a:t>
            </a:r>
          </a:p>
        </p:txBody>
      </p:sp>
      <p:pic>
        <p:nvPicPr>
          <p:cNvPr id="5" name="Picture 4">
            <a:extLst>
              <a:ext uri="{FF2B5EF4-FFF2-40B4-BE49-F238E27FC236}">
                <a16:creationId xmlns:a16="http://schemas.microsoft.com/office/drawing/2014/main" id="{6CBC6E46-A2D8-483B-902B-34332220C62D}"/>
              </a:ext>
            </a:extLst>
          </p:cNvPr>
          <p:cNvPicPr>
            <a:picLocks noChangeAspect="1"/>
          </p:cNvPicPr>
          <p:nvPr/>
        </p:nvPicPr>
        <p:blipFill>
          <a:blip r:embed="rId2"/>
          <a:stretch>
            <a:fillRect/>
          </a:stretch>
        </p:blipFill>
        <p:spPr>
          <a:xfrm>
            <a:off x="1313135" y="2060848"/>
            <a:ext cx="6517729" cy="4440921"/>
          </a:xfrm>
          <a:prstGeom prst="rect">
            <a:avLst/>
          </a:prstGeom>
        </p:spPr>
      </p:pic>
    </p:spTree>
    <p:extLst>
      <p:ext uri="{BB962C8B-B14F-4D97-AF65-F5344CB8AC3E}">
        <p14:creationId xmlns:p14="http://schemas.microsoft.com/office/powerpoint/2010/main" val="2439307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6F3A-E016-4F03-8D2D-C8B98F335178}"/>
              </a:ext>
            </a:extLst>
          </p:cNvPr>
          <p:cNvSpPr>
            <a:spLocks noGrp="1"/>
          </p:cNvSpPr>
          <p:nvPr>
            <p:ph type="title"/>
          </p:nvPr>
        </p:nvSpPr>
        <p:spPr/>
        <p:txBody>
          <a:bodyPr/>
          <a:lstStyle/>
          <a:p>
            <a:r>
              <a:rPr lang="en-US" dirty="0"/>
              <a:t>Views on geography</a:t>
            </a:r>
            <a:br>
              <a:rPr lang="en-US" dirty="0"/>
            </a:br>
            <a:r>
              <a:rPr lang="en-US" sz="1600" dirty="0"/>
              <a:t>172 responses </a:t>
            </a:r>
            <a:endParaRPr lang="en-GB" sz="1600" dirty="0"/>
          </a:p>
        </p:txBody>
      </p:sp>
      <p:graphicFrame>
        <p:nvGraphicFramePr>
          <p:cNvPr id="4" name="Table 4">
            <a:extLst>
              <a:ext uri="{FF2B5EF4-FFF2-40B4-BE49-F238E27FC236}">
                <a16:creationId xmlns:a16="http://schemas.microsoft.com/office/drawing/2014/main" id="{3B950474-4973-4F5A-90FC-395E2AEE3A34}"/>
              </a:ext>
            </a:extLst>
          </p:cNvPr>
          <p:cNvGraphicFramePr>
            <a:graphicFrameLocks noGrp="1"/>
          </p:cNvGraphicFramePr>
          <p:nvPr>
            <p:extLst>
              <p:ext uri="{D42A27DB-BD31-4B8C-83A1-F6EECF244321}">
                <p14:modId xmlns:p14="http://schemas.microsoft.com/office/powerpoint/2010/main" val="326494394"/>
              </p:ext>
            </p:extLst>
          </p:nvPr>
        </p:nvGraphicFramePr>
        <p:xfrm>
          <a:off x="215516" y="2420888"/>
          <a:ext cx="8712968" cy="3946157"/>
        </p:xfrm>
        <a:graphic>
          <a:graphicData uri="http://schemas.openxmlformats.org/drawingml/2006/table">
            <a:tbl>
              <a:tblPr firstRow="1" bandRow="1">
                <a:tableStyleId>{5C22544A-7EE6-4342-B048-85BDC9FD1C3A}</a:tableStyleId>
              </a:tblPr>
              <a:tblGrid>
                <a:gridCol w="7410276">
                  <a:extLst>
                    <a:ext uri="{9D8B030D-6E8A-4147-A177-3AD203B41FA5}">
                      <a16:colId xmlns:a16="http://schemas.microsoft.com/office/drawing/2014/main" val="1065933852"/>
                    </a:ext>
                  </a:extLst>
                </a:gridCol>
                <a:gridCol w="1302692">
                  <a:extLst>
                    <a:ext uri="{9D8B030D-6E8A-4147-A177-3AD203B41FA5}">
                      <a16:colId xmlns:a16="http://schemas.microsoft.com/office/drawing/2014/main" val="1269969446"/>
                    </a:ext>
                  </a:extLst>
                </a:gridCol>
              </a:tblGrid>
              <a:tr h="2765545">
                <a:tc>
                  <a:txBody>
                    <a:bodyPr/>
                    <a:lstStyle/>
                    <a:p>
                      <a:r>
                        <a:rPr lang="en-US" dirty="0"/>
                        <a:t>Study of/a subject about (variously) climate change, coasts, countries, earth, economy, environment, geology, human and physical topics, humans, impacts, issues, landscapes, maps, natural and human influences, rocks, weather and climate, wildlife,  or the world </a:t>
                      </a:r>
                      <a:endParaRPr lang="en-GB" dirty="0"/>
                    </a:p>
                  </a:txBody>
                  <a:tcPr/>
                </a:tc>
                <a:tc>
                  <a:txBody>
                    <a:bodyPr/>
                    <a:lstStyle/>
                    <a:p>
                      <a:r>
                        <a:rPr lang="en-US" dirty="0"/>
                        <a:t>55</a:t>
                      </a:r>
                      <a:endParaRPr lang="en-GB" dirty="0"/>
                    </a:p>
                  </a:txBody>
                  <a:tcPr/>
                </a:tc>
                <a:extLst>
                  <a:ext uri="{0D108BD9-81ED-4DB2-BD59-A6C34878D82A}">
                    <a16:rowId xmlns:a16="http://schemas.microsoft.com/office/drawing/2014/main" val="7432672"/>
                  </a:ext>
                </a:extLst>
              </a:tr>
              <a:tr h="590306">
                <a:tc>
                  <a:txBody>
                    <a:bodyPr/>
                    <a:lstStyle/>
                    <a:p>
                      <a:r>
                        <a:rPr lang="en-US" dirty="0"/>
                        <a:t>Interesting, fun</a:t>
                      </a:r>
                      <a:endParaRPr lang="en-GB" dirty="0"/>
                    </a:p>
                  </a:txBody>
                  <a:tcPr/>
                </a:tc>
                <a:tc>
                  <a:txBody>
                    <a:bodyPr/>
                    <a:lstStyle/>
                    <a:p>
                      <a:r>
                        <a:rPr lang="en-US" dirty="0"/>
                        <a:t>34</a:t>
                      </a:r>
                      <a:endParaRPr lang="en-GB" dirty="0"/>
                    </a:p>
                  </a:txBody>
                  <a:tcPr/>
                </a:tc>
                <a:extLst>
                  <a:ext uri="{0D108BD9-81ED-4DB2-BD59-A6C34878D82A}">
                    <a16:rowId xmlns:a16="http://schemas.microsoft.com/office/drawing/2014/main" val="1674972134"/>
                  </a:ext>
                </a:extLst>
              </a:tr>
              <a:tr h="590306">
                <a:tc>
                  <a:txBody>
                    <a:bodyPr/>
                    <a:lstStyle/>
                    <a:p>
                      <a:r>
                        <a:rPr lang="en-US" dirty="0"/>
                        <a:t>Boring</a:t>
                      </a:r>
                      <a:endParaRPr lang="en-GB" dirty="0"/>
                    </a:p>
                  </a:txBody>
                  <a:tcPr/>
                </a:tc>
                <a:tc>
                  <a:txBody>
                    <a:bodyPr/>
                    <a:lstStyle/>
                    <a:p>
                      <a:r>
                        <a:rPr lang="en-US" dirty="0"/>
                        <a:t>15</a:t>
                      </a:r>
                      <a:endParaRPr lang="en-GB" dirty="0"/>
                    </a:p>
                  </a:txBody>
                  <a:tcPr/>
                </a:tc>
                <a:extLst>
                  <a:ext uri="{0D108BD9-81ED-4DB2-BD59-A6C34878D82A}">
                    <a16:rowId xmlns:a16="http://schemas.microsoft.com/office/drawing/2014/main" val="2540497087"/>
                  </a:ext>
                </a:extLst>
              </a:tr>
            </a:tbl>
          </a:graphicData>
        </a:graphic>
      </p:graphicFrame>
    </p:spTree>
    <p:extLst>
      <p:ext uri="{BB962C8B-B14F-4D97-AF65-F5344CB8AC3E}">
        <p14:creationId xmlns:p14="http://schemas.microsoft.com/office/powerpoint/2010/main" val="1803361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E838-69D7-4549-AEAC-C5E430F01B7F}"/>
              </a:ext>
            </a:extLst>
          </p:cNvPr>
          <p:cNvSpPr>
            <a:spLocks noGrp="1"/>
          </p:cNvSpPr>
          <p:nvPr>
            <p:ph type="title"/>
          </p:nvPr>
        </p:nvSpPr>
        <p:spPr/>
        <p:txBody>
          <a:bodyPr/>
          <a:lstStyle/>
          <a:p>
            <a:r>
              <a:rPr lang="en-US" dirty="0"/>
              <a:t>Some individual responses</a:t>
            </a:r>
            <a:endParaRPr lang="en-GB" dirty="0"/>
          </a:p>
        </p:txBody>
      </p:sp>
      <p:sp>
        <p:nvSpPr>
          <p:cNvPr id="3" name="Text Placeholder 2">
            <a:extLst>
              <a:ext uri="{FF2B5EF4-FFF2-40B4-BE49-F238E27FC236}">
                <a16:creationId xmlns:a16="http://schemas.microsoft.com/office/drawing/2014/main" id="{95265A30-57AC-4F40-BE2C-CA269A8D854A}"/>
              </a:ext>
            </a:extLst>
          </p:cNvPr>
          <p:cNvSpPr>
            <a:spLocks noGrp="1"/>
          </p:cNvSpPr>
          <p:nvPr>
            <p:ph type="body" sz="half" idx="1"/>
          </p:nvPr>
        </p:nvSpPr>
        <p:spPr>
          <a:xfrm>
            <a:off x="0" y="1844824"/>
            <a:ext cx="9144000" cy="4174976"/>
          </a:xfrm>
        </p:spPr>
        <p:txBody>
          <a:bodyPr/>
          <a:lstStyle/>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caring subject that will make a difference to the world”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key subject for life”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way to learn about the environment and how you can save it”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 interesting, globalised subject that brings many travel and social opportunities”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“Becoming one with nature”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“Difficult but sometimes interesting”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“Globally eye-opening”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helpful to my career path &amp; has too much content at GCSE that put me off”</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“What’s happening in the world around us and why”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 you can make a living and make the world a better place”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56271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993E-600F-4EB0-84B2-F5D0894F6C6E}"/>
              </a:ext>
            </a:extLst>
          </p:cNvPr>
          <p:cNvSpPr>
            <a:spLocks noGrp="1"/>
          </p:cNvSpPr>
          <p:nvPr>
            <p:ph type="title"/>
          </p:nvPr>
        </p:nvSpPr>
        <p:spPr/>
        <p:txBody>
          <a:bodyPr/>
          <a:lstStyle/>
          <a:p>
            <a:r>
              <a:rPr lang="en-US" dirty="0"/>
              <a:t>Who does geography appeal to … </a:t>
            </a:r>
            <a:endParaRPr lang="en-GB" dirty="0"/>
          </a:p>
        </p:txBody>
      </p:sp>
      <p:sp>
        <p:nvSpPr>
          <p:cNvPr id="3" name="Text Placeholder 2">
            <a:extLst>
              <a:ext uri="{FF2B5EF4-FFF2-40B4-BE49-F238E27FC236}">
                <a16:creationId xmlns:a16="http://schemas.microsoft.com/office/drawing/2014/main" id="{5FA89805-B390-4D11-83FD-89810CF10F78}"/>
              </a:ext>
            </a:extLst>
          </p:cNvPr>
          <p:cNvSpPr>
            <a:spLocks noGrp="1"/>
          </p:cNvSpPr>
          <p:nvPr>
            <p:ph type="body" sz="half" idx="1"/>
          </p:nvPr>
        </p:nvSpPr>
        <p:spPr>
          <a:xfrm>
            <a:off x="251520" y="1844824"/>
            <a:ext cx="7848871" cy="4174976"/>
          </a:xfrm>
        </p:spPr>
        <p:txBody>
          <a:bodyPr/>
          <a:lstStyle/>
          <a:p>
            <a:pPr>
              <a:lnSpc>
                <a:spcPct val="107000"/>
              </a:lnSpc>
              <a:spcAft>
                <a:spcPts val="800"/>
              </a:spcAft>
            </a:pPr>
            <a:r>
              <a:rPr lang="en-GB" sz="1800" dirty="0">
                <a:effectLst/>
                <a:latin typeface="Calibri" panose="020F0502020204030204" pitchFamily="34" charset="0"/>
                <a:ea typeface="Arial" panose="020B0604020202020204" pitchFamily="34" charset="0"/>
                <a:cs typeface="Calibri" panose="020F0502020204030204" pitchFamily="34" charset="0"/>
              </a:rPr>
              <a:t>73% of respondents reported that they “</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 not think geography appeals most to any sort of students”.  </a:t>
            </a: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 of the respondents provided 125 responses through open text answers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top three most common responses, clustered by broad themes, were people:  </a:t>
            </a:r>
          </a:p>
          <a:p>
            <a:endParaRPr lang="en-GB" dirty="0"/>
          </a:p>
        </p:txBody>
      </p:sp>
      <p:graphicFrame>
        <p:nvGraphicFramePr>
          <p:cNvPr id="5" name="Table 5">
            <a:extLst>
              <a:ext uri="{FF2B5EF4-FFF2-40B4-BE49-F238E27FC236}">
                <a16:creationId xmlns:a16="http://schemas.microsoft.com/office/drawing/2014/main" id="{76CFFF7F-355F-4088-800C-2980FB517128}"/>
              </a:ext>
            </a:extLst>
          </p:cNvPr>
          <p:cNvGraphicFramePr>
            <a:graphicFrameLocks noGrp="1"/>
          </p:cNvGraphicFramePr>
          <p:nvPr>
            <p:extLst>
              <p:ext uri="{D42A27DB-BD31-4B8C-83A1-F6EECF244321}">
                <p14:modId xmlns:p14="http://schemas.microsoft.com/office/powerpoint/2010/main" val="1223535723"/>
              </p:ext>
            </p:extLst>
          </p:nvPr>
        </p:nvGraphicFramePr>
        <p:xfrm>
          <a:off x="251520" y="3948016"/>
          <a:ext cx="8640960" cy="1381760"/>
        </p:xfrm>
        <a:graphic>
          <a:graphicData uri="http://schemas.openxmlformats.org/drawingml/2006/table">
            <a:tbl>
              <a:tblPr firstRow="1" bandRow="1">
                <a:tableStyleId>{5C22544A-7EE6-4342-B048-85BDC9FD1C3A}</a:tableStyleId>
              </a:tblPr>
              <a:tblGrid>
                <a:gridCol w="7961454">
                  <a:extLst>
                    <a:ext uri="{9D8B030D-6E8A-4147-A177-3AD203B41FA5}">
                      <a16:colId xmlns:a16="http://schemas.microsoft.com/office/drawing/2014/main" val="148431046"/>
                    </a:ext>
                  </a:extLst>
                </a:gridCol>
                <a:gridCol w="679506">
                  <a:extLst>
                    <a:ext uri="{9D8B030D-6E8A-4147-A177-3AD203B41FA5}">
                      <a16:colId xmlns:a16="http://schemas.microsoft.com/office/drawing/2014/main" val="300933191"/>
                    </a:ext>
                  </a:extLst>
                </a:gridCol>
              </a:tblGrid>
              <a:tr h="370840">
                <a:tc>
                  <a:txBody>
                    <a:bodyPr/>
                    <a:lstStyle/>
                    <a:p>
                      <a:r>
                        <a:rPr lang="en-GB"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want to) change the world, (are) environmental/socially concerned, ethical, interested in the future of the earth and nature, and socially minded</a:t>
                      </a:r>
                      <a:endParaRPr lang="en-GB" b="0" dirty="0"/>
                    </a:p>
                  </a:txBody>
                  <a:tcPr/>
                </a:tc>
                <a:tc>
                  <a:txBody>
                    <a:bodyPr/>
                    <a:lstStyle/>
                    <a:p>
                      <a:r>
                        <a:rPr lang="en-US" dirty="0"/>
                        <a:t>56</a:t>
                      </a:r>
                      <a:endParaRPr lang="en-GB" dirty="0"/>
                    </a:p>
                  </a:txBody>
                  <a:tcPr/>
                </a:tc>
                <a:extLst>
                  <a:ext uri="{0D108BD9-81ED-4DB2-BD59-A6C34878D82A}">
                    <a16:rowId xmlns:a16="http://schemas.microsoft.com/office/drawing/2014/main" val="1987022591"/>
                  </a:ext>
                </a:extLst>
              </a:tr>
              <a:tr h="370840">
                <a:tc>
                  <a:txBody>
                    <a:bodyPr/>
                    <a:lstStyle/>
                    <a:p>
                      <a:r>
                        <a:rPr lang="en-GB"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(Are) analytical, intelligent, open minded, smart </a:t>
                      </a:r>
                      <a:endParaRPr lang="en-GB" b="0" dirty="0"/>
                    </a:p>
                  </a:txBody>
                  <a:tcPr/>
                </a:tc>
                <a:tc>
                  <a:txBody>
                    <a:bodyPr/>
                    <a:lstStyle/>
                    <a:p>
                      <a:r>
                        <a:rPr lang="en-US" dirty="0"/>
                        <a:t>20</a:t>
                      </a:r>
                      <a:endParaRPr lang="en-GB" dirty="0"/>
                    </a:p>
                  </a:txBody>
                  <a:tcPr/>
                </a:tc>
                <a:extLst>
                  <a:ext uri="{0D108BD9-81ED-4DB2-BD59-A6C34878D82A}">
                    <a16:rowId xmlns:a16="http://schemas.microsoft.com/office/drawing/2014/main" val="3854742990"/>
                  </a:ext>
                </a:extLst>
              </a:tr>
              <a:tr h="370840">
                <a:tc>
                  <a:txBody>
                    <a:bodyPr/>
                    <a:lstStyle/>
                    <a:p>
                      <a:r>
                        <a:rPr lang="en-GB"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Enjoy it, like it, are interested in geography </a:t>
                      </a:r>
                      <a:endParaRPr lang="en-GB" b="0" dirty="0"/>
                    </a:p>
                  </a:txBody>
                  <a:tcPr/>
                </a:tc>
                <a:tc>
                  <a:txBody>
                    <a:bodyPr/>
                    <a:lstStyle/>
                    <a:p>
                      <a:r>
                        <a:rPr lang="en-US" dirty="0"/>
                        <a:t>12</a:t>
                      </a:r>
                      <a:endParaRPr lang="en-GB" dirty="0"/>
                    </a:p>
                  </a:txBody>
                  <a:tcPr/>
                </a:tc>
                <a:extLst>
                  <a:ext uri="{0D108BD9-81ED-4DB2-BD59-A6C34878D82A}">
                    <a16:rowId xmlns:a16="http://schemas.microsoft.com/office/drawing/2014/main" val="3777133432"/>
                  </a:ext>
                </a:extLst>
              </a:tr>
            </a:tbl>
          </a:graphicData>
        </a:graphic>
      </p:graphicFrame>
    </p:spTree>
    <p:extLst>
      <p:ext uri="{BB962C8B-B14F-4D97-AF65-F5344CB8AC3E}">
        <p14:creationId xmlns:p14="http://schemas.microsoft.com/office/powerpoint/2010/main" val="3030913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DCF6-38B5-4B8A-BA75-C7DE046EC9E0}"/>
              </a:ext>
            </a:extLst>
          </p:cNvPr>
          <p:cNvSpPr>
            <a:spLocks noGrp="1"/>
          </p:cNvSpPr>
          <p:nvPr>
            <p:ph type="title"/>
          </p:nvPr>
        </p:nvSpPr>
        <p:spPr/>
        <p:txBody>
          <a:bodyPr/>
          <a:lstStyle/>
          <a:p>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words would you most associate with a person who studies/studied geography?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30EAEE7B-D15D-46E6-9E68-3416F217680D}"/>
              </a:ext>
            </a:extLst>
          </p:cNvPr>
          <p:cNvSpPr>
            <a:spLocks noGrp="1"/>
          </p:cNvSpPr>
          <p:nvPr>
            <p:ph type="body" sz="half" idx="1"/>
          </p:nvPr>
        </p:nvSpPr>
        <p:spPr>
          <a:xfrm>
            <a:off x="251520" y="1844824"/>
            <a:ext cx="8712967" cy="4174976"/>
          </a:xfrm>
        </p:spPr>
        <p:txBody>
          <a:bodyPr/>
          <a:lstStyle/>
          <a:p>
            <a:pPr marL="0" indent="0">
              <a:buNone/>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Respondent could provide up to 3 words in response to this question and 362 responses were given. The top four groups of answers, clustered by theme, reveal views about: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graphicFrame>
        <p:nvGraphicFramePr>
          <p:cNvPr id="5" name="Table 5">
            <a:extLst>
              <a:ext uri="{FF2B5EF4-FFF2-40B4-BE49-F238E27FC236}">
                <a16:creationId xmlns:a16="http://schemas.microsoft.com/office/drawing/2014/main" id="{537045DD-6B17-4C60-B71E-81B55091178F}"/>
              </a:ext>
            </a:extLst>
          </p:cNvPr>
          <p:cNvGraphicFramePr>
            <a:graphicFrameLocks noGrp="1"/>
          </p:cNvGraphicFramePr>
          <p:nvPr>
            <p:extLst>
              <p:ext uri="{D42A27DB-BD31-4B8C-83A1-F6EECF244321}">
                <p14:modId xmlns:p14="http://schemas.microsoft.com/office/powerpoint/2010/main" val="2115408793"/>
              </p:ext>
            </p:extLst>
          </p:nvPr>
        </p:nvGraphicFramePr>
        <p:xfrm>
          <a:off x="179512" y="2780928"/>
          <a:ext cx="8604448" cy="3108960"/>
        </p:xfrm>
        <a:graphic>
          <a:graphicData uri="http://schemas.openxmlformats.org/drawingml/2006/table">
            <a:tbl>
              <a:tblPr firstRow="1" bandRow="1">
                <a:tableStyleId>{5C22544A-7EE6-4342-B048-85BDC9FD1C3A}</a:tableStyleId>
              </a:tblPr>
              <a:tblGrid>
                <a:gridCol w="2265203">
                  <a:extLst>
                    <a:ext uri="{9D8B030D-6E8A-4147-A177-3AD203B41FA5}">
                      <a16:colId xmlns:a16="http://schemas.microsoft.com/office/drawing/2014/main" val="3245763930"/>
                    </a:ext>
                  </a:extLst>
                </a:gridCol>
                <a:gridCol w="5400600">
                  <a:extLst>
                    <a:ext uri="{9D8B030D-6E8A-4147-A177-3AD203B41FA5}">
                      <a16:colId xmlns:a16="http://schemas.microsoft.com/office/drawing/2014/main" val="2973948123"/>
                    </a:ext>
                  </a:extLst>
                </a:gridCol>
                <a:gridCol w="938645">
                  <a:extLst>
                    <a:ext uri="{9D8B030D-6E8A-4147-A177-3AD203B41FA5}">
                      <a16:colId xmlns:a16="http://schemas.microsoft.com/office/drawing/2014/main" val="2785112495"/>
                    </a:ext>
                  </a:extLst>
                </a:gridCol>
              </a:tblGrid>
              <a:tr h="370840">
                <a:tc>
                  <a:txBody>
                    <a:bodyPr/>
                    <a:lstStyle/>
                    <a:p>
                      <a:r>
                        <a:rPr lang="en-GB" sz="1800" b="0" kern="1200" dirty="0">
                          <a:solidFill>
                            <a:schemeClr val="lt1"/>
                          </a:solidFill>
                          <a:effectLst/>
                          <a:latin typeface="+mn-lt"/>
                          <a:ea typeface="+mn-ea"/>
                          <a:cs typeface="+mn-cs"/>
                        </a:rPr>
                        <a:t>The mindset and outlook of geographers</a:t>
                      </a:r>
                      <a:endParaRPr lang="en-GB" b="0" dirty="0"/>
                    </a:p>
                  </a:txBody>
                  <a:tcPr/>
                </a:tc>
                <a:tc>
                  <a:txBody>
                    <a:bodyPr/>
                    <a:lstStyle/>
                    <a:p>
                      <a:r>
                        <a:rPr lang="en-GB" sz="1800" b="0" i="1" kern="1200" dirty="0">
                          <a:solidFill>
                            <a:schemeClr val="lt1"/>
                          </a:solidFill>
                          <a:effectLst/>
                          <a:latin typeface="+mn-lt"/>
                          <a:ea typeface="+mn-ea"/>
                          <a:cs typeface="+mn-cs"/>
                        </a:rPr>
                        <a:t>Aware, caring, committed, concerned, interested, perceptive </a:t>
                      </a:r>
                      <a:endParaRPr lang="en-GB" b="0" dirty="0"/>
                    </a:p>
                  </a:txBody>
                  <a:tcPr/>
                </a:tc>
                <a:tc>
                  <a:txBody>
                    <a:bodyPr/>
                    <a:lstStyle/>
                    <a:p>
                      <a:r>
                        <a:rPr lang="en-US" b="0" dirty="0"/>
                        <a:t>78</a:t>
                      </a:r>
                      <a:endParaRPr lang="en-GB" b="0" dirty="0"/>
                    </a:p>
                  </a:txBody>
                  <a:tcPr/>
                </a:tc>
                <a:extLst>
                  <a:ext uri="{0D108BD9-81ED-4DB2-BD59-A6C34878D82A}">
                    <a16:rowId xmlns:a16="http://schemas.microsoft.com/office/drawing/2014/main" val="65295916"/>
                  </a:ext>
                </a:extLst>
              </a:tr>
              <a:tr h="370840">
                <a:tc>
                  <a:txBody>
                    <a:bodyPr/>
                    <a:lstStyle/>
                    <a:p>
                      <a:r>
                        <a:rPr lang="en-GB" sz="1800" b="0" kern="1200" dirty="0">
                          <a:solidFill>
                            <a:schemeClr val="dk1"/>
                          </a:solidFill>
                          <a:effectLst/>
                          <a:latin typeface="+mn-lt"/>
                          <a:ea typeface="+mn-ea"/>
                          <a:cs typeface="+mn-cs"/>
                        </a:rPr>
                        <a:t>Their academic abilities</a:t>
                      </a:r>
                      <a:endParaRPr lang="en-GB" b="0" dirty="0"/>
                    </a:p>
                  </a:txBody>
                  <a:tcPr/>
                </a:tc>
                <a:tc>
                  <a:txBody>
                    <a:bodyPr/>
                    <a:lstStyle/>
                    <a:p>
                      <a:r>
                        <a:rPr lang="en-GB" sz="1800" b="0" i="1" kern="1200" dirty="0">
                          <a:solidFill>
                            <a:schemeClr val="dk1"/>
                          </a:solidFill>
                          <a:effectLst/>
                          <a:latin typeface="+mn-lt"/>
                          <a:ea typeface="+mn-ea"/>
                          <a:cs typeface="+mn-cs"/>
                        </a:rPr>
                        <a:t>Academic, articulate, clever, intelligent, smart</a:t>
                      </a:r>
                      <a:endParaRPr lang="en-GB" b="0" dirty="0"/>
                    </a:p>
                  </a:txBody>
                  <a:tcPr/>
                </a:tc>
                <a:tc>
                  <a:txBody>
                    <a:bodyPr/>
                    <a:lstStyle/>
                    <a:p>
                      <a:r>
                        <a:rPr lang="en-US" b="0" dirty="0"/>
                        <a:t>71</a:t>
                      </a:r>
                      <a:endParaRPr lang="en-GB" b="0" dirty="0"/>
                    </a:p>
                  </a:txBody>
                  <a:tcPr/>
                </a:tc>
                <a:extLst>
                  <a:ext uri="{0D108BD9-81ED-4DB2-BD59-A6C34878D82A}">
                    <a16:rowId xmlns:a16="http://schemas.microsoft.com/office/drawing/2014/main" val="3915948086"/>
                  </a:ext>
                </a:extLst>
              </a:tr>
              <a:tr h="370840">
                <a:tc>
                  <a:txBody>
                    <a:bodyPr/>
                    <a:lstStyle/>
                    <a:p>
                      <a:r>
                        <a:rPr lang="en-GB" sz="1800" b="0" kern="1200" dirty="0">
                          <a:solidFill>
                            <a:schemeClr val="dk1"/>
                          </a:solidFill>
                          <a:effectLst/>
                          <a:latin typeface="+mn-lt"/>
                          <a:ea typeface="+mn-ea"/>
                          <a:cs typeface="+mn-cs"/>
                        </a:rPr>
                        <a:t>Their interests</a:t>
                      </a:r>
                      <a:endParaRPr lang="en-GB" b="0" dirty="0"/>
                    </a:p>
                  </a:txBody>
                  <a:tcPr/>
                </a:tc>
                <a:tc>
                  <a:txBody>
                    <a:bodyPr/>
                    <a:lstStyle/>
                    <a:p>
                      <a:r>
                        <a:rPr lang="en-GB" sz="1800" b="0" i="1" kern="1200" dirty="0">
                          <a:solidFill>
                            <a:schemeClr val="dk1"/>
                          </a:solidFill>
                          <a:effectLst/>
                          <a:latin typeface="+mn-lt"/>
                          <a:ea typeface="+mn-ea"/>
                          <a:cs typeface="+mn-cs"/>
                        </a:rPr>
                        <a:t>Climate change, eco, environment, green, world issues</a:t>
                      </a:r>
                      <a:endParaRPr lang="en-GB" b="0" dirty="0"/>
                    </a:p>
                  </a:txBody>
                  <a:tcPr/>
                </a:tc>
                <a:tc>
                  <a:txBody>
                    <a:bodyPr/>
                    <a:lstStyle/>
                    <a:p>
                      <a:r>
                        <a:rPr lang="en-US" b="0" dirty="0"/>
                        <a:t>57</a:t>
                      </a:r>
                      <a:endParaRPr lang="en-GB" b="0" dirty="0"/>
                    </a:p>
                  </a:txBody>
                  <a:tcPr/>
                </a:tc>
                <a:extLst>
                  <a:ext uri="{0D108BD9-81ED-4DB2-BD59-A6C34878D82A}">
                    <a16:rowId xmlns:a16="http://schemas.microsoft.com/office/drawing/2014/main" val="1336684239"/>
                  </a:ext>
                </a:extLst>
              </a:tr>
              <a:tr h="370840">
                <a:tc>
                  <a:txBody>
                    <a:bodyPr/>
                    <a:lstStyle/>
                    <a:p>
                      <a:r>
                        <a:rPr lang="en-GB" sz="1800" b="0" kern="1200" dirty="0">
                          <a:solidFill>
                            <a:schemeClr val="dk1"/>
                          </a:solidFill>
                          <a:effectLst/>
                          <a:latin typeface="+mn-lt"/>
                          <a:ea typeface="+mn-ea"/>
                          <a:cs typeface="+mn-cs"/>
                        </a:rPr>
                        <a:t>Their broader characteristics</a:t>
                      </a:r>
                      <a:endParaRPr lang="en-GB" b="0" dirty="0"/>
                    </a:p>
                  </a:txBody>
                  <a:tcPr/>
                </a:tc>
                <a:tc>
                  <a:txBody>
                    <a:bodyPr/>
                    <a:lstStyle/>
                    <a:p>
                      <a:r>
                        <a:rPr lang="en-GB" sz="1800" b="0" i="1" kern="1200" dirty="0">
                          <a:solidFill>
                            <a:schemeClr val="dk1"/>
                          </a:solidFill>
                          <a:effectLst/>
                          <a:latin typeface="+mn-lt"/>
                          <a:ea typeface="+mn-ea"/>
                          <a:cs typeface="+mn-cs"/>
                        </a:rPr>
                        <a:t>Active, adventurous, ambitious, enthusiastic, fun, friendly, hard-working, helpful, outdoorsy, keen, kind, passionate</a:t>
                      </a:r>
                      <a:endParaRPr lang="en-GB" b="0" dirty="0"/>
                    </a:p>
                  </a:txBody>
                  <a:tcPr/>
                </a:tc>
                <a:tc>
                  <a:txBody>
                    <a:bodyPr/>
                    <a:lstStyle/>
                    <a:p>
                      <a:r>
                        <a:rPr lang="en-US" b="0" dirty="0"/>
                        <a:t>41</a:t>
                      </a:r>
                      <a:endParaRPr lang="en-GB" b="0" dirty="0"/>
                    </a:p>
                  </a:txBody>
                  <a:tcPr/>
                </a:tc>
                <a:extLst>
                  <a:ext uri="{0D108BD9-81ED-4DB2-BD59-A6C34878D82A}">
                    <a16:rowId xmlns:a16="http://schemas.microsoft.com/office/drawing/2014/main" val="2072939059"/>
                  </a:ext>
                </a:extLst>
              </a:tr>
            </a:tbl>
          </a:graphicData>
        </a:graphic>
      </p:graphicFrame>
    </p:spTree>
    <p:extLst>
      <p:ext uri="{BB962C8B-B14F-4D97-AF65-F5344CB8AC3E}">
        <p14:creationId xmlns:p14="http://schemas.microsoft.com/office/powerpoint/2010/main" val="175417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BF84-8398-4FA5-B379-FA1968F869FA}"/>
              </a:ext>
            </a:extLst>
          </p:cNvPr>
          <p:cNvSpPr>
            <a:spLocks noGrp="1"/>
          </p:cNvSpPr>
          <p:nvPr>
            <p:ph type="title"/>
          </p:nvPr>
        </p:nvSpPr>
        <p:spPr/>
        <p:txBody>
          <a:bodyPr/>
          <a:lstStyle/>
          <a:p>
            <a:r>
              <a:rPr lang="en-US" sz="2800" i="1" dirty="0"/>
              <a:t>I didn’t have any teachers who looked like me</a:t>
            </a:r>
            <a:endParaRPr lang="en-GB" sz="2800" i="1" dirty="0"/>
          </a:p>
        </p:txBody>
      </p:sp>
      <p:pic>
        <p:nvPicPr>
          <p:cNvPr id="5" name="Picture 4">
            <a:extLst>
              <a:ext uri="{FF2B5EF4-FFF2-40B4-BE49-F238E27FC236}">
                <a16:creationId xmlns:a16="http://schemas.microsoft.com/office/drawing/2014/main" id="{81DA9789-FE24-4271-9C65-9B061A882BE2}"/>
              </a:ext>
            </a:extLst>
          </p:cNvPr>
          <p:cNvPicPr>
            <a:picLocks noChangeAspect="1"/>
          </p:cNvPicPr>
          <p:nvPr/>
        </p:nvPicPr>
        <p:blipFill>
          <a:blip r:embed="rId2"/>
          <a:stretch>
            <a:fillRect/>
          </a:stretch>
        </p:blipFill>
        <p:spPr>
          <a:xfrm>
            <a:off x="81902" y="2045436"/>
            <a:ext cx="3553994" cy="4954779"/>
          </a:xfrm>
          <a:prstGeom prst="rect">
            <a:avLst/>
          </a:prstGeom>
        </p:spPr>
      </p:pic>
      <p:sp>
        <p:nvSpPr>
          <p:cNvPr id="7" name="TextBox 6">
            <a:extLst>
              <a:ext uri="{FF2B5EF4-FFF2-40B4-BE49-F238E27FC236}">
                <a16:creationId xmlns:a16="http://schemas.microsoft.com/office/drawing/2014/main" id="{308A012F-DA3A-4EBB-8FE7-BA68F315051A}"/>
              </a:ext>
            </a:extLst>
          </p:cNvPr>
          <p:cNvSpPr txBox="1"/>
          <p:nvPr/>
        </p:nvSpPr>
        <p:spPr>
          <a:xfrm>
            <a:off x="3779912" y="1825853"/>
            <a:ext cx="5282186" cy="5139869"/>
          </a:xfrm>
          <a:prstGeom prst="rect">
            <a:avLst/>
          </a:prstGeom>
          <a:noFill/>
        </p:spPr>
        <p:txBody>
          <a:bodyPr wrap="square">
            <a:spAutoFit/>
          </a:bodyPr>
          <a:lstStyle/>
          <a:p>
            <a:r>
              <a:rPr lang="en-US" sz="2000" dirty="0"/>
              <a:t>* They had experienced racism, from pupils</a:t>
            </a:r>
          </a:p>
          <a:p>
            <a:r>
              <a:rPr lang="en-US" sz="2000" dirty="0"/>
              <a:t>&amp; colleagues</a:t>
            </a:r>
          </a:p>
          <a:p>
            <a:r>
              <a:rPr lang="en-US" sz="2000" dirty="0"/>
              <a:t>* There is ongoing underrepresentation of Black, Asian &amp; and minority ethnic perspectives &amp; people (and) this excludes people &amp; impacts negatively on the reality of who geography is for</a:t>
            </a:r>
          </a:p>
          <a:p>
            <a:r>
              <a:rPr lang="en-US" sz="2000" dirty="0"/>
              <a:t>* There have been positive actions, eg </a:t>
            </a:r>
            <a:r>
              <a:rPr lang="en-US" sz="2000" i="1" dirty="0"/>
              <a:t>Black Geographers</a:t>
            </a:r>
            <a:r>
              <a:rPr lang="en-US" sz="2000" dirty="0"/>
              <a:t>, but more is needed</a:t>
            </a:r>
          </a:p>
          <a:p>
            <a:r>
              <a:rPr lang="en-US" sz="2000" dirty="0"/>
              <a:t>* There can be expectation from white</a:t>
            </a:r>
          </a:p>
          <a:p>
            <a:r>
              <a:rPr lang="en-US" sz="2000" dirty="0"/>
              <a:t>colleagues that such issues are for Black, Asian &amp; minority ethnic colleagues to address</a:t>
            </a:r>
          </a:p>
          <a:p>
            <a:r>
              <a:rPr lang="en-US" sz="2000" dirty="0"/>
              <a:t>*  The teachers are often the only non-white member of their dept</a:t>
            </a:r>
          </a:p>
          <a:p>
            <a:endParaRPr lang="en-US" sz="1400" dirty="0"/>
          </a:p>
          <a:p>
            <a:r>
              <a:rPr lang="en-US" sz="1400" dirty="0"/>
              <a:t>Source: </a:t>
            </a:r>
            <a:r>
              <a:rPr lang="en-US" sz="1400" i="1" dirty="0"/>
              <a:t>I didn’t have any teachers that looked like me</a:t>
            </a:r>
            <a:endParaRPr lang="en-GB" sz="1400" i="1" dirty="0"/>
          </a:p>
        </p:txBody>
      </p:sp>
    </p:spTree>
    <p:extLst>
      <p:ext uri="{BB962C8B-B14F-4D97-AF65-F5344CB8AC3E}">
        <p14:creationId xmlns:p14="http://schemas.microsoft.com/office/powerpoint/2010/main" val="1557120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6C2B-D9FA-4D03-A77E-617E1358007B}"/>
              </a:ext>
            </a:extLst>
          </p:cNvPr>
          <p:cNvSpPr>
            <a:spLocks noGrp="1"/>
          </p:cNvSpPr>
          <p:nvPr>
            <p:ph type="title"/>
          </p:nvPr>
        </p:nvSpPr>
        <p:spPr/>
        <p:txBody>
          <a:bodyPr/>
          <a:lstStyle/>
          <a:p>
            <a:r>
              <a:rPr lang="en-US" dirty="0"/>
              <a:t>Recommendations </a:t>
            </a:r>
            <a:endParaRPr lang="en-GB" dirty="0"/>
          </a:p>
        </p:txBody>
      </p:sp>
      <p:sp>
        <p:nvSpPr>
          <p:cNvPr id="3" name="Text Placeholder 2">
            <a:extLst>
              <a:ext uri="{FF2B5EF4-FFF2-40B4-BE49-F238E27FC236}">
                <a16:creationId xmlns:a16="http://schemas.microsoft.com/office/drawing/2014/main" id="{11F05211-B6A0-4043-8886-BD488E34254A}"/>
              </a:ext>
            </a:extLst>
          </p:cNvPr>
          <p:cNvSpPr>
            <a:spLocks noGrp="1"/>
          </p:cNvSpPr>
          <p:nvPr>
            <p:ph type="body" sz="half" idx="1"/>
          </p:nvPr>
        </p:nvSpPr>
        <p:spPr>
          <a:xfrm>
            <a:off x="323528" y="1844824"/>
            <a:ext cx="8568951" cy="4174976"/>
          </a:xfrm>
        </p:spPr>
        <p:txBody>
          <a:bodyPr/>
          <a:lstStyle/>
          <a:p>
            <a:r>
              <a:rPr lang="en-US" sz="2400" dirty="0"/>
              <a:t>Recognise that geography emerged from the structures of imperialism and colonialism and address this legacy</a:t>
            </a:r>
          </a:p>
          <a:p>
            <a:r>
              <a:rPr lang="en-US" sz="2400" dirty="0"/>
              <a:t>Consider EDI as subject-wide issues</a:t>
            </a:r>
          </a:p>
          <a:p>
            <a:r>
              <a:rPr lang="en-US" sz="2400" dirty="0"/>
              <a:t>Empower and support Black, Asian &amp;  minority ethnic voices and initiative within geography teaching</a:t>
            </a:r>
          </a:p>
          <a:p>
            <a:r>
              <a:rPr lang="en-US" sz="2400" dirty="0"/>
              <a:t>Review resources &amp; practice to address EDI</a:t>
            </a:r>
          </a:p>
          <a:p>
            <a:r>
              <a:rPr lang="en-US" sz="2400" dirty="0"/>
              <a:t>Address EDI in reviews of National Curriculum &amp; Exams </a:t>
            </a:r>
          </a:p>
          <a:p>
            <a:r>
              <a:rPr lang="en-US" sz="2400" dirty="0"/>
              <a:t>Undertake more work with underrepresented YP, to better understand their perspectives on geography</a:t>
            </a:r>
          </a:p>
          <a:p>
            <a:r>
              <a:rPr lang="en-US" sz="2400" dirty="0"/>
              <a:t>Develop more inclusive careers materials</a:t>
            </a:r>
          </a:p>
          <a:p>
            <a:r>
              <a:rPr lang="en-US" sz="2400" dirty="0"/>
              <a:t>Recruit, support &amp; retain more Black, Asian &amp; minority ethnic teachers</a:t>
            </a:r>
            <a:endParaRPr lang="en-GB" sz="2400" dirty="0"/>
          </a:p>
        </p:txBody>
      </p:sp>
    </p:spTree>
    <p:extLst>
      <p:ext uri="{BB962C8B-B14F-4D97-AF65-F5344CB8AC3E}">
        <p14:creationId xmlns:p14="http://schemas.microsoft.com/office/powerpoint/2010/main" val="2113417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691680" y="188913"/>
            <a:ext cx="5267920" cy="1785937"/>
          </a:xfrm>
        </p:spPr>
        <p:txBody>
          <a:bodyPr/>
          <a:lstStyle/>
          <a:p>
            <a:r>
              <a:rPr lang="en-GB" altLang="en-US" dirty="0"/>
              <a:t>The Royal Geographical Society (with IBG) </a:t>
            </a:r>
          </a:p>
        </p:txBody>
      </p:sp>
      <p:sp>
        <p:nvSpPr>
          <p:cNvPr id="4" name="Rectangle 3"/>
          <p:cNvSpPr/>
          <p:nvPr/>
        </p:nvSpPr>
        <p:spPr>
          <a:xfrm>
            <a:off x="360363" y="2489200"/>
            <a:ext cx="5435600" cy="2898775"/>
          </a:xfrm>
          <a:prstGeom prst="rect">
            <a:avLst/>
          </a:prstGeom>
        </p:spPr>
        <p:txBody>
          <a:bodyPr>
            <a:spAutoFit/>
          </a:bodyPr>
          <a:lstStyle/>
          <a:p>
            <a:pPr marL="344296" indent="-344296" defTabSz="914360">
              <a:spcBef>
                <a:spcPct val="20000"/>
              </a:spcBef>
              <a:buFont typeface="Arial" charset="0"/>
              <a:buChar char="•"/>
              <a:defRPr/>
            </a:pPr>
            <a:r>
              <a:rPr lang="en-GB" sz="2400" kern="0" dirty="0">
                <a:solidFill>
                  <a:srgbClr val="000000"/>
                </a:solidFill>
                <a:latin typeface="Helvetica"/>
              </a:rPr>
              <a:t>The learned and professional body for geography</a:t>
            </a:r>
          </a:p>
          <a:p>
            <a:pPr marL="344296" indent="-344296" defTabSz="914360">
              <a:spcBef>
                <a:spcPct val="20000"/>
              </a:spcBef>
              <a:buFont typeface="Arial" charset="0"/>
              <a:buChar char="•"/>
              <a:defRPr/>
            </a:pPr>
            <a:r>
              <a:rPr lang="en-GB" sz="2400" kern="0" dirty="0">
                <a:solidFill>
                  <a:srgbClr val="000000"/>
                </a:solidFill>
                <a:latin typeface="Helvetica"/>
              </a:rPr>
              <a:t>Schools, higher education, with the professions and public </a:t>
            </a:r>
          </a:p>
          <a:p>
            <a:pPr marL="344296" indent="-344296" defTabSz="914360">
              <a:spcBef>
                <a:spcPct val="20000"/>
              </a:spcBef>
              <a:buFont typeface="Arial" charset="0"/>
              <a:buChar char="•"/>
              <a:defRPr/>
            </a:pPr>
            <a:r>
              <a:rPr lang="en-GB" sz="2400" kern="0" dirty="0">
                <a:solidFill>
                  <a:srgbClr val="000000"/>
                </a:solidFill>
                <a:latin typeface="Helvetica"/>
              </a:rPr>
              <a:t>16,000 Fellows </a:t>
            </a:r>
          </a:p>
          <a:p>
            <a:pPr marL="344296" indent="-344296" defTabSz="914360">
              <a:spcBef>
                <a:spcPct val="20000"/>
              </a:spcBef>
              <a:buFont typeface="Arial" charset="0"/>
              <a:buChar char="•"/>
              <a:defRPr/>
            </a:pPr>
            <a:r>
              <a:rPr lang="en-GB" sz="2400" kern="0" dirty="0">
                <a:solidFill>
                  <a:srgbClr val="000000"/>
                </a:solidFill>
                <a:latin typeface="Helvetica"/>
              </a:rPr>
              <a:t>A focus on the discipline and subject knowledge </a:t>
            </a:r>
          </a:p>
        </p:txBody>
      </p:sp>
      <p:pic>
        <p:nvPicPr>
          <p:cNvPr id="41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643188"/>
            <a:ext cx="2592387"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1" name="Rectangle 1"/>
          <p:cNvSpPr>
            <a:spLocks noChangeArrowheads="1"/>
          </p:cNvSpPr>
          <p:nvPr/>
        </p:nvSpPr>
        <p:spPr bwMode="auto">
          <a:xfrm>
            <a:off x="0" y="5732463"/>
            <a:ext cx="860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Helvetica" charset="0"/>
              </a:defRPr>
            </a:lvl1pPr>
            <a:lvl2pPr marL="742950" indent="-285750" eaLnBrk="0" hangingPunct="0">
              <a:spcBef>
                <a:spcPct val="20000"/>
              </a:spcBef>
              <a:buChar char="–"/>
              <a:defRPr sz="2800">
                <a:solidFill>
                  <a:schemeClr val="tx1"/>
                </a:solidFill>
                <a:latin typeface="Helvetica" charset="0"/>
              </a:defRPr>
            </a:lvl2pPr>
            <a:lvl3pPr marL="1143000" indent="-228600" eaLnBrk="0" hangingPunct="0">
              <a:spcBef>
                <a:spcPct val="20000"/>
              </a:spcBef>
              <a:buChar char="•"/>
              <a:defRPr sz="2400">
                <a:solidFill>
                  <a:schemeClr val="tx1"/>
                </a:solidFill>
                <a:latin typeface="Helvetica" charset="0"/>
              </a:defRPr>
            </a:lvl3pPr>
            <a:lvl4pPr marL="1600200" indent="-228600" eaLnBrk="0" hangingPunct="0">
              <a:spcBef>
                <a:spcPct val="20000"/>
              </a:spcBef>
              <a:buChar char="–"/>
              <a:defRPr sz="2000">
                <a:solidFill>
                  <a:schemeClr val="tx1"/>
                </a:solidFill>
                <a:latin typeface="Helvetica" charset="0"/>
              </a:defRPr>
            </a:lvl4pPr>
            <a:lvl5pPr marL="2057400" indent="-228600" eaLnBrk="0" hangingPunct="0">
              <a:spcBef>
                <a:spcPct val="20000"/>
              </a:spcBef>
              <a:buChar char="»"/>
              <a:defRPr sz="2000">
                <a:solidFill>
                  <a:schemeClr val="tx1"/>
                </a:solidFill>
                <a:latin typeface="Helvetica" charset="0"/>
              </a:defRPr>
            </a:lvl5pPr>
            <a:lvl6pPr marL="2514600" indent="-228600" eaLnBrk="0" fontAlgn="base" hangingPunct="0">
              <a:spcBef>
                <a:spcPct val="20000"/>
              </a:spcBef>
              <a:spcAft>
                <a:spcPct val="0"/>
              </a:spcAft>
              <a:buChar char="»"/>
              <a:defRPr sz="2000">
                <a:solidFill>
                  <a:schemeClr val="tx1"/>
                </a:solidFill>
                <a:latin typeface="Helvetica" charset="0"/>
              </a:defRPr>
            </a:lvl6pPr>
            <a:lvl7pPr marL="2971800" indent="-228600" eaLnBrk="0" fontAlgn="base" hangingPunct="0">
              <a:spcBef>
                <a:spcPct val="20000"/>
              </a:spcBef>
              <a:spcAft>
                <a:spcPct val="0"/>
              </a:spcAft>
              <a:buChar char="»"/>
              <a:defRPr sz="2000">
                <a:solidFill>
                  <a:schemeClr val="tx1"/>
                </a:solidFill>
                <a:latin typeface="Helvetica" charset="0"/>
              </a:defRPr>
            </a:lvl7pPr>
            <a:lvl8pPr marL="3429000" indent="-228600" eaLnBrk="0" fontAlgn="base" hangingPunct="0">
              <a:spcBef>
                <a:spcPct val="20000"/>
              </a:spcBef>
              <a:spcAft>
                <a:spcPct val="0"/>
              </a:spcAft>
              <a:buChar char="»"/>
              <a:defRPr sz="2000">
                <a:solidFill>
                  <a:schemeClr val="tx1"/>
                </a:solidFill>
                <a:latin typeface="Helvetica" charset="0"/>
              </a:defRPr>
            </a:lvl8pPr>
            <a:lvl9pPr marL="3886200" indent="-228600" eaLnBrk="0" fontAlgn="base" hangingPunct="0">
              <a:spcBef>
                <a:spcPct val="20000"/>
              </a:spcBef>
              <a:spcAft>
                <a:spcPct val="0"/>
              </a:spcAft>
              <a:buChar char="»"/>
              <a:defRPr sz="2000">
                <a:solidFill>
                  <a:schemeClr val="tx1"/>
                </a:solidFill>
                <a:latin typeface="Helvetica" charset="0"/>
              </a:defRPr>
            </a:lvl9pPr>
          </a:lstStyle>
          <a:p>
            <a:pPr algn="ctr" eaLnBrk="1" hangingPunct="1">
              <a:spcBef>
                <a:spcPct val="0"/>
              </a:spcBef>
              <a:buFontTx/>
              <a:buNone/>
            </a:pPr>
            <a:r>
              <a:rPr lang="en-GB" altLang="en-US" sz="2800" i="1">
                <a:solidFill>
                  <a:srgbClr val="000000"/>
                </a:solidFill>
                <a:latin typeface="Arial" charset="0"/>
              </a:rPr>
              <a:t>“Advancing geography and geographical learning” </a:t>
            </a:r>
          </a:p>
        </p:txBody>
      </p:sp>
    </p:spTree>
    <p:extLst>
      <p:ext uri="{BB962C8B-B14F-4D97-AF65-F5344CB8AC3E}">
        <p14:creationId xmlns:p14="http://schemas.microsoft.com/office/powerpoint/2010/main" val="3655247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9009-3733-48E7-90D7-F7AA555E3854}"/>
              </a:ext>
            </a:extLst>
          </p:cNvPr>
          <p:cNvSpPr>
            <a:spLocks noGrp="1"/>
          </p:cNvSpPr>
          <p:nvPr>
            <p:ph type="title"/>
          </p:nvPr>
        </p:nvSpPr>
        <p:spPr/>
        <p:txBody>
          <a:bodyPr/>
          <a:lstStyle/>
          <a:p>
            <a:r>
              <a:rPr lang="en-US" dirty="0"/>
              <a:t>Recap #1</a:t>
            </a:r>
            <a:endParaRPr lang="en-GB" dirty="0"/>
          </a:p>
        </p:txBody>
      </p:sp>
      <p:sp>
        <p:nvSpPr>
          <p:cNvPr id="3" name="Text Placeholder 2">
            <a:extLst>
              <a:ext uri="{FF2B5EF4-FFF2-40B4-BE49-F238E27FC236}">
                <a16:creationId xmlns:a16="http://schemas.microsoft.com/office/drawing/2014/main" id="{67B59105-E7F7-4B46-882D-0AD86E94D633}"/>
              </a:ext>
            </a:extLst>
          </p:cNvPr>
          <p:cNvSpPr>
            <a:spLocks noGrp="1"/>
          </p:cNvSpPr>
          <p:nvPr>
            <p:ph type="body" sz="half" idx="1"/>
          </p:nvPr>
        </p:nvSpPr>
        <p:spPr>
          <a:xfrm>
            <a:off x="251520" y="1844824"/>
            <a:ext cx="8568952" cy="4174976"/>
          </a:xfrm>
        </p:spPr>
        <p:txBody>
          <a:bodyPr/>
          <a:lstStyle/>
          <a:p>
            <a:pPr marL="342900" lvl="0" indent="-342900">
              <a:lnSpc>
                <a:spcPct val="107000"/>
              </a:lnSpc>
              <a:buFont typeface="Wingdings" panose="05000000000000000000" pitchFamily="2" charset="2"/>
              <a:buChar char=""/>
            </a:pPr>
            <a:r>
              <a:rPr lang="en-GB" sz="2400" dirty="0">
                <a:effectLst/>
                <a:latin typeface="Arial" panose="020B0604020202020204" pitchFamily="34" charset="0"/>
                <a:ea typeface="Arial" panose="020B0604020202020204" pitchFamily="34" charset="0"/>
                <a:cs typeface="Arial" panose="020B0604020202020204" pitchFamily="34" charset="0"/>
              </a:rPr>
              <a:t>Geography has made substantial progress … “at GCSE”</a:t>
            </a:r>
          </a:p>
          <a:p>
            <a:pPr marL="342900" lvl="0" indent="-342900">
              <a:lnSpc>
                <a:spcPct val="107000"/>
              </a:lnSpc>
              <a:buFont typeface="Wingdings" panose="05000000000000000000" pitchFamily="2" charset="2"/>
              <a:buChar char=""/>
            </a:pPr>
            <a:r>
              <a:rPr lang="en-GB" sz="2400" dirty="0">
                <a:latin typeface="Arial" panose="020B0604020202020204" pitchFamily="34" charset="0"/>
                <a:ea typeface="Arial" panose="020B0604020202020204" pitchFamily="34" charset="0"/>
                <a:cs typeface="Arial" panose="020B0604020202020204" pitchFamily="34" charset="0"/>
              </a:rPr>
              <a:t>(In many respects) there are positive views held about geography and geographers </a:t>
            </a:r>
            <a:endParaRPr lang="en-GB" sz="2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n-GB" sz="2400" dirty="0">
                <a:effectLst/>
                <a:latin typeface="Arial" panose="020B0604020202020204" pitchFamily="34" charset="0"/>
                <a:ea typeface="Arial" panose="020B0604020202020204" pitchFamily="34" charset="0"/>
                <a:cs typeface="Arial" panose="020B0604020202020204" pitchFamily="34" charset="0"/>
              </a:rPr>
              <a:t>Overall, most young people see a connection between their subject choices and future careers &amp; this is important to them</a:t>
            </a:r>
          </a:p>
          <a:p>
            <a:pPr marL="342900" lvl="0" indent="-342900">
              <a:lnSpc>
                <a:spcPct val="107000"/>
              </a:lnSpc>
              <a:buFont typeface="Wingdings" panose="05000000000000000000" pitchFamily="2" charset="2"/>
              <a:buChar char=""/>
            </a:pPr>
            <a:r>
              <a:rPr lang="en-GB" sz="2400" dirty="0">
                <a:effectLst/>
                <a:latin typeface="Arial" panose="020B0604020202020204" pitchFamily="34" charset="0"/>
                <a:ea typeface="Arial" panose="020B0604020202020204" pitchFamily="34" charset="0"/>
                <a:cs typeface="Arial" panose="020B0604020202020204" pitchFamily="34" charset="0"/>
              </a:rPr>
              <a:t>For those </a:t>
            </a:r>
            <a:r>
              <a:rPr lang="en-GB" sz="2400" b="1" i="1" u="sng" dirty="0">
                <a:effectLst/>
                <a:latin typeface="Arial" panose="020B0604020202020204" pitchFamily="34" charset="0"/>
                <a:ea typeface="Arial" panose="020B0604020202020204" pitchFamily="34" charset="0"/>
                <a:cs typeface="Arial" panose="020B0604020202020204" pitchFamily="34" charset="0"/>
              </a:rPr>
              <a:t>not</a:t>
            </a:r>
            <a:r>
              <a:rPr lang="en-GB" sz="2400" dirty="0">
                <a:effectLst/>
                <a:latin typeface="Arial" panose="020B0604020202020204" pitchFamily="34" charset="0"/>
                <a:ea typeface="Arial" panose="020B0604020202020204" pitchFamily="34" charset="0"/>
                <a:cs typeface="Arial" panose="020B0604020202020204" pitchFamily="34" charset="0"/>
              </a:rPr>
              <a:t> studying geography they prefer another subject/s, believe another subject/s will be better for their future, do not like geography or are unclear about the career path that geography could provide</a:t>
            </a:r>
          </a:p>
          <a:p>
            <a:pPr marL="0" indent="0">
              <a:buNone/>
            </a:pPr>
            <a:endParaRPr lang="en-GB" dirty="0"/>
          </a:p>
        </p:txBody>
      </p:sp>
    </p:spTree>
    <p:extLst>
      <p:ext uri="{BB962C8B-B14F-4D97-AF65-F5344CB8AC3E}">
        <p14:creationId xmlns:p14="http://schemas.microsoft.com/office/powerpoint/2010/main" val="1621599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82C6-B8A8-4AEA-A1E9-D5EB2EBA3DFB}"/>
              </a:ext>
            </a:extLst>
          </p:cNvPr>
          <p:cNvSpPr>
            <a:spLocks noGrp="1"/>
          </p:cNvSpPr>
          <p:nvPr>
            <p:ph type="title"/>
          </p:nvPr>
        </p:nvSpPr>
        <p:spPr/>
        <p:txBody>
          <a:bodyPr/>
          <a:lstStyle/>
          <a:p>
            <a:r>
              <a:rPr lang="en-US" dirty="0"/>
              <a:t>Recap #2</a:t>
            </a:r>
            <a:endParaRPr lang="en-GB" dirty="0"/>
          </a:p>
        </p:txBody>
      </p:sp>
      <p:sp>
        <p:nvSpPr>
          <p:cNvPr id="3" name="Text Placeholder 2">
            <a:extLst>
              <a:ext uri="{FF2B5EF4-FFF2-40B4-BE49-F238E27FC236}">
                <a16:creationId xmlns:a16="http://schemas.microsoft.com/office/drawing/2014/main" id="{F30210D6-5F9E-4BBD-AD3F-3F2D538D0303}"/>
              </a:ext>
            </a:extLst>
          </p:cNvPr>
          <p:cNvSpPr>
            <a:spLocks noGrp="1"/>
          </p:cNvSpPr>
          <p:nvPr>
            <p:ph type="body" sz="half" idx="1"/>
          </p:nvPr>
        </p:nvSpPr>
        <p:spPr>
          <a:xfrm>
            <a:off x="179512" y="1844824"/>
            <a:ext cx="8424935" cy="4174976"/>
          </a:xfrm>
        </p:spPr>
        <p:txBody>
          <a:bodyPr/>
          <a:lstStyle/>
          <a:p>
            <a:pPr>
              <a:buFont typeface="Wingdings" panose="05000000000000000000" pitchFamily="2" charset="2"/>
              <a:buChar char="à"/>
            </a:pPr>
            <a:r>
              <a:rPr lang="en-US" sz="2800" dirty="0">
                <a:effectLst/>
                <a:latin typeface="Arial" panose="020B0604020202020204" pitchFamily="34" charset="0"/>
                <a:ea typeface="Arial" panose="020B0604020202020204" pitchFamily="34" charset="0"/>
                <a:cs typeface="Arial" panose="020B0604020202020204" pitchFamily="34" charset="0"/>
              </a:rPr>
              <a:t>“Wider considerations” - such as doing good through my job or addressing environment/social concerns in my career are a lower priority for most young people</a:t>
            </a:r>
            <a:endParaRPr lang="en-GB" sz="2800" dirty="0">
              <a:effectLst/>
              <a:latin typeface="Calibri" panose="020F0502020204030204" pitchFamily="34" charset="0"/>
              <a:ea typeface="Arial" panose="020B0604020202020204" pitchFamily="34" charset="0"/>
              <a:cs typeface="Arial" panose="020B0604020202020204" pitchFamily="34" charset="0"/>
            </a:endParaRPr>
          </a:p>
          <a:p>
            <a:pPr>
              <a:buFont typeface="Wingdings" panose="05000000000000000000" pitchFamily="2" charset="2"/>
              <a:buChar char="à"/>
            </a:pPr>
            <a:r>
              <a:rPr lang="en-US" sz="2800" dirty="0">
                <a:sym typeface="Wingdings" panose="05000000000000000000" pitchFamily="2" charset="2"/>
              </a:rPr>
              <a:t>The generic ‘transactional’ benefits (£, </a:t>
            </a:r>
            <a:r>
              <a:rPr lang="en-US" sz="2800" dirty="0" err="1">
                <a:sym typeface="Wingdings" panose="05000000000000000000" pitchFamily="2" charset="2"/>
              </a:rPr>
              <a:t>employabiltity</a:t>
            </a:r>
            <a:r>
              <a:rPr lang="en-US" sz="2800" dirty="0">
                <a:sym typeface="Wingdings" panose="05000000000000000000" pitchFamily="2" charset="2"/>
              </a:rPr>
              <a:t>) of studying geography are poorly understood</a:t>
            </a:r>
          </a:p>
          <a:p>
            <a:pPr>
              <a:buFont typeface="Wingdings" panose="05000000000000000000" pitchFamily="2" charset="2"/>
              <a:buChar char="à"/>
            </a:pPr>
            <a:r>
              <a:rPr lang="en-US" sz="2800" dirty="0">
                <a:sym typeface="Wingdings" panose="05000000000000000000" pitchFamily="2" charset="2"/>
              </a:rPr>
              <a:t>Geography’s career destinations are focused on a narrow range of options (teaching)</a:t>
            </a:r>
          </a:p>
          <a:p>
            <a:pPr>
              <a:buFont typeface="Wingdings" panose="05000000000000000000" pitchFamily="2" charset="2"/>
              <a:buChar char="à"/>
            </a:pPr>
            <a:r>
              <a:rPr lang="en-US" sz="2800" dirty="0">
                <a:sym typeface="Wingdings" panose="05000000000000000000" pitchFamily="2" charset="2"/>
              </a:rPr>
              <a:t>The ‘green economy’, </a:t>
            </a:r>
            <a:r>
              <a:rPr lang="en-US" sz="2800" dirty="0" err="1">
                <a:sym typeface="Wingdings" panose="05000000000000000000" pitchFamily="2" charset="2"/>
              </a:rPr>
              <a:t>espc</a:t>
            </a:r>
            <a:r>
              <a:rPr lang="en-US" sz="2800" dirty="0">
                <a:sym typeface="Wingdings" panose="05000000000000000000" pitchFamily="2" charset="2"/>
              </a:rPr>
              <a:t> for some groups is poorly understood </a:t>
            </a:r>
            <a:endParaRPr lang="en-GB" sz="2800" dirty="0"/>
          </a:p>
        </p:txBody>
      </p:sp>
    </p:spTree>
    <p:extLst>
      <p:ext uri="{BB962C8B-B14F-4D97-AF65-F5344CB8AC3E}">
        <p14:creationId xmlns:p14="http://schemas.microsoft.com/office/powerpoint/2010/main" val="666119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CF404-72A0-4FAE-A964-DD28549F3E98}"/>
              </a:ext>
            </a:extLst>
          </p:cNvPr>
          <p:cNvSpPr>
            <a:spLocks noGrp="1"/>
          </p:cNvSpPr>
          <p:nvPr>
            <p:ph type="title"/>
          </p:nvPr>
        </p:nvSpPr>
        <p:spPr/>
        <p:txBody>
          <a:bodyPr/>
          <a:lstStyle/>
          <a:p>
            <a:r>
              <a:rPr lang="en-US" sz="3200" dirty="0"/>
              <a:t>I am a (actual) geographer</a:t>
            </a:r>
            <a:endParaRPr lang="en-GB" sz="3200" dirty="0"/>
          </a:p>
        </p:txBody>
      </p:sp>
      <p:pic>
        <p:nvPicPr>
          <p:cNvPr id="6" name="Picture 5">
            <a:extLst>
              <a:ext uri="{FF2B5EF4-FFF2-40B4-BE49-F238E27FC236}">
                <a16:creationId xmlns:a16="http://schemas.microsoft.com/office/drawing/2014/main" id="{46D2571E-6273-4A2A-B83C-20CC1E642855}"/>
              </a:ext>
            </a:extLst>
          </p:cNvPr>
          <p:cNvPicPr>
            <a:picLocks noChangeAspect="1"/>
          </p:cNvPicPr>
          <p:nvPr/>
        </p:nvPicPr>
        <p:blipFill rotWithShape="1">
          <a:blip r:embed="rId2"/>
          <a:srcRect l="24013" t="8000" r="39762" b="8000"/>
          <a:stretch/>
        </p:blipFill>
        <p:spPr>
          <a:xfrm>
            <a:off x="107504" y="1322838"/>
            <a:ext cx="4248472" cy="5541485"/>
          </a:xfrm>
          <a:prstGeom prst="rect">
            <a:avLst/>
          </a:prstGeom>
        </p:spPr>
      </p:pic>
      <p:sp>
        <p:nvSpPr>
          <p:cNvPr id="7" name="TextBox 6">
            <a:extLst>
              <a:ext uri="{FF2B5EF4-FFF2-40B4-BE49-F238E27FC236}">
                <a16:creationId xmlns:a16="http://schemas.microsoft.com/office/drawing/2014/main" id="{B3C7E9D4-78F9-41E1-82AD-882A46A4FE76}"/>
              </a:ext>
            </a:extLst>
          </p:cNvPr>
          <p:cNvSpPr txBox="1"/>
          <p:nvPr/>
        </p:nvSpPr>
        <p:spPr>
          <a:xfrm>
            <a:off x="4803626" y="1916832"/>
            <a:ext cx="4104456" cy="3139321"/>
          </a:xfrm>
          <a:prstGeom prst="rect">
            <a:avLst/>
          </a:prstGeom>
          <a:noFill/>
        </p:spPr>
        <p:txBody>
          <a:bodyPr wrap="square" rtlCol="0">
            <a:spAutoFit/>
          </a:bodyPr>
          <a:lstStyle/>
          <a:p>
            <a:r>
              <a:rPr lang="en-US" dirty="0">
                <a:hlinkClick r:id="rId3"/>
              </a:rPr>
              <a:t>www.rgs.org/iamageographer</a:t>
            </a:r>
            <a:endParaRPr lang="en-US" dirty="0"/>
          </a:p>
          <a:p>
            <a:pPr algn="ctr"/>
            <a:endParaRPr lang="en-US" dirty="0"/>
          </a:p>
          <a:p>
            <a:r>
              <a:rPr lang="en-US" dirty="0"/>
              <a:t>Also see ‘future geographers wanted’ from </a:t>
            </a:r>
            <a:r>
              <a:rPr lang="en-GB" b="0" i="0" dirty="0">
                <a:solidFill>
                  <a:srgbClr val="1D9BF0"/>
                </a:solidFill>
                <a:effectLst/>
                <a:latin typeface="TwitterChirp"/>
                <a:hlinkClick r:id="rId4"/>
              </a:rPr>
              <a:t>@miss_m_pickett</a:t>
            </a:r>
            <a:endParaRPr lang="en-GB" b="0" i="0" dirty="0">
              <a:solidFill>
                <a:srgbClr val="1D9BF0"/>
              </a:solidFill>
              <a:effectLst/>
              <a:latin typeface="TwitterChirp"/>
            </a:endParaRPr>
          </a:p>
          <a:p>
            <a:pPr algn="l"/>
            <a:endParaRPr lang="en-GB" dirty="0">
              <a:solidFill>
                <a:srgbClr val="1D9BF0"/>
              </a:solidFill>
              <a:latin typeface="TwitterChirp"/>
            </a:endParaRPr>
          </a:p>
          <a:p>
            <a:pPr algn="l"/>
            <a:endParaRPr lang="en-GB" b="0" i="0" dirty="0">
              <a:solidFill>
                <a:srgbClr val="1D9BF0"/>
              </a:solidFill>
              <a:effectLst/>
              <a:latin typeface="TwitterChirp"/>
            </a:endParaRPr>
          </a:p>
          <a:p>
            <a:pPr algn="l"/>
            <a:endParaRPr lang="en-GB" dirty="0">
              <a:solidFill>
                <a:srgbClr val="1D9BF0"/>
              </a:solidFill>
              <a:latin typeface="TwitterChirp"/>
            </a:endParaRPr>
          </a:p>
          <a:p>
            <a:pPr algn="l"/>
            <a:endParaRPr lang="en-GB" b="0" i="0" dirty="0">
              <a:solidFill>
                <a:srgbClr val="0F1419"/>
              </a:solidFill>
              <a:effectLst/>
              <a:latin typeface="TwitterChirp"/>
            </a:endParaRPr>
          </a:p>
          <a:p>
            <a:br>
              <a:rPr lang="en-GB" b="0" i="0" dirty="0">
                <a:solidFill>
                  <a:srgbClr val="0F1419"/>
                </a:solidFill>
                <a:effectLst/>
                <a:latin typeface="TwitterChirp"/>
              </a:rPr>
            </a:br>
            <a:endParaRPr lang="en-US" dirty="0"/>
          </a:p>
          <a:p>
            <a:endParaRPr lang="en-GB" dirty="0"/>
          </a:p>
        </p:txBody>
      </p:sp>
      <p:pic>
        <p:nvPicPr>
          <p:cNvPr id="8" name="Picture 7">
            <a:extLst>
              <a:ext uri="{FF2B5EF4-FFF2-40B4-BE49-F238E27FC236}">
                <a16:creationId xmlns:a16="http://schemas.microsoft.com/office/drawing/2014/main" id="{DED85AE9-22B8-4670-B985-59AB3957A77D}"/>
              </a:ext>
            </a:extLst>
          </p:cNvPr>
          <p:cNvPicPr>
            <a:picLocks noChangeAspect="1"/>
          </p:cNvPicPr>
          <p:nvPr/>
        </p:nvPicPr>
        <p:blipFill>
          <a:blip r:embed="rId5"/>
          <a:stretch>
            <a:fillRect/>
          </a:stretch>
        </p:blipFill>
        <p:spPr>
          <a:xfrm>
            <a:off x="5145918" y="3284984"/>
            <a:ext cx="3419872" cy="2564904"/>
          </a:xfrm>
          <a:prstGeom prst="rect">
            <a:avLst/>
          </a:prstGeom>
        </p:spPr>
      </p:pic>
    </p:spTree>
    <p:extLst>
      <p:ext uri="{BB962C8B-B14F-4D97-AF65-F5344CB8AC3E}">
        <p14:creationId xmlns:p14="http://schemas.microsoft.com/office/powerpoint/2010/main" val="3392703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03A4-46A7-4D40-90FA-77F667B9571E}"/>
              </a:ext>
            </a:extLst>
          </p:cNvPr>
          <p:cNvSpPr>
            <a:spLocks noGrp="1"/>
          </p:cNvSpPr>
          <p:nvPr>
            <p:ph type="title"/>
          </p:nvPr>
        </p:nvSpPr>
        <p:spPr>
          <a:xfrm>
            <a:off x="1476375" y="188913"/>
            <a:ext cx="5471889" cy="1439887"/>
          </a:xfrm>
        </p:spPr>
        <p:txBody>
          <a:bodyPr wrap="square" anchor="t">
            <a:normAutofit/>
          </a:bodyPr>
          <a:lstStyle/>
          <a:p>
            <a:r>
              <a:rPr lang="en-GB" b="0" i="0" u="none" strike="noStrike" dirty="0">
                <a:solidFill>
                  <a:srgbClr val="536471"/>
                </a:solidFill>
                <a:effectLst/>
                <a:latin typeface="TwitterChirp"/>
                <a:hlinkClick r:id="rId2"/>
              </a:rPr>
              <a:t>@geoteachrach</a:t>
            </a:r>
            <a:br>
              <a:rPr lang="en-GB" b="0" i="0" u="none" strike="noStrike" dirty="0">
                <a:solidFill>
                  <a:srgbClr val="536471"/>
                </a:solidFill>
                <a:effectLst/>
                <a:latin typeface="TwitterChirp"/>
              </a:rPr>
            </a:br>
            <a:r>
              <a:rPr lang="en-GB" b="0" i="0" u="none" strike="noStrike" dirty="0">
                <a:solidFill>
                  <a:srgbClr val="536471"/>
                </a:solidFill>
                <a:effectLst/>
                <a:latin typeface="TwitterChirp"/>
              </a:rPr>
              <a:t>Inspirational geographers </a:t>
            </a:r>
            <a:endParaRPr lang="en-GB" dirty="0"/>
          </a:p>
        </p:txBody>
      </p:sp>
      <p:pic>
        <p:nvPicPr>
          <p:cNvPr id="5" name="Content Placeholder 4">
            <a:extLst>
              <a:ext uri="{FF2B5EF4-FFF2-40B4-BE49-F238E27FC236}">
                <a16:creationId xmlns:a16="http://schemas.microsoft.com/office/drawing/2014/main" id="{3C7128DB-6726-48B2-84CD-F58FA809F7EC}"/>
              </a:ext>
            </a:extLst>
          </p:cNvPr>
          <p:cNvPicPr>
            <a:picLocks noGrp="1" noChangeAspect="1"/>
          </p:cNvPicPr>
          <p:nvPr>
            <p:ph sz="half" idx="2"/>
          </p:nvPr>
        </p:nvPicPr>
        <p:blipFill>
          <a:blip r:embed="rId3"/>
          <a:stretch>
            <a:fillRect/>
          </a:stretch>
        </p:blipFill>
        <p:spPr>
          <a:xfrm>
            <a:off x="401867" y="1844824"/>
            <a:ext cx="8710683" cy="4464223"/>
          </a:xfrm>
          <a:prstGeom prst="rect">
            <a:avLst/>
          </a:prstGeom>
          <a:noFill/>
        </p:spPr>
      </p:pic>
    </p:spTree>
    <p:extLst>
      <p:ext uri="{BB962C8B-B14F-4D97-AF65-F5344CB8AC3E}">
        <p14:creationId xmlns:p14="http://schemas.microsoft.com/office/powerpoint/2010/main" val="1405171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79A8-3C0E-459B-AC86-B3ECAC927F26}"/>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BF7E99B5-4C38-4F6C-9694-608DA5C0007B}"/>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AD37ECED-8C0E-4483-BA3D-644E6554A31B}"/>
              </a:ext>
            </a:extLst>
          </p:cNvPr>
          <p:cNvPicPr>
            <a:picLocks noChangeAspect="1"/>
          </p:cNvPicPr>
          <p:nvPr/>
        </p:nvPicPr>
        <p:blipFill>
          <a:blip r:embed="rId4"/>
          <a:stretch>
            <a:fillRect/>
          </a:stretch>
        </p:blipFill>
        <p:spPr>
          <a:xfrm>
            <a:off x="293891" y="3613666"/>
            <a:ext cx="2160240" cy="2335614"/>
          </a:xfrm>
          <a:prstGeom prst="rect">
            <a:avLst/>
          </a:prstGeom>
        </p:spPr>
      </p:pic>
      <p:sp>
        <p:nvSpPr>
          <p:cNvPr id="5" name="TextBox 4">
            <a:extLst>
              <a:ext uri="{FF2B5EF4-FFF2-40B4-BE49-F238E27FC236}">
                <a16:creationId xmlns:a16="http://schemas.microsoft.com/office/drawing/2014/main" id="{535C71CE-2542-46E1-A6B5-102F26969397}"/>
              </a:ext>
            </a:extLst>
          </p:cNvPr>
          <p:cNvSpPr txBox="1"/>
          <p:nvPr/>
        </p:nvSpPr>
        <p:spPr>
          <a:xfrm>
            <a:off x="-953" y="3244334"/>
            <a:ext cx="2954655" cy="369332"/>
          </a:xfrm>
          <a:prstGeom prst="rect">
            <a:avLst/>
          </a:prstGeom>
          <a:solidFill>
            <a:schemeClr val="bg1"/>
          </a:solidFill>
        </p:spPr>
        <p:txBody>
          <a:bodyPr wrap="none" rtlCol="0">
            <a:spAutoFit/>
          </a:bodyPr>
          <a:lstStyle/>
          <a:p>
            <a:r>
              <a:rPr lang="en-US" dirty="0"/>
              <a:t>What might geography be?</a:t>
            </a:r>
            <a:endParaRPr lang="en-GB" dirty="0"/>
          </a:p>
        </p:txBody>
      </p:sp>
    </p:spTree>
    <p:extLst>
      <p:ext uri="{BB962C8B-B14F-4D97-AF65-F5344CB8AC3E}">
        <p14:creationId xmlns:p14="http://schemas.microsoft.com/office/powerpoint/2010/main" val="3777754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B67E-D201-49AE-ABB0-AB9CCA6E9C3C}"/>
              </a:ext>
            </a:extLst>
          </p:cNvPr>
          <p:cNvSpPr>
            <a:spLocks noGrp="1"/>
          </p:cNvSpPr>
          <p:nvPr>
            <p:ph type="title"/>
          </p:nvPr>
        </p:nvSpPr>
        <p:spPr/>
        <p:txBody>
          <a:bodyPr/>
          <a:lstStyle/>
          <a:p>
            <a:r>
              <a:rPr lang="en-US" dirty="0"/>
              <a:t>RGS Geography Superheroes</a:t>
            </a:r>
            <a:endParaRPr lang="en-GB" dirty="0"/>
          </a:p>
        </p:txBody>
      </p:sp>
      <p:pic>
        <p:nvPicPr>
          <p:cNvPr id="6" name="Picture 5">
            <a:extLst>
              <a:ext uri="{FF2B5EF4-FFF2-40B4-BE49-F238E27FC236}">
                <a16:creationId xmlns:a16="http://schemas.microsoft.com/office/drawing/2014/main" id="{C04571B2-3DD6-48D1-974A-B67D7835F879}"/>
              </a:ext>
            </a:extLst>
          </p:cNvPr>
          <p:cNvPicPr>
            <a:picLocks noChangeAspect="1"/>
          </p:cNvPicPr>
          <p:nvPr/>
        </p:nvPicPr>
        <p:blipFill rotWithShape="1">
          <a:blip r:embed="rId2"/>
          <a:srcRect l="7083" t="34600" r="31101" b="34600"/>
          <a:stretch/>
        </p:blipFill>
        <p:spPr>
          <a:xfrm>
            <a:off x="395536" y="1844824"/>
            <a:ext cx="8221844" cy="2304256"/>
          </a:xfrm>
          <a:prstGeom prst="rect">
            <a:avLst/>
          </a:prstGeom>
        </p:spPr>
      </p:pic>
      <p:pic>
        <p:nvPicPr>
          <p:cNvPr id="8" name="Picture 7">
            <a:extLst>
              <a:ext uri="{FF2B5EF4-FFF2-40B4-BE49-F238E27FC236}">
                <a16:creationId xmlns:a16="http://schemas.microsoft.com/office/drawing/2014/main" id="{B7A7D061-ACE1-45A9-8B64-1DA6A025BADA}"/>
              </a:ext>
            </a:extLst>
          </p:cNvPr>
          <p:cNvPicPr>
            <a:picLocks noChangeAspect="1"/>
          </p:cNvPicPr>
          <p:nvPr/>
        </p:nvPicPr>
        <p:blipFill rotWithShape="1">
          <a:blip r:embed="rId3"/>
          <a:srcRect l="5760" t="34600" r="31100" b="36000"/>
          <a:stretch/>
        </p:blipFill>
        <p:spPr>
          <a:xfrm>
            <a:off x="251520" y="4005064"/>
            <a:ext cx="8496944" cy="2225452"/>
          </a:xfrm>
          <a:prstGeom prst="rect">
            <a:avLst/>
          </a:prstGeom>
        </p:spPr>
      </p:pic>
      <p:pic>
        <p:nvPicPr>
          <p:cNvPr id="9" name="Picture 8">
            <a:extLst>
              <a:ext uri="{FF2B5EF4-FFF2-40B4-BE49-F238E27FC236}">
                <a16:creationId xmlns:a16="http://schemas.microsoft.com/office/drawing/2014/main" id="{3E919588-8D78-47F3-B7CC-EA2AD8D1F349}"/>
              </a:ext>
            </a:extLst>
          </p:cNvPr>
          <p:cNvPicPr>
            <a:picLocks noChangeAspect="1"/>
          </p:cNvPicPr>
          <p:nvPr/>
        </p:nvPicPr>
        <p:blipFill>
          <a:blip r:embed="rId4"/>
          <a:stretch>
            <a:fillRect/>
          </a:stretch>
        </p:blipFill>
        <p:spPr>
          <a:xfrm>
            <a:off x="6588224" y="188913"/>
            <a:ext cx="2483768" cy="1862826"/>
          </a:xfrm>
          <a:prstGeom prst="rect">
            <a:avLst/>
          </a:prstGeom>
        </p:spPr>
      </p:pic>
    </p:spTree>
    <p:extLst>
      <p:ext uri="{BB962C8B-B14F-4D97-AF65-F5344CB8AC3E}">
        <p14:creationId xmlns:p14="http://schemas.microsoft.com/office/powerpoint/2010/main" val="4178268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E649-65E8-4DD9-9B3E-8AD817761590}"/>
              </a:ext>
            </a:extLst>
          </p:cNvPr>
          <p:cNvSpPr>
            <a:spLocks noGrp="1"/>
          </p:cNvSpPr>
          <p:nvPr>
            <p:ph type="title"/>
          </p:nvPr>
        </p:nvSpPr>
        <p:spPr/>
        <p:txBody>
          <a:bodyPr/>
          <a:lstStyle/>
          <a:p>
            <a:r>
              <a:rPr lang="en-US" i="1" dirty="0"/>
              <a:t>Geography for All</a:t>
            </a:r>
            <a:br>
              <a:rPr lang="en-US" dirty="0"/>
            </a:br>
            <a:r>
              <a:rPr lang="en-US" dirty="0"/>
              <a:t>2022 - 2023</a:t>
            </a:r>
            <a:endParaRPr lang="en-GB" dirty="0"/>
          </a:p>
        </p:txBody>
      </p:sp>
      <p:sp>
        <p:nvSpPr>
          <p:cNvPr id="3" name="Text Placeholder 2">
            <a:extLst>
              <a:ext uri="{FF2B5EF4-FFF2-40B4-BE49-F238E27FC236}">
                <a16:creationId xmlns:a16="http://schemas.microsoft.com/office/drawing/2014/main" id="{2B55D0D8-E23D-40A2-BF6C-02D0A80B68EA}"/>
              </a:ext>
            </a:extLst>
          </p:cNvPr>
          <p:cNvSpPr>
            <a:spLocks noGrp="1"/>
          </p:cNvSpPr>
          <p:nvPr>
            <p:ph type="body" sz="half" idx="1"/>
          </p:nvPr>
        </p:nvSpPr>
        <p:spPr>
          <a:xfrm>
            <a:off x="107504" y="1844824"/>
            <a:ext cx="3429000" cy="2232248"/>
          </a:xfrm>
        </p:spPr>
        <p:txBody>
          <a:bodyPr/>
          <a:lstStyle/>
          <a:p>
            <a:r>
              <a:rPr lang="en-US" dirty="0"/>
              <a:t>Support network &amp; programme for ITT &amp; ECT teachers</a:t>
            </a:r>
          </a:p>
          <a:p>
            <a:endParaRPr lang="en-US" dirty="0"/>
          </a:p>
          <a:p>
            <a:endParaRPr lang="en-US" dirty="0"/>
          </a:p>
          <a:p>
            <a:r>
              <a:rPr lang="en-US" dirty="0"/>
              <a:t>Event 16</a:t>
            </a:r>
            <a:r>
              <a:rPr lang="en-US" baseline="30000" dirty="0"/>
              <a:t>th</a:t>
            </a:r>
            <a:r>
              <a:rPr lang="en-US" dirty="0"/>
              <a:t> June  </a:t>
            </a:r>
            <a:endParaRPr lang="en-GB" dirty="0"/>
          </a:p>
        </p:txBody>
      </p:sp>
      <p:sp>
        <p:nvSpPr>
          <p:cNvPr id="4" name="Content Placeholder 3">
            <a:extLst>
              <a:ext uri="{FF2B5EF4-FFF2-40B4-BE49-F238E27FC236}">
                <a16:creationId xmlns:a16="http://schemas.microsoft.com/office/drawing/2014/main" id="{2B2A9FDC-A6C5-42C6-8819-A42BDEE3CF2D}"/>
              </a:ext>
            </a:extLst>
          </p:cNvPr>
          <p:cNvSpPr>
            <a:spLocks noGrp="1"/>
          </p:cNvSpPr>
          <p:nvPr>
            <p:ph sz="half" idx="2"/>
          </p:nvPr>
        </p:nvSpPr>
        <p:spPr>
          <a:xfrm>
            <a:off x="3419872" y="1916832"/>
            <a:ext cx="2808312" cy="2520280"/>
          </a:xfrm>
        </p:spPr>
        <p:txBody>
          <a:bodyPr/>
          <a:lstStyle/>
          <a:p>
            <a:r>
              <a:rPr lang="en-US" dirty="0"/>
              <a:t>Interventions with target schools to evaluate &amp; share</a:t>
            </a:r>
            <a:endParaRPr lang="en-GB" dirty="0"/>
          </a:p>
        </p:txBody>
      </p:sp>
      <p:sp>
        <p:nvSpPr>
          <p:cNvPr id="6" name="Content Placeholder 3">
            <a:extLst>
              <a:ext uri="{FF2B5EF4-FFF2-40B4-BE49-F238E27FC236}">
                <a16:creationId xmlns:a16="http://schemas.microsoft.com/office/drawing/2014/main" id="{1B4C0999-DA7C-431A-828D-D4E85CA96561}"/>
              </a:ext>
            </a:extLst>
          </p:cNvPr>
          <p:cNvSpPr txBox="1">
            <a:spLocks/>
          </p:cNvSpPr>
          <p:nvPr/>
        </p:nvSpPr>
        <p:spPr bwMode="auto">
          <a:xfrm>
            <a:off x="6156176" y="1916832"/>
            <a:ext cx="298782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r>
              <a:rPr lang="en-US" kern="0" dirty="0"/>
              <a:t>Partnerships with &amp; profiling work of others</a:t>
            </a:r>
            <a:endParaRPr lang="en-GB" kern="0" dirty="0"/>
          </a:p>
        </p:txBody>
      </p:sp>
      <p:pic>
        <p:nvPicPr>
          <p:cNvPr id="5" name="Picture 4">
            <a:extLst>
              <a:ext uri="{FF2B5EF4-FFF2-40B4-BE49-F238E27FC236}">
                <a16:creationId xmlns:a16="http://schemas.microsoft.com/office/drawing/2014/main" id="{7B138F01-0B04-47AF-A8CE-84E2539397BF}"/>
              </a:ext>
            </a:extLst>
          </p:cNvPr>
          <p:cNvPicPr>
            <a:picLocks noChangeAspect="1"/>
          </p:cNvPicPr>
          <p:nvPr/>
        </p:nvPicPr>
        <p:blipFill>
          <a:blip r:embed="rId2"/>
          <a:stretch>
            <a:fillRect/>
          </a:stretch>
        </p:blipFill>
        <p:spPr>
          <a:xfrm>
            <a:off x="3623139" y="5144161"/>
            <a:ext cx="1524925" cy="1524925"/>
          </a:xfrm>
          <a:prstGeom prst="rect">
            <a:avLst/>
          </a:prstGeom>
        </p:spPr>
      </p:pic>
      <p:sp>
        <p:nvSpPr>
          <p:cNvPr id="8" name="TextBox 7">
            <a:extLst>
              <a:ext uri="{FF2B5EF4-FFF2-40B4-BE49-F238E27FC236}">
                <a16:creationId xmlns:a16="http://schemas.microsoft.com/office/drawing/2014/main" id="{FC213058-D7BE-4E06-A9DD-B4438679CFD8}"/>
              </a:ext>
            </a:extLst>
          </p:cNvPr>
          <p:cNvSpPr txBox="1"/>
          <p:nvPr/>
        </p:nvSpPr>
        <p:spPr>
          <a:xfrm>
            <a:off x="234189" y="5468757"/>
            <a:ext cx="3175630" cy="1200329"/>
          </a:xfrm>
          <a:prstGeom prst="rect">
            <a:avLst/>
          </a:prstGeom>
          <a:noFill/>
        </p:spPr>
        <p:txBody>
          <a:bodyPr wrap="square">
            <a:spAutoFit/>
          </a:bodyPr>
          <a:lstStyle/>
          <a:p>
            <a:pPr algn="l"/>
            <a:r>
              <a:rPr lang="en-US" b="1" i="0" u="sng" dirty="0">
                <a:solidFill>
                  <a:srgbClr val="1A847D"/>
                </a:solidFill>
                <a:effectLst/>
                <a:latin typeface="ag-book"/>
                <a:hlinkClick r:id="rId3"/>
              </a:rPr>
              <a:t>History and geography curricula at GCSE and A Level: embedding equality, diversity and inclusion</a:t>
            </a:r>
            <a:endParaRPr lang="en-US" b="1" i="0" dirty="0">
              <a:solidFill>
                <a:srgbClr val="212121"/>
              </a:solidFill>
              <a:effectLst/>
              <a:latin typeface="ag-book"/>
            </a:endParaRPr>
          </a:p>
        </p:txBody>
      </p:sp>
    </p:spTree>
    <p:extLst>
      <p:ext uri="{BB962C8B-B14F-4D97-AF65-F5344CB8AC3E}">
        <p14:creationId xmlns:p14="http://schemas.microsoft.com/office/powerpoint/2010/main" val="2488996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53EC-50C4-41DF-B78F-853527263967}"/>
              </a:ext>
            </a:extLst>
          </p:cNvPr>
          <p:cNvSpPr>
            <a:spLocks noGrp="1"/>
          </p:cNvSpPr>
          <p:nvPr>
            <p:ph type="title"/>
          </p:nvPr>
        </p:nvSpPr>
        <p:spPr/>
        <p:txBody>
          <a:bodyPr/>
          <a:lstStyle/>
          <a:p>
            <a:r>
              <a:rPr lang="en-US" dirty="0"/>
              <a:t>Couple of other things</a:t>
            </a:r>
            <a:endParaRPr lang="en-GB" dirty="0"/>
          </a:p>
        </p:txBody>
      </p:sp>
      <p:sp>
        <p:nvSpPr>
          <p:cNvPr id="3" name="Text Placeholder 2">
            <a:extLst>
              <a:ext uri="{FF2B5EF4-FFF2-40B4-BE49-F238E27FC236}">
                <a16:creationId xmlns:a16="http://schemas.microsoft.com/office/drawing/2014/main" id="{43C69616-F90D-4EC3-809E-DE5B636BE201}"/>
              </a:ext>
            </a:extLst>
          </p:cNvPr>
          <p:cNvSpPr>
            <a:spLocks noGrp="1"/>
          </p:cNvSpPr>
          <p:nvPr>
            <p:ph type="body" sz="half" idx="1"/>
          </p:nvPr>
        </p:nvSpPr>
        <p:spPr>
          <a:xfrm>
            <a:off x="518267" y="1844824"/>
            <a:ext cx="4447381" cy="4174976"/>
          </a:xfrm>
        </p:spPr>
        <p:txBody>
          <a:bodyPr/>
          <a:lstStyle/>
          <a:p>
            <a:r>
              <a:rPr lang="en-US" sz="2800" dirty="0"/>
              <a:t>Using data &amp; geography</a:t>
            </a:r>
          </a:p>
          <a:p>
            <a:endParaRPr lang="en-US" sz="2800" dirty="0"/>
          </a:p>
          <a:p>
            <a:r>
              <a:rPr lang="en-US" sz="2800" dirty="0">
                <a:hlinkClick r:id="rId2"/>
              </a:rPr>
              <a:t>www.rgs.org/geomaths</a:t>
            </a:r>
            <a:r>
              <a:rPr lang="en-US" sz="2800" dirty="0"/>
              <a:t> </a:t>
            </a:r>
            <a:endParaRPr lang="en-GB" sz="2800" dirty="0"/>
          </a:p>
        </p:txBody>
      </p:sp>
      <p:sp>
        <p:nvSpPr>
          <p:cNvPr id="4" name="Content Placeholder 3">
            <a:extLst>
              <a:ext uri="{FF2B5EF4-FFF2-40B4-BE49-F238E27FC236}">
                <a16:creationId xmlns:a16="http://schemas.microsoft.com/office/drawing/2014/main" id="{626FFF09-E254-4530-8F5A-759E9E068B23}"/>
              </a:ext>
            </a:extLst>
          </p:cNvPr>
          <p:cNvSpPr>
            <a:spLocks noGrp="1"/>
          </p:cNvSpPr>
          <p:nvPr>
            <p:ph sz="half" idx="2"/>
          </p:nvPr>
        </p:nvSpPr>
        <p:spPr>
          <a:xfrm>
            <a:off x="5067325" y="1844824"/>
            <a:ext cx="4054102" cy="4174976"/>
          </a:xfrm>
        </p:spPr>
        <p:txBody>
          <a:bodyPr/>
          <a:lstStyle/>
          <a:p>
            <a:r>
              <a:rPr lang="en-US" sz="2800" dirty="0"/>
              <a:t>Subject Knowledge Programme</a:t>
            </a:r>
          </a:p>
          <a:p>
            <a:r>
              <a:rPr lang="en-US" sz="2800" dirty="0">
                <a:hlinkClick r:id="rId3"/>
              </a:rPr>
              <a:t>www.rgs.org/skp</a:t>
            </a:r>
            <a:r>
              <a:rPr lang="en-US" sz="2800" dirty="0"/>
              <a:t> </a:t>
            </a:r>
          </a:p>
          <a:p>
            <a:endParaRPr lang="en-US" sz="2800" dirty="0"/>
          </a:p>
          <a:p>
            <a:pPr marL="0" indent="0">
              <a:buNone/>
            </a:pPr>
            <a:endParaRPr lang="en-US" sz="2800" dirty="0"/>
          </a:p>
          <a:p>
            <a:endParaRPr lang="en-GB" sz="2800" dirty="0"/>
          </a:p>
        </p:txBody>
      </p:sp>
      <p:pic>
        <p:nvPicPr>
          <p:cNvPr id="6" name="Picture 5">
            <a:extLst>
              <a:ext uri="{FF2B5EF4-FFF2-40B4-BE49-F238E27FC236}">
                <a16:creationId xmlns:a16="http://schemas.microsoft.com/office/drawing/2014/main" id="{09AA7387-3449-4728-B09B-D1336E12E8BC}"/>
              </a:ext>
            </a:extLst>
          </p:cNvPr>
          <p:cNvPicPr>
            <a:picLocks noChangeAspect="1"/>
          </p:cNvPicPr>
          <p:nvPr/>
        </p:nvPicPr>
        <p:blipFill rotWithShape="1">
          <a:blip r:embed="rId4"/>
          <a:srcRect l="4465" t="29000" r="49756" b="26200"/>
          <a:stretch/>
        </p:blipFill>
        <p:spPr>
          <a:xfrm>
            <a:off x="251520" y="3702091"/>
            <a:ext cx="4186068"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1BFDB3D-B784-4308-9148-EAEE803DE8BE}"/>
              </a:ext>
            </a:extLst>
          </p:cNvPr>
          <p:cNvPicPr>
            <a:picLocks noChangeAspect="1"/>
          </p:cNvPicPr>
          <p:nvPr/>
        </p:nvPicPr>
        <p:blipFill rotWithShape="1">
          <a:blip r:embed="rId5"/>
          <a:srcRect l="23625" t="8400" r="27738" b="23002"/>
          <a:stretch/>
        </p:blipFill>
        <p:spPr>
          <a:xfrm>
            <a:off x="4965648" y="3641621"/>
            <a:ext cx="4054102" cy="3216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1491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524000" y="1844825"/>
            <a:ext cx="7010400" cy="4174976"/>
          </a:xfrm>
        </p:spPr>
        <p:txBody>
          <a:bodyPr/>
          <a:lstStyle/>
          <a:p>
            <a:r>
              <a:rPr lang="en-GB" altLang="en-US" sz="3600" dirty="0"/>
              <a:t>Questions</a:t>
            </a:r>
            <a:r>
              <a:rPr lang="en-GB" altLang="en-US" dirty="0"/>
              <a:t> …</a:t>
            </a:r>
          </a:p>
          <a:p>
            <a:pPr marL="0" indent="0">
              <a:buNone/>
            </a:pPr>
            <a:endParaRPr lang="en-GB" altLang="en-US" dirty="0"/>
          </a:p>
          <a:p>
            <a:pPr marL="0" indent="0">
              <a:buNone/>
            </a:pPr>
            <a:endParaRPr lang="en-GB" altLang="en-US" dirty="0"/>
          </a:p>
          <a:p>
            <a:r>
              <a:rPr lang="en-GB" altLang="en-US" dirty="0"/>
              <a:t>@RGS_IBGschools @stevebracegeog</a:t>
            </a:r>
          </a:p>
          <a:p>
            <a:pPr marL="0" indent="0">
              <a:buNone/>
            </a:pPr>
            <a:endParaRPr lang="en-GB" altLang="en-US" dirty="0"/>
          </a:p>
          <a:p>
            <a:r>
              <a:rPr lang="en-GB" altLang="en-US" dirty="0">
                <a:hlinkClick r:id="rId2"/>
              </a:rPr>
              <a:t>www.rgs.org/schools</a:t>
            </a:r>
            <a:endParaRPr lang="en-GB" altLang="en-US" dirty="0"/>
          </a:p>
          <a:p>
            <a:r>
              <a:rPr lang="en-GB" altLang="en-US" dirty="0"/>
              <a:t>S.brace@rgs.org </a:t>
            </a:r>
          </a:p>
        </p:txBody>
      </p:sp>
    </p:spTree>
    <p:extLst>
      <p:ext uri="{BB962C8B-B14F-4D97-AF65-F5344CB8AC3E}">
        <p14:creationId xmlns:p14="http://schemas.microsoft.com/office/powerpoint/2010/main" val="19916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50E8-7CBC-4C61-AC33-3F5E9A7A062E}"/>
              </a:ext>
            </a:extLst>
          </p:cNvPr>
          <p:cNvSpPr>
            <a:spLocks noGrp="1"/>
          </p:cNvSpPr>
          <p:nvPr>
            <p:ph type="title"/>
          </p:nvPr>
        </p:nvSpPr>
        <p:spPr>
          <a:xfrm>
            <a:off x="1619672" y="260350"/>
            <a:ext cx="5339928" cy="1785938"/>
          </a:xfrm>
        </p:spPr>
        <p:txBody>
          <a:bodyPr/>
          <a:lstStyle/>
          <a:p>
            <a:r>
              <a:rPr lang="en-US" dirty="0"/>
              <a:t>Stepping outside “our” experience </a:t>
            </a:r>
            <a:endParaRPr lang="en-GB" dirty="0"/>
          </a:p>
        </p:txBody>
      </p:sp>
      <p:sp>
        <p:nvSpPr>
          <p:cNvPr id="4" name="TextBox 3">
            <a:extLst>
              <a:ext uri="{FF2B5EF4-FFF2-40B4-BE49-F238E27FC236}">
                <a16:creationId xmlns:a16="http://schemas.microsoft.com/office/drawing/2014/main" id="{D5F609D5-86B9-4BD7-9271-18C4975FA30C}"/>
              </a:ext>
            </a:extLst>
          </p:cNvPr>
          <p:cNvSpPr txBox="1"/>
          <p:nvPr/>
        </p:nvSpPr>
        <p:spPr>
          <a:xfrm>
            <a:off x="0" y="1676545"/>
            <a:ext cx="9143999" cy="4801314"/>
          </a:xfrm>
          <a:prstGeom prst="rect">
            <a:avLst/>
          </a:prstGeom>
          <a:noFill/>
        </p:spPr>
        <p:txBody>
          <a:bodyPr wrap="square" rtlCol="0">
            <a:spAutoFit/>
          </a:bodyPr>
          <a:lstStyle/>
          <a:p>
            <a:endParaRPr lang="en-US" sz="2400" dirty="0"/>
          </a:p>
          <a:p>
            <a:r>
              <a:rPr lang="en-US" sz="2400" dirty="0"/>
              <a:t>Most of us:</a:t>
            </a:r>
          </a:p>
          <a:p>
            <a:pPr marL="285750" indent="-285750">
              <a:buFont typeface="Arial" panose="020B0604020202020204" pitchFamily="34" charset="0"/>
              <a:buChar char="•"/>
            </a:pPr>
            <a:r>
              <a:rPr lang="en-US" sz="2400" dirty="0"/>
              <a:t>Did well at &amp; enjoyed geography </a:t>
            </a:r>
          </a:p>
          <a:p>
            <a:pPr marL="285750" indent="-285750">
              <a:buFont typeface="Arial" panose="020B0604020202020204" pitchFamily="34" charset="0"/>
              <a:buChar char="•"/>
            </a:pPr>
            <a:r>
              <a:rPr lang="en-US" sz="2400" dirty="0"/>
              <a:t>Were inspired by a teacher and became one too</a:t>
            </a:r>
          </a:p>
          <a:p>
            <a:pPr marL="285750" indent="-285750">
              <a:buFont typeface="Arial" panose="020B0604020202020204" pitchFamily="34" charset="0"/>
              <a:buChar char="•"/>
            </a:pPr>
            <a:r>
              <a:rPr lang="en-US" sz="2400" dirty="0"/>
              <a:t>Knew other people who’d studied geography &amp;/or been to </a:t>
            </a:r>
            <a:r>
              <a:rPr lang="en-US" sz="2400" dirty="0" err="1"/>
              <a:t>uni</a:t>
            </a:r>
            <a:endParaRPr lang="en-US" sz="2400" dirty="0"/>
          </a:p>
          <a:p>
            <a:pPr marL="285750" indent="-285750">
              <a:buFont typeface="Arial" panose="020B0604020202020204" pitchFamily="34" charset="0"/>
              <a:buChar char="•"/>
            </a:pPr>
            <a:r>
              <a:rPr lang="en-US" sz="2400" dirty="0"/>
              <a:t>Are passionate and knowledgeable about our subject &amp; want to celebrate it</a:t>
            </a:r>
          </a:p>
          <a:p>
            <a:pPr marL="285750" indent="-285750">
              <a:buFont typeface="Arial" panose="020B0604020202020204" pitchFamily="34" charset="0"/>
              <a:buChar char="•"/>
            </a:pPr>
            <a:r>
              <a:rPr lang="en-US" sz="2400" dirty="0"/>
              <a:t>Make connections between geography’s ‘intent’, the wider world &amp; future careers </a:t>
            </a:r>
          </a:p>
          <a:p>
            <a:pPr marL="285750" indent="-285750">
              <a:buFont typeface="Arial" panose="020B0604020202020204" pitchFamily="34" charset="0"/>
              <a:buChar char="•"/>
            </a:pPr>
            <a:endParaRPr lang="en-US" sz="2400" dirty="0"/>
          </a:p>
          <a:p>
            <a:r>
              <a:rPr lang="en-US" sz="2400" b="1" dirty="0"/>
              <a:t>But</a:t>
            </a:r>
            <a:r>
              <a:rPr lang="en-US" sz="2400" dirty="0"/>
              <a:t> this isn’t the experience of all young people &amp;/or necessarily how young people view geography</a:t>
            </a:r>
          </a:p>
          <a:p>
            <a:endParaRPr lang="en-GB" dirty="0"/>
          </a:p>
        </p:txBody>
      </p:sp>
    </p:spTree>
    <p:extLst>
      <p:ext uri="{BB962C8B-B14F-4D97-AF65-F5344CB8AC3E}">
        <p14:creationId xmlns:p14="http://schemas.microsoft.com/office/powerpoint/2010/main" val="139477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3961-C0CE-4B82-84C5-80513B24C3A7}"/>
              </a:ext>
            </a:extLst>
          </p:cNvPr>
          <p:cNvSpPr>
            <a:spLocks noGrp="1"/>
          </p:cNvSpPr>
          <p:nvPr>
            <p:ph type="title"/>
          </p:nvPr>
        </p:nvSpPr>
        <p:spPr>
          <a:xfrm>
            <a:off x="1619672" y="260350"/>
            <a:ext cx="5339928" cy="1785938"/>
          </a:xfrm>
        </p:spPr>
        <p:txBody>
          <a:bodyPr/>
          <a:lstStyle/>
          <a:p>
            <a:r>
              <a:rPr lang="en-US" dirty="0"/>
              <a:t>External research </a:t>
            </a:r>
            <a:endParaRPr lang="en-GB" dirty="0"/>
          </a:p>
        </p:txBody>
      </p:sp>
      <p:pic>
        <p:nvPicPr>
          <p:cNvPr id="5" name="Picture 4">
            <a:extLst>
              <a:ext uri="{FF2B5EF4-FFF2-40B4-BE49-F238E27FC236}">
                <a16:creationId xmlns:a16="http://schemas.microsoft.com/office/drawing/2014/main" id="{93ED6B89-73A6-4523-8149-CB98F90EA705}"/>
              </a:ext>
            </a:extLst>
          </p:cNvPr>
          <p:cNvPicPr>
            <a:picLocks noChangeAspect="1"/>
          </p:cNvPicPr>
          <p:nvPr/>
        </p:nvPicPr>
        <p:blipFill rotWithShape="1">
          <a:blip r:embed="rId2"/>
          <a:srcRect l="32133" t="14990" r="34563" b="4069"/>
          <a:stretch/>
        </p:blipFill>
        <p:spPr>
          <a:xfrm>
            <a:off x="180716" y="1909552"/>
            <a:ext cx="2627324" cy="359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3DB02FA-8A5A-4057-865E-59BACC2A3A91}"/>
              </a:ext>
            </a:extLst>
          </p:cNvPr>
          <p:cNvPicPr>
            <a:picLocks noChangeAspect="1"/>
          </p:cNvPicPr>
          <p:nvPr/>
        </p:nvPicPr>
        <p:blipFill rotWithShape="1">
          <a:blip r:embed="rId3"/>
          <a:srcRect l="36613" t="15001" r="37400" b="19200"/>
          <a:stretch/>
        </p:blipFill>
        <p:spPr>
          <a:xfrm>
            <a:off x="6084168" y="1909552"/>
            <a:ext cx="2521929" cy="359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0EDB2EA9-9ECD-45CA-A1C6-F5827C97DD98}"/>
              </a:ext>
            </a:extLst>
          </p:cNvPr>
          <p:cNvPicPr>
            <a:picLocks noChangeAspect="1"/>
          </p:cNvPicPr>
          <p:nvPr/>
        </p:nvPicPr>
        <p:blipFill rotWithShape="1">
          <a:blip r:embed="rId4"/>
          <a:srcRect l="37400" t="14900" r="37795" b="20601"/>
          <a:stretch/>
        </p:blipFill>
        <p:spPr>
          <a:xfrm>
            <a:off x="3366350" y="2010459"/>
            <a:ext cx="2411299" cy="352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5C510196-16A5-483F-8A51-1AA990626FEE}"/>
              </a:ext>
            </a:extLst>
          </p:cNvPr>
          <p:cNvSpPr txBox="1"/>
          <p:nvPr/>
        </p:nvSpPr>
        <p:spPr>
          <a:xfrm>
            <a:off x="107504" y="5674320"/>
            <a:ext cx="8928992" cy="1138773"/>
          </a:xfrm>
          <a:prstGeom prst="rect">
            <a:avLst/>
          </a:prstGeom>
          <a:noFill/>
        </p:spPr>
        <p:txBody>
          <a:bodyPr wrap="square" rtlCol="0">
            <a:spAutoFit/>
          </a:bodyPr>
          <a:lstStyle/>
          <a:p>
            <a:pPr marL="285750" indent="-285750">
              <a:buFont typeface="Arial" panose="020B0604020202020204" pitchFamily="34" charset="0"/>
              <a:buChar char="•"/>
            </a:pPr>
            <a:r>
              <a:rPr lang="en-US" sz="1600" dirty="0"/>
              <a:t>RGS commissioned YouGov polls </a:t>
            </a:r>
          </a:p>
          <a:p>
            <a:pPr marL="285750" indent="-285750">
              <a:buFont typeface="Arial" panose="020B0604020202020204" pitchFamily="34" charset="0"/>
              <a:buChar char="•"/>
            </a:pPr>
            <a:r>
              <a:rPr lang="en-US" sz="1600" dirty="0"/>
              <a:t>Rapid Evidence Review: National Education Nature Park &amp; Climate Leaders Award – green skills chapter  </a:t>
            </a:r>
          </a:p>
          <a:p>
            <a:pPr algn="r"/>
            <a:r>
              <a:rPr lang="en-US" sz="2000" i="1" dirty="0"/>
              <a:t>NB. An opportunity for departmental CPD</a:t>
            </a:r>
            <a:endParaRPr lang="en-GB" sz="2000" i="1" dirty="0"/>
          </a:p>
        </p:txBody>
      </p:sp>
    </p:spTree>
    <p:extLst>
      <p:ext uri="{BB962C8B-B14F-4D97-AF65-F5344CB8AC3E}">
        <p14:creationId xmlns:p14="http://schemas.microsoft.com/office/powerpoint/2010/main" val="165068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C754-68DD-4681-ADDE-10983CB2FF19}"/>
              </a:ext>
            </a:extLst>
          </p:cNvPr>
          <p:cNvSpPr>
            <a:spLocks noGrp="1"/>
          </p:cNvSpPr>
          <p:nvPr>
            <p:ph type="title"/>
          </p:nvPr>
        </p:nvSpPr>
        <p:spPr>
          <a:xfrm>
            <a:off x="1547664" y="273874"/>
            <a:ext cx="6491287" cy="1785938"/>
          </a:xfrm>
        </p:spPr>
        <p:txBody>
          <a:bodyPr/>
          <a:lstStyle/>
          <a:p>
            <a:r>
              <a:rPr lang="en-US" dirty="0"/>
              <a:t>Scope of the various research </a:t>
            </a:r>
            <a:endParaRPr lang="en-GB" dirty="0"/>
          </a:p>
        </p:txBody>
      </p:sp>
      <p:sp>
        <p:nvSpPr>
          <p:cNvPr id="5" name="TextBox 4">
            <a:extLst>
              <a:ext uri="{FF2B5EF4-FFF2-40B4-BE49-F238E27FC236}">
                <a16:creationId xmlns:a16="http://schemas.microsoft.com/office/drawing/2014/main" id="{7A2D3FDB-9D20-4204-A6ED-AA44C302B613}"/>
              </a:ext>
            </a:extLst>
          </p:cNvPr>
          <p:cNvSpPr txBox="1"/>
          <p:nvPr/>
        </p:nvSpPr>
        <p:spPr>
          <a:xfrm>
            <a:off x="611560" y="2059812"/>
            <a:ext cx="8208912" cy="5447645"/>
          </a:xfrm>
          <a:prstGeom prst="rect">
            <a:avLst/>
          </a:prstGeom>
          <a:noFill/>
        </p:spPr>
        <p:txBody>
          <a:bodyPr wrap="square">
            <a:spAutoFit/>
          </a:bodyPr>
          <a:lstStyle/>
          <a:p>
            <a:r>
              <a:rPr lang="en-US" sz="2400" dirty="0"/>
              <a:t>Who is and isn’t studying geography (2010-2020 England)</a:t>
            </a:r>
          </a:p>
          <a:p>
            <a:endParaRPr lang="en-US" sz="2400" dirty="0"/>
          </a:p>
          <a:p>
            <a:r>
              <a:rPr lang="en-US" sz="2400" dirty="0"/>
              <a:t>What do those who are, &amp; aren’t, studying geography think about the subject. And how does geography (+ wider themes) fit into YPs’ plans for future study and careers (500 YP England</a:t>
            </a:r>
          </a:p>
          <a:p>
            <a:endParaRPr lang="en-US" sz="2400" dirty="0"/>
          </a:p>
          <a:p>
            <a:r>
              <a:rPr lang="en-US" sz="2400" dirty="0"/>
              <a:t>The experience of Black, Asian and minority ethnic geography trainees and ECT teachers</a:t>
            </a:r>
          </a:p>
          <a:p>
            <a:endParaRPr lang="en-US" sz="2400" dirty="0"/>
          </a:p>
          <a:p>
            <a:r>
              <a:rPr lang="en-US" sz="2400" dirty="0"/>
              <a:t>UK wide representative samples of public opinion</a:t>
            </a:r>
          </a:p>
          <a:p>
            <a:endParaRPr lang="en-US" dirty="0"/>
          </a:p>
          <a:p>
            <a:endParaRPr lang="en-US" dirty="0"/>
          </a:p>
          <a:p>
            <a:endParaRPr lang="en-US" sz="2400" dirty="0"/>
          </a:p>
          <a:p>
            <a:r>
              <a:rPr lang="en-US" sz="2400" dirty="0"/>
              <a:t> </a:t>
            </a:r>
          </a:p>
        </p:txBody>
      </p:sp>
    </p:spTree>
    <p:extLst>
      <p:ext uri="{BB962C8B-B14F-4D97-AF65-F5344CB8AC3E}">
        <p14:creationId xmlns:p14="http://schemas.microsoft.com/office/powerpoint/2010/main" val="2960258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0A25-12F3-4FC5-8183-B060D9FD3B58}"/>
              </a:ext>
            </a:extLst>
          </p:cNvPr>
          <p:cNvSpPr>
            <a:spLocks noGrp="1"/>
          </p:cNvSpPr>
          <p:nvPr>
            <p:ph type="title"/>
          </p:nvPr>
        </p:nvSpPr>
        <p:spPr/>
        <p:txBody>
          <a:bodyPr/>
          <a:lstStyle/>
          <a:p>
            <a:r>
              <a:rPr lang="en-US" dirty="0"/>
              <a:t>A changing subject – But only up to A Level</a:t>
            </a:r>
            <a:endParaRPr lang="en-GB" dirty="0"/>
          </a:p>
        </p:txBody>
      </p:sp>
      <p:sp>
        <p:nvSpPr>
          <p:cNvPr id="3" name="Text Placeholder 2">
            <a:extLst>
              <a:ext uri="{FF2B5EF4-FFF2-40B4-BE49-F238E27FC236}">
                <a16:creationId xmlns:a16="http://schemas.microsoft.com/office/drawing/2014/main" id="{2AEFC07B-17F4-4694-869F-20ACBF5D6595}"/>
              </a:ext>
            </a:extLst>
          </p:cNvPr>
          <p:cNvSpPr>
            <a:spLocks noGrp="1"/>
          </p:cNvSpPr>
          <p:nvPr>
            <p:ph type="body" sz="half" idx="1"/>
          </p:nvPr>
        </p:nvSpPr>
        <p:spPr>
          <a:xfrm>
            <a:off x="190916" y="1984772"/>
            <a:ext cx="3044936" cy="1439887"/>
          </a:xfrm>
          <a:ln>
            <a:solidFill>
              <a:schemeClr val="tx1"/>
            </a:solidFill>
          </a:ln>
        </p:spPr>
        <p:txBody>
          <a:bodyPr/>
          <a:lstStyle/>
          <a:p>
            <a:pPr marL="0" indent="0" algn="ctr">
              <a:buNone/>
            </a:pPr>
            <a:r>
              <a:rPr lang="en-GB" sz="1800" dirty="0">
                <a:effectLst/>
                <a:latin typeface="Helvetica" panose="020B0604020202020204" pitchFamily="34" charset="0"/>
                <a:ea typeface="Arial" panose="020B0604020202020204" pitchFamily="34" charset="0"/>
                <a:cs typeface="Helvetica" panose="020B0604020202020204" pitchFamily="34" charset="0"/>
              </a:rPr>
              <a:t>Since 2011, numbers of YP studying GCSE have </a:t>
            </a:r>
            <a:r>
              <a:rPr lang="en-GB" sz="1800" b="1" dirty="0">
                <a:effectLst/>
                <a:latin typeface="Helvetica" panose="020B0604020202020204" pitchFamily="34" charset="0"/>
                <a:ea typeface="Arial" panose="020B0604020202020204" pitchFamily="34" charset="0"/>
                <a:cs typeface="Helvetica" panose="020B0604020202020204" pitchFamily="34" charset="0"/>
              </a:rPr>
              <a:t>risen</a:t>
            </a:r>
            <a:r>
              <a:rPr lang="en-GB" sz="1800" dirty="0">
                <a:effectLst/>
                <a:latin typeface="Helvetica" panose="020B0604020202020204" pitchFamily="34" charset="0"/>
                <a:ea typeface="Arial" panose="020B0604020202020204" pitchFamily="34" charset="0"/>
                <a:cs typeface="Helvetica" panose="020B0604020202020204" pitchFamily="34" charset="0"/>
              </a:rPr>
              <a:t> from 180,000 in 2010 to 268,000 in 2021</a:t>
            </a:r>
            <a:endParaRPr lang="en-GB"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7AB21EB2-3C77-4821-8D90-E6B2D69B3E8A}"/>
              </a:ext>
            </a:extLst>
          </p:cNvPr>
          <p:cNvSpPr txBox="1"/>
          <p:nvPr/>
        </p:nvSpPr>
        <p:spPr>
          <a:xfrm>
            <a:off x="4104201" y="4813514"/>
            <a:ext cx="4752528" cy="1661802"/>
          </a:xfrm>
          <a:prstGeom prst="rect">
            <a:avLst/>
          </a:prstGeom>
          <a:noFill/>
          <a:ln>
            <a:solidFill>
              <a:schemeClr val="tx1"/>
            </a:solidFill>
          </a:ln>
        </p:spPr>
        <p:txBody>
          <a:bodyPr wrap="square" rtlCol="0">
            <a:spAutoFit/>
          </a:bodyPr>
          <a:lstStyle/>
          <a:p>
            <a:pPr algn="ctr">
              <a:lnSpc>
                <a:spcPct val="107000"/>
              </a:lnSpc>
              <a:spcAft>
                <a:spcPts val="800"/>
              </a:spcAft>
            </a:pPr>
            <a:r>
              <a:rPr lang="en-GB" sz="1800" b="1" dirty="0">
                <a:effectLst/>
                <a:latin typeface="Arial" panose="020B0604020202020204" pitchFamily="34" charset="0"/>
                <a:ea typeface="Arial" panose="020B0604020202020204" pitchFamily="34" charset="0"/>
                <a:cs typeface="Times New Roman" panose="02020603050405020304" pitchFamily="18" charset="0"/>
              </a:rPr>
              <a:t>But</a:t>
            </a:r>
            <a:r>
              <a:rPr lang="en-GB" sz="1800" dirty="0">
                <a:effectLst/>
                <a:latin typeface="Arial" panose="020B0604020202020204" pitchFamily="34" charset="0"/>
                <a:ea typeface="Arial" panose="020B0604020202020204" pitchFamily="34" charset="0"/>
                <a:cs typeface="Times New Roman" panose="02020603050405020304" pitchFamily="18" charset="0"/>
              </a:rPr>
              <a:t>, this progress is </a:t>
            </a:r>
            <a:r>
              <a:rPr lang="en-GB" sz="1800" b="1" dirty="0">
                <a:effectLst/>
                <a:latin typeface="Arial" panose="020B0604020202020204" pitchFamily="34" charset="0"/>
                <a:ea typeface="Arial" panose="020B0604020202020204" pitchFamily="34" charset="0"/>
                <a:cs typeface="Times New Roman" panose="02020603050405020304" pitchFamily="18" charset="0"/>
              </a:rPr>
              <a:t>not</a:t>
            </a:r>
            <a:r>
              <a:rPr lang="en-GB" sz="1800" dirty="0">
                <a:effectLst/>
                <a:latin typeface="Arial" panose="020B0604020202020204" pitchFamily="34" charset="0"/>
                <a:ea typeface="Arial" panose="020B0604020202020204" pitchFamily="34" charset="0"/>
                <a:cs typeface="Times New Roman" panose="02020603050405020304" pitchFamily="18" charset="0"/>
              </a:rPr>
              <a:t> continued into A Level where, apart from white pupils, fewer pupils of all other ethnicities chose geography than expected. </a:t>
            </a:r>
            <a:endParaRPr lang="en-GB" dirty="0">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8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Narrowing continues at university.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5C1E71A-123B-4E32-8605-E8A6EDF903F6}"/>
              </a:ext>
            </a:extLst>
          </p:cNvPr>
          <p:cNvSpPr txBox="1"/>
          <p:nvPr/>
        </p:nvSpPr>
        <p:spPr>
          <a:xfrm>
            <a:off x="5004199" y="1794305"/>
            <a:ext cx="3528391" cy="2031325"/>
          </a:xfrm>
          <a:prstGeom prst="rect">
            <a:avLst/>
          </a:prstGeom>
          <a:noFill/>
          <a:ln>
            <a:solidFill>
              <a:schemeClr val="tx1"/>
            </a:solidFill>
          </a:ln>
        </p:spPr>
        <p:txBody>
          <a:bodyPr wrap="square" rtlCol="0">
            <a:spAutoFit/>
          </a:bodyPr>
          <a:lstStyle/>
          <a:p>
            <a:pPr algn="ctr"/>
            <a:r>
              <a:rPr lang="en-US" dirty="0"/>
              <a:t>Increase mainly from </a:t>
            </a:r>
            <a:r>
              <a:rPr lang="en-US" b="1" dirty="0"/>
              <a:t>groups previously less likely to study</a:t>
            </a:r>
            <a:r>
              <a:rPr lang="en-US" dirty="0"/>
              <a:t> geography: Black, Asian &amp; minority ethnic pupils, disadvantaged, lower prior attainment &amp;/or studying in comp. schools</a:t>
            </a:r>
            <a:endParaRPr lang="en-GB" dirty="0"/>
          </a:p>
        </p:txBody>
      </p:sp>
      <p:sp>
        <p:nvSpPr>
          <p:cNvPr id="10" name="Arrow: Right 9">
            <a:extLst>
              <a:ext uri="{FF2B5EF4-FFF2-40B4-BE49-F238E27FC236}">
                <a16:creationId xmlns:a16="http://schemas.microsoft.com/office/drawing/2014/main" id="{E339FB82-8949-4B8B-8D96-6363B68CA36D}"/>
              </a:ext>
            </a:extLst>
          </p:cNvPr>
          <p:cNvSpPr/>
          <p:nvPr/>
        </p:nvSpPr>
        <p:spPr>
          <a:xfrm>
            <a:off x="3362717" y="2494209"/>
            <a:ext cx="15544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3BA77921-38FF-417F-889E-B65127263567}"/>
              </a:ext>
            </a:extLst>
          </p:cNvPr>
          <p:cNvSpPr/>
          <p:nvPr/>
        </p:nvSpPr>
        <p:spPr>
          <a:xfrm>
            <a:off x="6516518" y="4048032"/>
            <a:ext cx="503754" cy="7654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6C4A6448-6CAD-4D89-8968-12CF0938FBD4}"/>
              </a:ext>
            </a:extLst>
          </p:cNvPr>
          <p:cNvSpPr txBox="1"/>
          <p:nvPr/>
        </p:nvSpPr>
        <p:spPr>
          <a:xfrm>
            <a:off x="258751" y="5808023"/>
            <a:ext cx="3005951" cy="369332"/>
          </a:xfrm>
          <a:prstGeom prst="rect">
            <a:avLst/>
          </a:prstGeom>
          <a:noFill/>
        </p:spPr>
        <p:txBody>
          <a:bodyPr wrap="none" rtlCol="0">
            <a:spAutoFit/>
          </a:bodyPr>
          <a:lstStyle/>
          <a:p>
            <a:r>
              <a:rPr lang="en-US" i="1" dirty="0"/>
              <a:t>“Geography of Geography”</a:t>
            </a:r>
            <a:endParaRPr lang="en-GB" i="1" dirty="0"/>
          </a:p>
        </p:txBody>
      </p:sp>
    </p:spTree>
    <p:extLst>
      <p:ext uri="{BB962C8B-B14F-4D97-AF65-F5344CB8AC3E}">
        <p14:creationId xmlns:p14="http://schemas.microsoft.com/office/powerpoint/2010/main" val="1798099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changing nature of the GCSE intake </a:t>
            </a:r>
            <a:endParaRPr lang="en-GB" dirty="0"/>
          </a:p>
        </p:txBody>
      </p:sp>
      <p:sp>
        <p:nvSpPr>
          <p:cNvPr id="3" name="Text Placeholder 2"/>
          <p:cNvSpPr>
            <a:spLocks noGrp="1"/>
          </p:cNvSpPr>
          <p:nvPr>
            <p:ph type="body" sz="half" idx="1"/>
          </p:nvPr>
        </p:nvSpPr>
        <p:spPr>
          <a:xfrm>
            <a:off x="251520" y="1844824"/>
            <a:ext cx="8496944" cy="4174976"/>
          </a:xfrm>
        </p:spPr>
        <p:txBody>
          <a:bodyPr/>
          <a:lstStyle/>
          <a:p>
            <a:r>
              <a:rPr lang="en-US" dirty="0"/>
              <a:t>Since 2010 the proportion of young people taking geography has </a:t>
            </a:r>
            <a:r>
              <a:rPr lang="en-US" u="sng" dirty="0"/>
              <a:t>risen</a:t>
            </a:r>
            <a:r>
              <a:rPr lang="en-US" dirty="0"/>
              <a:t> from 27% to 40%</a:t>
            </a:r>
          </a:p>
          <a:p>
            <a:endParaRPr lang="en-US" dirty="0"/>
          </a:p>
          <a:p>
            <a:r>
              <a:rPr lang="en-US" dirty="0"/>
              <a:t>A more representative uptake. White students 42%, Chinese students 52%, Black/Black British rose from 18% in 2010 to 37%</a:t>
            </a:r>
          </a:p>
          <a:p>
            <a:endParaRPr lang="en-US" dirty="0"/>
          </a:p>
          <a:p>
            <a:r>
              <a:rPr lang="en-US" dirty="0"/>
              <a:t>A good gender balance</a:t>
            </a:r>
          </a:p>
          <a:p>
            <a:pPr marL="0" indent="0">
              <a:buNone/>
            </a:pPr>
            <a:r>
              <a:rPr lang="en-US" i="1" dirty="0"/>
              <a:t>Source: Geography of Geography   </a:t>
            </a:r>
            <a:endParaRPr lang="en-GB" i="1" dirty="0"/>
          </a:p>
        </p:txBody>
      </p:sp>
    </p:spTree>
    <p:extLst>
      <p:ext uri="{BB962C8B-B14F-4D97-AF65-F5344CB8AC3E}">
        <p14:creationId xmlns:p14="http://schemas.microsoft.com/office/powerpoint/2010/main" val="405496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9AE5-062C-4596-819E-A127443BE2BE}"/>
              </a:ext>
            </a:extLst>
          </p:cNvPr>
          <p:cNvSpPr>
            <a:spLocks noGrp="1"/>
          </p:cNvSpPr>
          <p:nvPr>
            <p:ph type="title"/>
          </p:nvPr>
        </p:nvSpPr>
        <p:spPr/>
        <p:txBody>
          <a:bodyPr/>
          <a:lstStyle/>
          <a:p>
            <a:r>
              <a:rPr lang="en-GB" dirty="0"/>
              <a:t>But: Transitions to A Level</a:t>
            </a:r>
          </a:p>
        </p:txBody>
      </p:sp>
      <p:sp>
        <p:nvSpPr>
          <p:cNvPr id="3" name="Text Placeholder 2">
            <a:extLst>
              <a:ext uri="{FF2B5EF4-FFF2-40B4-BE49-F238E27FC236}">
                <a16:creationId xmlns:a16="http://schemas.microsoft.com/office/drawing/2014/main" id="{48D47EA6-695A-4291-90C6-DF6A2ED5B1AE}"/>
              </a:ext>
            </a:extLst>
          </p:cNvPr>
          <p:cNvSpPr>
            <a:spLocks noGrp="1"/>
          </p:cNvSpPr>
          <p:nvPr>
            <p:ph type="body" sz="half" idx="1"/>
          </p:nvPr>
        </p:nvSpPr>
        <p:spPr>
          <a:xfrm>
            <a:off x="251520" y="1844824"/>
            <a:ext cx="8712968" cy="4174976"/>
          </a:xfrm>
        </p:spPr>
        <p:txBody>
          <a:bodyPr/>
          <a:lstStyle/>
          <a:p>
            <a:r>
              <a:rPr lang="en-US" sz="2800" dirty="0"/>
              <a:t>Fewer disadvantaged pupils: 1.4% of cohort. 2.0% expected</a:t>
            </a:r>
          </a:p>
          <a:p>
            <a:r>
              <a:rPr lang="en-US" sz="2800" dirty="0"/>
              <a:t>By demography</a:t>
            </a:r>
          </a:p>
          <a:p>
            <a:pPr lvl="1"/>
            <a:r>
              <a:rPr lang="en-US" dirty="0"/>
              <a:t>+‘countryside living’ 7.7%. 6.8% expected</a:t>
            </a:r>
          </a:p>
          <a:p>
            <a:pPr lvl="1"/>
            <a:r>
              <a:rPr lang="en-US" dirty="0"/>
              <a:t>-‘multicultural living’ 2.6%. 3.5% expected</a:t>
            </a:r>
          </a:p>
          <a:p>
            <a:r>
              <a:rPr lang="en-US" sz="2800" dirty="0"/>
              <a:t>Apart from white pupils, fewer pupils of all (known) ethnicities entered than expected</a:t>
            </a:r>
          </a:p>
          <a:p>
            <a:pPr lvl="1"/>
            <a:r>
              <a:rPr lang="en-US" dirty="0"/>
              <a:t>Asian/Asian British 3.5%. 5.1% expected</a:t>
            </a:r>
          </a:p>
          <a:p>
            <a:pPr lvl="1"/>
            <a:r>
              <a:rPr lang="en-US" dirty="0"/>
              <a:t>Chinese 6.7%. 8.3% expected</a:t>
            </a:r>
            <a:endParaRPr lang="en-GB" dirty="0"/>
          </a:p>
          <a:p>
            <a:pPr lvl="1"/>
            <a:endParaRPr lang="en-US" dirty="0"/>
          </a:p>
        </p:txBody>
      </p:sp>
    </p:spTree>
    <p:extLst>
      <p:ext uri="{BB962C8B-B14F-4D97-AF65-F5344CB8AC3E}">
        <p14:creationId xmlns:p14="http://schemas.microsoft.com/office/powerpoint/2010/main" val="582153182"/>
      </p:ext>
    </p:extLst>
  </p:cSld>
  <p:clrMapOvr>
    <a:masterClrMapping/>
  </p:clrMapOvr>
</p:sld>
</file>

<file path=ppt/theme/theme1.xml><?xml version="1.0" encoding="utf-8"?>
<a:theme xmlns:a="http://schemas.openxmlformats.org/drawingml/2006/main" name="RGS-IBG Powerpoint template">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version>
  <revision id="1.0.37047.0"/>
</version>
</file>

<file path=customXml/itemProps1.xml><?xml version="1.0" encoding="utf-8"?>
<ds:datastoreItem xmlns:ds="http://schemas.openxmlformats.org/officeDocument/2006/customXml" ds:itemID="{1022CFF4-6DEA-4FAC-8DB7-1BF256BE8010}">
  <ds:schemaRefs/>
</ds:datastoreItem>
</file>

<file path=docProps/app.xml><?xml version="1.0" encoding="utf-8"?>
<Properties xmlns="http://schemas.openxmlformats.org/officeDocument/2006/extended-properties" xmlns:vt="http://schemas.openxmlformats.org/officeDocument/2006/docPropsVTypes">
  <Template>RGS-IBG Powerpoint template</Template>
  <TotalTime>2758</TotalTime>
  <Words>2507</Words>
  <Application>Microsoft Office PowerPoint</Application>
  <PresentationFormat>On-screen Show (4:3)</PresentationFormat>
  <Paragraphs>270</Paragraphs>
  <Slides>38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ag-book</vt:lpstr>
      <vt:lpstr>Arial</vt:lpstr>
      <vt:lpstr>Calibri</vt:lpstr>
      <vt:lpstr>Helvetica</vt:lpstr>
      <vt:lpstr>Symbol</vt:lpstr>
      <vt:lpstr>Times New Roman</vt:lpstr>
      <vt:lpstr>TwitterChirp</vt:lpstr>
      <vt:lpstr>Wingdings</vt:lpstr>
      <vt:lpstr>RGS-IBG Powerpoint template</vt:lpstr>
      <vt:lpstr>Experiencing Geography </vt:lpstr>
      <vt:lpstr>Spoiler ….</vt:lpstr>
      <vt:lpstr>The Royal Geographical Society (with IBG) </vt:lpstr>
      <vt:lpstr>Stepping outside “our” experience </vt:lpstr>
      <vt:lpstr>External research </vt:lpstr>
      <vt:lpstr>Scope of the various research </vt:lpstr>
      <vt:lpstr>A changing subject – But only up to A Level</vt:lpstr>
      <vt:lpstr>The changing nature of the GCSE intake </vt:lpstr>
      <vt:lpstr>But: Transitions to A Level</vt:lpstr>
      <vt:lpstr>The positive impact of studying geography:  Institute for Fiscal Studies</vt:lpstr>
      <vt:lpstr>This is not understood by YP</vt:lpstr>
      <vt:lpstr>Young people subject choices, further study &amp; careers </vt:lpstr>
      <vt:lpstr>Young Peoples’ views</vt:lpstr>
      <vt:lpstr>A Level choices</vt:lpstr>
      <vt:lpstr>Why not geography? </vt:lpstr>
      <vt:lpstr>What matters most?</vt:lpstr>
      <vt:lpstr>Career concerns: rank order </vt:lpstr>
      <vt:lpstr>Green jobs </vt:lpstr>
      <vt:lpstr>Green Jobs ‘a bit of a punt’</vt:lpstr>
      <vt:lpstr>Which subjects help YP get future role in green sector?</vt:lpstr>
      <vt:lpstr> ‘Geography Careers’</vt:lpstr>
      <vt:lpstr>Who studied geography …</vt:lpstr>
      <vt:lpstr>What do A Level geographer study? </vt:lpstr>
      <vt:lpstr>Views on geography 172 responses </vt:lpstr>
      <vt:lpstr>Some individual responses</vt:lpstr>
      <vt:lpstr>Who does geography appeal to … </vt:lpstr>
      <vt:lpstr>What words would you most associate with a person who studies/studied geography? </vt:lpstr>
      <vt:lpstr>I didn’t have any teachers who looked like me</vt:lpstr>
      <vt:lpstr>Recommendations </vt:lpstr>
      <vt:lpstr>Recap #1</vt:lpstr>
      <vt:lpstr>Recap #2</vt:lpstr>
      <vt:lpstr>I am a (actual) geographer</vt:lpstr>
      <vt:lpstr>@geoteachrach Inspirational geographers </vt:lpstr>
      <vt:lpstr>PowerPoint Presentation</vt:lpstr>
      <vt:lpstr>RGS Geography Superheroes</vt:lpstr>
      <vt:lpstr>Geography for All 2022 - 2023</vt:lpstr>
      <vt:lpstr>Couple of other things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Skills in Geography GCSE and A Level Fieldwork</dc:title>
  <dc:creator>Simon Pinfield</dc:creator>
  <cp:lastModifiedBy>Steve Brace</cp:lastModifiedBy>
  <cp:revision>165</cp:revision>
  <dcterms:created xsi:type="dcterms:W3CDTF">2016-02-16T10:05:44Z</dcterms:created>
  <dcterms:modified xsi:type="dcterms:W3CDTF">2022-04-11T09:00:22Z</dcterms:modified>
</cp:coreProperties>
</file>