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427095-FDD1-4690-8635-98F52DA4168D}" v="1" dt="2025-02-25T14:39:23.9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9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86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el Owen" userId="6c12c0a3-2525-4066-8047-0fb9dd12e67f" providerId="ADAL" clId="{8BE2705F-70FC-4C94-BB81-9F690E5720EF}"/>
    <pc:docChg chg="undo custSel modSld">
      <pc:chgData name="Rachel Owen" userId="6c12c0a3-2525-4066-8047-0fb9dd12e67f" providerId="ADAL" clId="{8BE2705F-70FC-4C94-BB81-9F690E5720EF}" dt="2024-12-13T12:24:35.574" v="72" actId="14100"/>
      <pc:docMkLst>
        <pc:docMk/>
      </pc:docMkLst>
      <pc:sldChg chg="addSp delSp modSp mod">
        <pc:chgData name="Rachel Owen" userId="6c12c0a3-2525-4066-8047-0fb9dd12e67f" providerId="ADAL" clId="{8BE2705F-70FC-4C94-BB81-9F690E5720EF}" dt="2024-12-13T12:24:35.574" v="72" actId="14100"/>
        <pc:sldMkLst>
          <pc:docMk/>
          <pc:sldMk cId="4084061472" sldId="256"/>
        </pc:sldMkLst>
        <pc:spChg chg="add mod">
          <ac:chgData name="Rachel Owen" userId="6c12c0a3-2525-4066-8047-0fb9dd12e67f" providerId="ADAL" clId="{8BE2705F-70FC-4C94-BB81-9F690E5720EF}" dt="2024-12-12T10:29:38.181" v="69" actId="2711"/>
          <ac:spMkLst>
            <pc:docMk/>
            <pc:sldMk cId="4084061472" sldId="256"/>
            <ac:spMk id="2" creationId="{C0ECB775-C40C-4D18-6653-3A001FAE29B2}"/>
          </ac:spMkLst>
        </pc:spChg>
        <pc:spChg chg="add mod">
          <ac:chgData name="Rachel Owen" userId="6c12c0a3-2525-4066-8047-0fb9dd12e67f" providerId="ADAL" clId="{8BE2705F-70FC-4C94-BB81-9F690E5720EF}" dt="2024-12-12T09:43:57.436" v="40" actId="1038"/>
          <ac:spMkLst>
            <pc:docMk/>
            <pc:sldMk cId="4084061472" sldId="256"/>
            <ac:spMk id="3" creationId="{19428834-27BD-E6B0-5F84-E2EBE8900708}"/>
          </ac:spMkLst>
        </pc:spChg>
        <pc:spChg chg="add mod">
          <ac:chgData name="Rachel Owen" userId="6c12c0a3-2525-4066-8047-0fb9dd12e67f" providerId="ADAL" clId="{8BE2705F-70FC-4C94-BB81-9F690E5720EF}" dt="2024-12-13T12:24:31.617" v="71" actId="1076"/>
          <ac:spMkLst>
            <pc:docMk/>
            <pc:sldMk cId="4084061472" sldId="256"/>
            <ac:spMk id="4" creationId="{6B1F5EB3-07D4-6064-9097-D0E5C201F1A7}"/>
          </ac:spMkLst>
        </pc:spChg>
        <pc:spChg chg="add mod">
          <ac:chgData name="Rachel Owen" userId="6c12c0a3-2525-4066-8047-0fb9dd12e67f" providerId="ADAL" clId="{8BE2705F-70FC-4C94-BB81-9F690E5720EF}" dt="2024-12-12T09:44:07.807" v="42" actId="1076"/>
          <ac:spMkLst>
            <pc:docMk/>
            <pc:sldMk cId="4084061472" sldId="256"/>
            <ac:spMk id="10" creationId="{937D5166-F006-A45E-99D8-31E92B097DCE}"/>
          </ac:spMkLst>
        </pc:spChg>
        <pc:spChg chg="add mod">
          <ac:chgData name="Rachel Owen" userId="6c12c0a3-2525-4066-8047-0fb9dd12e67f" providerId="ADAL" clId="{8BE2705F-70FC-4C94-BB81-9F690E5720EF}" dt="2024-12-12T09:44:41.085" v="52" actId="1076"/>
          <ac:spMkLst>
            <pc:docMk/>
            <pc:sldMk cId="4084061472" sldId="256"/>
            <ac:spMk id="29" creationId="{6C443DB4-D7DA-363C-39F4-4D37C1902042}"/>
          </ac:spMkLst>
        </pc:spChg>
        <pc:spChg chg="add mod">
          <ac:chgData name="Rachel Owen" userId="6c12c0a3-2525-4066-8047-0fb9dd12e67f" providerId="ADAL" clId="{8BE2705F-70FC-4C94-BB81-9F690E5720EF}" dt="2024-12-12T09:45:40.601" v="54" actId="1076"/>
          <ac:spMkLst>
            <pc:docMk/>
            <pc:sldMk cId="4084061472" sldId="256"/>
            <ac:spMk id="30" creationId="{2159BFE5-CCEE-7F06-E5C0-DE74857EB581}"/>
          </ac:spMkLst>
        </pc:spChg>
        <pc:cxnChg chg="add mod">
          <ac:chgData name="Rachel Owen" userId="6c12c0a3-2525-4066-8047-0fb9dd12e67f" providerId="ADAL" clId="{8BE2705F-70FC-4C94-BB81-9F690E5720EF}" dt="2024-12-12T09:43:37.859" v="30" actId="13822"/>
          <ac:cxnSpMkLst>
            <pc:docMk/>
            <pc:sldMk cId="4084061472" sldId="256"/>
            <ac:cxnSpMk id="5" creationId="{EF1B1B35-062F-80CD-9168-EB47A00FCA8E}"/>
          </ac:cxnSpMkLst>
        </pc:cxnChg>
        <pc:cxnChg chg="add mod">
          <ac:chgData name="Rachel Owen" userId="6c12c0a3-2525-4066-8047-0fb9dd12e67f" providerId="ADAL" clId="{8BE2705F-70FC-4C94-BB81-9F690E5720EF}" dt="2024-12-13T12:24:35.574" v="72" actId="14100"/>
          <ac:cxnSpMkLst>
            <pc:docMk/>
            <pc:sldMk cId="4084061472" sldId="256"/>
            <ac:cxnSpMk id="6" creationId="{32606FFC-B7D9-8C7B-D974-53C358CC6424}"/>
          </ac:cxnSpMkLst>
        </pc:cxnChg>
        <pc:cxnChg chg="add mod">
          <ac:chgData name="Rachel Owen" userId="6c12c0a3-2525-4066-8047-0fb9dd12e67f" providerId="ADAL" clId="{8BE2705F-70FC-4C94-BB81-9F690E5720EF}" dt="2024-12-12T09:43:50.487" v="32" actId="13822"/>
          <ac:cxnSpMkLst>
            <pc:docMk/>
            <pc:sldMk cId="4084061472" sldId="256"/>
            <ac:cxnSpMk id="8" creationId="{55EFCD48-0871-AE9E-D7E1-571A3CB27D50}"/>
          </ac:cxnSpMkLst>
        </pc:cxnChg>
        <pc:cxnChg chg="add mod">
          <ac:chgData name="Rachel Owen" userId="6c12c0a3-2525-4066-8047-0fb9dd12e67f" providerId="ADAL" clId="{8BE2705F-70FC-4C94-BB81-9F690E5720EF}" dt="2024-12-12T09:44:18.004" v="44" actId="1076"/>
          <ac:cxnSpMkLst>
            <pc:docMk/>
            <pc:sldMk cId="4084061472" sldId="256"/>
            <ac:cxnSpMk id="19" creationId="{376BB17D-5A2B-4EE0-AB82-1F183E88141F}"/>
          </ac:cxnSpMkLst>
        </pc:cxnChg>
        <pc:cxnChg chg="add mod">
          <ac:chgData name="Rachel Owen" userId="6c12c0a3-2525-4066-8047-0fb9dd12e67f" providerId="ADAL" clId="{8BE2705F-70FC-4C94-BB81-9F690E5720EF}" dt="2024-12-12T09:44:36.507" v="50" actId="14100"/>
          <ac:cxnSpMkLst>
            <pc:docMk/>
            <pc:sldMk cId="4084061472" sldId="256"/>
            <ac:cxnSpMk id="21" creationId="{BBDC86FE-616D-0F05-2F66-4E4B9EA4948D}"/>
          </ac:cxnSpMkLst>
        </pc:cxnChg>
        <pc:cxnChg chg="add mod">
          <ac:chgData name="Rachel Owen" userId="6c12c0a3-2525-4066-8047-0fb9dd12e67f" providerId="ADAL" clId="{8BE2705F-70FC-4C94-BB81-9F690E5720EF}" dt="2024-12-12T09:45:54.963" v="58" actId="14100"/>
          <ac:cxnSpMkLst>
            <pc:docMk/>
            <pc:sldMk cId="4084061472" sldId="256"/>
            <ac:cxnSpMk id="31" creationId="{96595B9A-0164-6098-8940-9DCD431FF95D}"/>
          </ac:cxnSpMkLst>
        </pc:cxnChg>
      </pc:sldChg>
    </pc:docChg>
  </pc:docChgLst>
  <pc:docChgLst>
    <pc:chgData name="Rachel Owen" userId="6c12c0a3-2525-4066-8047-0fb9dd12e67f" providerId="ADAL" clId="{D76D0CBE-F43E-4300-BE53-D33DA54C5504}"/>
    <pc:docChg chg="custSel addSld modSld">
      <pc:chgData name="Rachel Owen" userId="6c12c0a3-2525-4066-8047-0fb9dd12e67f" providerId="ADAL" clId="{D76D0CBE-F43E-4300-BE53-D33DA54C5504}" dt="2025-01-10T11:24:49.112" v="448" actId="123"/>
      <pc:docMkLst>
        <pc:docMk/>
      </pc:docMkLst>
      <pc:sldChg chg="addSp modSp">
        <pc:chgData name="Rachel Owen" userId="6c12c0a3-2525-4066-8047-0fb9dd12e67f" providerId="ADAL" clId="{D76D0CBE-F43E-4300-BE53-D33DA54C5504}" dt="2025-01-10T11:16:11.757" v="0" actId="164"/>
        <pc:sldMkLst>
          <pc:docMk/>
          <pc:sldMk cId="4084061472" sldId="256"/>
        </pc:sldMkLst>
        <pc:spChg chg="mod">
          <ac:chgData name="Rachel Owen" userId="6c12c0a3-2525-4066-8047-0fb9dd12e67f" providerId="ADAL" clId="{D76D0CBE-F43E-4300-BE53-D33DA54C5504}" dt="2025-01-10T11:16:11.757" v="0" actId="164"/>
          <ac:spMkLst>
            <pc:docMk/>
            <pc:sldMk cId="4084061472" sldId="256"/>
            <ac:spMk id="3" creationId="{19428834-27BD-E6B0-5F84-E2EBE8900708}"/>
          </ac:spMkLst>
        </pc:spChg>
        <pc:spChg chg="mod">
          <ac:chgData name="Rachel Owen" userId="6c12c0a3-2525-4066-8047-0fb9dd12e67f" providerId="ADAL" clId="{D76D0CBE-F43E-4300-BE53-D33DA54C5504}" dt="2025-01-10T11:16:11.757" v="0" actId="164"/>
          <ac:spMkLst>
            <pc:docMk/>
            <pc:sldMk cId="4084061472" sldId="256"/>
            <ac:spMk id="4" creationId="{6B1F5EB3-07D4-6064-9097-D0E5C201F1A7}"/>
          </ac:spMkLst>
        </pc:spChg>
        <pc:spChg chg="mod">
          <ac:chgData name="Rachel Owen" userId="6c12c0a3-2525-4066-8047-0fb9dd12e67f" providerId="ADAL" clId="{D76D0CBE-F43E-4300-BE53-D33DA54C5504}" dt="2025-01-10T11:16:11.757" v="0" actId="164"/>
          <ac:spMkLst>
            <pc:docMk/>
            <pc:sldMk cId="4084061472" sldId="256"/>
            <ac:spMk id="10" creationId="{937D5166-F006-A45E-99D8-31E92B097DCE}"/>
          </ac:spMkLst>
        </pc:spChg>
        <pc:spChg chg="mod">
          <ac:chgData name="Rachel Owen" userId="6c12c0a3-2525-4066-8047-0fb9dd12e67f" providerId="ADAL" clId="{D76D0CBE-F43E-4300-BE53-D33DA54C5504}" dt="2025-01-10T11:16:11.757" v="0" actId="164"/>
          <ac:spMkLst>
            <pc:docMk/>
            <pc:sldMk cId="4084061472" sldId="256"/>
            <ac:spMk id="29" creationId="{6C443DB4-D7DA-363C-39F4-4D37C1902042}"/>
          </ac:spMkLst>
        </pc:spChg>
        <pc:spChg chg="mod">
          <ac:chgData name="Rachel Owen" userId="6c12c0a3-2525-4066-8047-0fb9dd12e67f" providerId="ADAL" clId="{D76D0CBE-F43E-4300-BE53-D33DA54C5504}" dt="2025-01-10T11:16:11.757" v="0" actId="164"/>
          <ac:spMkLst>
            <pc:docMk/>
            <pc:sldMk cId="4084061472" sldId="256"/>
            <ac:spMk id="30" creationId="{2159BFE5-CCEE-7F06-E5C0-DE74857EB581}"/>
          </ac:spMkLst>
        </pc:spChg>
        <pc:grpChg chg="add mod">
          <ac:chgData name="Rachel Owen" userId="6c12c0a3-2525-4066-8047-0fb9dd12e67f" providerId="ADAL" clId="{D76D0CBE-F43E-4300-BE53-D33DA54C5504}" dt="2025-01-10T11:16:11.757" v="0" actId="164"/>
          <ac:grpSpMkLst>
            <pc:docMk/>
            <pc:sldMk cId="4084061472" sldId="256"/>
            <ac:grpSpMk id="23" creationId="{D66A128D-B58A-4D39-977B-B8862CDA1B4A}"/>
          </ac:grpSpMkLst>
        </pc:grpChg>
        <pc:grpChg chg="mod">
          <ac:chgData name="Rachel Owen" userId="6c12c0a3-2525-4066-8047-0fb9dd12e67f" providerId="ADAL" clId="{D76D0CBE-F43E-4300-BE53-D33DA54C5504}" dt="2025-01-10T11:16:11.757" v="0" actId="164"/>
          <ac:grpSpMkLst>
            <pc:docMk/>
            <pc:sldMk cId="4084061472" sldId="256"/>
            <ac:grpSpMk id="26" creationId="{6AF8D2A3-9C88-16B1-7CD1-AE985CC733C9}"/>
          </ac:grpSpMkLst>
        </pc:grpChg>
        <pc:inkChg chg="mod">
          <ac:chgData name="Rachel Owen" userId="6c12c0a3-2525-4066-8047-0fb9dd12e67f" providerId="ADAL" clId="{D76D0CBE-F43E-4300-BE53-D33DA54C5504}" dt="2025-01-10T11:16:11.757" v="0" actId="164"/>
          <ac:inkMkLst>
            <pc:docMk/>
            <pc:sldMk cId="4084061472" sldId="256"/>
            <ac:inkMk id="7" creationId="{B7E6C5CE-631F-DD73-E743-6438E383D62A}"/>
          </ac:inkMkLst>
        </pc:inkChg>
        <pc:inkChg chg="mod">
          <ac:chgData name="Rachel Owen" userId="6c12c0a3-2525-4066-8047-0fb9dd12e67f" providerId="ADAL" clId="{D76D0CBE-F43E-4300-BE53-D33DA54C5504}" dt="2025-01-10T11:16:11.757" v="0" actId="164"/>
          <ac:inkMkLst>
            <pc:docMk/>
            <pc:sldMk cId="4084061472" sldId="256"/>
            <ac:inkMk id="9" creationId="{6F2DBA20-005B-756A-9D16-4EA7AA6CCC1B}"/>
          </ac:inkMkLst>
        </pc:inkChg>
        <pc:inkChg chg="mod">
          <ac:chgData name="Rachel Owen" userId="6c12c0a3-2525-4066-8047-0fb9dd12e67f" providerId="ADAL" clId="{D76D0CBE-F43E-4300-BE53-D33DA54C5504}" dt="2025-01-10T11:16:11.757" v="0" actId="164"/>
          <ac:inkMkLst>
            <pc:docMk/>
            <pc:sldMk cId="4084061472" sldId="256"/>
            <ac:inkMk id="11" creationId="{637FECD6-E417-80F0-BE63-92F2C4C26367}"/>
          </ac:inkMkLst>
        </pc:inkChg>
        <pc:inkChg chg="mod">
          <ac:chgData name="Rachel Owen" userId="6c12c0a3-2525-4066-8047-0fb9dd12e67f" providerId="ADAL" clId="{D76D0CBE-F43E-4300-BE53-D33DA54C5504}" dt="2025-01-10T11:16:11.757" v="0" actId="164"/>
          <ac:inkMkLst>
            <pc:docMk/>
            <pc:sldMk cId="4084061472" sldId="256"/>
            <ac:inkMk id="12" creationId="{7EC39BAE-2BFA-0891-2300-17155794D4EE}"/>
          </ac:inkMkLst>
        </pc:inkChg>
        <pc:inkChg chg="mod">
          <ac:chgData name="Rachel Owen" userId="6c12c0a3-2525-4066-8047-0fb9dd12e67f" providerId="ADAL" clId="{D76D0CBE-F43E-4300-BE53-D33DA54C5504}" dt="2025-01-10T11:16:11.757" v="0" actId="164"/>
          <ac:inkMkLst>
            <pc:docMk/>
            <pc:sldMk cId="4084061472" sldId="256"/>
            <ac:inkMk id="13" creationId="{2C325B13-C3A1-754B-BAE9-8F1DF9DBB969}"/>
          </ac:inkMkLst>
        </pc:inkChg>
        <pc:cxnChg chg="mod">
          <ac:chgData name="Rachel Owen" userId="6c12c0a3-2525-4066-8047-0fb9dd12e67f" providerId="ADAL" clId="{D76D0CBE-F43E-4300-BE53-D33DA54C5504}" dt="2025-01-10T11:16:11.757" v="0" actId="164"/>
          <ac:cxnSpMkLst>
            <pc:docMk/>
            <pc:sldMk cId="4084061472" sldId="256"/>
            <ac:cxnSpMk id="5" creationId="{EF1B1B35-062F-80CD-9168-EB47A00FCA8E}"/>
          </ac:cxnSpMkLst>
        </pc:cxnChg>
        <pc:cxnChg chg="mod">
          <ac:chgData name="Rachel Owen" userId="6c12c0a3-2525-4066-8047-0fb9dd12e67f" providerId="ADAL" clId="{D76D0CBE-F43E-4300-BE53-D33DA54C5504}" dt="2025-01-10T11:16:11.757" v="0" actId="164"/>
          <ac:cxnSpMkLst>
            <pc:docMk/>
            <pc:sldMk cId="4084061472" sldId="256"/>
            <ac:cxnSpMk id="6" creationId="{32606FFC-B7D9-8C7B-D974-53C358CC6424}"/>
          </ac:cxnSpMkLst>
        </pc:cxnChg>
        <pc:cxnChg chg="mod">
          <ac:chgData name="Rachel Owen" userId="6c12c0a3-2525-4066-8047-0fb9dd12e67f" providerId="ADAL" clId="{D76D0CBE-F43E-4300-BE53-D33DA54C5504}" dt="2025-01-10T11:16:11.757" v="0" actId="164"/>
          <ac:cxnSpMkLst>
            <pc:docMk/>
            <pc:sldMk cId="4084061472" sldId="256"/>
            <ac:cxnSpMk id="8" creationId="{55EFCD48-0871-AE9E-D7E1-571A3CB27D50}"/>
          </ac:cxnSpMkLst>
        </pc:cxnChg>
        <pc:cxnChg chg="mod">
          <ac:chgData name="Rachel Owen" userId="6c12c0a3-2525-4066-8047-0fb9dd12e67f" providerId="ADAL" clId="{D76D0CBE-F43E-4300-BE53-D33DA54C5504}" dt="2025-01-10T11:16:11.757" v="0" actId="164"/>
          <ac:cxnSpMkLst>
            <pc:docMk/>
            <pc:sldMk cId="4084061472" sldId="256"/>
            <ac:cxnSpMk id="19" creationId="{376BB17D-5A2B-4EE0-AB82-1F183E88141F}"/>
          </ac:cxnSpMkLst>
        </pc:cxnChg>
        <pc:cxnChg chg="mod">
          <ac:chgData name="Rachel Owen" userId="6c12c0a3-2525-4066-8047-0fb9dd12e67f" providerId="ADAL" clId="{D76D0CBE-F43E-4300-BE53-D33DA54C5504}" dt="2025-01-10T11:16:11.757" v="0" actId="164"/>
          <ac:cxnSpMkLst>
            <pc:docMk/>
            <pc:sldMk cId="4084061472" sldId="256"/>
            <ac:cxnSpMk id="21" creationId="{BBDC86FE-616D-0F05-2F66-4E4B9EA4948D}"/>
          </ac:cxnSpMkLst>
        </pc:cxnChg>
        <pc:cxnChg chg="mod">
          <ac:chgData name="Rachel Owen" userId="6c12c0a3-2525-4066-8047-0fb9dd12e67f" providerId="ADAL" clId="{D76D0CBE-F43E-4300-BE53-D33DA54C5504}" dt="2025-01-10T11:16:11.757" v="0" actId="164"/>
          <ac:cxnSpMkLst>
            <pc:docMk/>
            <pc:sldMk cId="4084061472" sldId="256"/>
            <ac:cxnSpMk id="31" creationId="{96595B9A-0164-6098-8940-9DCD431FF95D}"/>
          </ac:cxnSpMkLst>
        </pc:cxnChg>
      </pc:sldChg>
      <pc:sldChg chg="addSp modSp new mod">
        <pc:chgData name="Rachel Owen" userId="6c12c0a3-2525-4066-8047-0fb9dd12e67f" providerId="ADAL" clId="{D76D0CBE-F43E-4300-BE53-D33DA54C5504}" dt="2025-01-10T11:24:49.112" v="448" actId="123"/>
        <pc:sldMkLst>
          <pc:docMk/>
          <pc:sldMk cId="1580587916" sldId="257"/>
        </pc:sldMkLst>
        <pc:spChg chg="add mod">
          <ac:chgData name="Rachel Owen" userId="6c12c0a3-2525-4066-8047-0fb9dd12e67f" providerId="ADAL" clId="{D76D0CBE-F43E-4300-BE53-D33DA54C5504}" dt="2025-01-10T11:24:49.112" v="448" actId="123"/>
          <ac:spMkLst>
            <pc:docMk/>
            <pc:sldMk cId="1580587916" sldId="257"/>
            <ac:spMk id="2" creationId="{06DE5FD7-A77C-39CF-E928-6B6A76B8EE74}"/>
          </ac:spMkLst>
        </pc:spChg>
      </pc:sldChg>
    </pc:docChg>
  </pc:docChgLst>
  <pc:docChgLst>
    <pc:chgData name="Rachel Owen" userId="6c12c0a3-2525-4066-8047-0fb9dd12e67f" providerId="ADAL" clId="{47427095-FDD1-4690-8635-98F52DA4168D}"/>
    <pc:docChg chg="custSel modSld">
      <pc:chgData name="Rachel Owen" userId="6c12c0a3-2525-4066-8047-0fb9dd12e67f" providerId="ADAL" clId="{47427095-FDD1-4690-8635-98F52DA4168D}" dt="2025-02-25T14:40:00.588" v="93" actId="14100"/>
      <pc:docMkLst>
        <pc:docMk/>
      </pc:docMkLst>
      <pc:sldChg chg="addSp delSp modSp mod">
        <pc:chgData name="Rachel Owen" userId="6c12c0a3-2525-4066-8047-0fb9dd12e67f" providerId="ADAL" clId="{47427095-FDD1-4690-8635-98F52DA4168D}" dt="2025-02-25T14:40:00.588" v="93" actId="14100"/>
        <pc:sldMkLst>
          <pc:docMk/>
          <pc:sldMk cId="4084061472" sldId="256"/>
        </pc:sldMkLst>
        <pc:spChg chg="mod">
          <ac:chgData name="Rachel Owen" userId="6c12c0a3-2525-4066-8047-0fb9dd12e67f" providerId="ADAL" clId="{47427095-FDD1-4690-8635-98F52DA4168D}" dt="2025-02-25T14:40:00.588" v="93" actId="14100"/>
          <ac:spMkLst>
            <pc:docMk/>
            <pc:sldMk cId="4084061472" sldId="256"/>
            <ac:spMk id="2" creationId="{C0ECB775-C40C-4D18-6653-3A001FAE29B2}"/>
          </ac:spMkLst>
        </pc:spChg>
        <pc:grpChg chg="mod">
          <ac:chgData name="Rachel Owen" userId="6c12c0a3-2525-4066-8047-0fb9dd12e67f" providerId="ADAL" clId="{47427095-FDD1-4690-8635-98F52DA4168D}" dt="2025-02-25T14:39:47.086" v="89" actId="1037"/>
          <ac:grpSpMkLst>
            <pc:docMk/>
            <pc:sldMk cId="4084061472" sldId="256"/>
            <ac:grpSpMk id="23" creationId="{D66A128D-B58A-4D39-977B-B8862CDA1B4A}"/>
          </ac:grpSpMkLst>
        </pc:grpChg>
        <pc:picChg chg="add mod">
          <ac:chgData name="Rachel Owen" userId="6c12c0a3-2525-4066-8047-0fb9dd12e67f" providerId="ADAL" clId="{47427095-FDD1-4690-8635-98F52DA4168D}" dt="2025-02-25T14:39:23.932" v="0"/>
          <ac:picMkLst>
            <pc:docMk/>
            <pc:sldMk cId="4084061472" sldId="256"/>
            <ac:picMk id="27" creationId="{6454E1DB-085A-1756-20CB-F354BA1417FC}"/>
          </ac:picMkLst>
        </pc:picChg>
        <pc:picChg chg="add mod">
          <ac:chgData name="Rachel Owen" userId="6c12c0a3-2525-4066-8047-0fb9dd12e67f" providerId="ADAL" clId="{47427095-FDD1-4690-8635-98F52DA4168D}" dt="2025-02-25T14:39:23.932" v="0"/>
          <ac:picMkLst>
            <pc:docMk/>
            <pc:sldMk cId="4084061472" sldId="256"/>
            <ac:picMk id="28" creationId="{53949354-8B94-139E-EB04-32C3DD705EA9}"/>
          </ac:picMkLst>
        </pc:picChg>
        <pc:picChg chg="del">
          <ac:chgData name="Rachel Owen" userId="6c12c0a3-2525-4066-8047-0fb9dd12e67f" providerId="ADAL" clId="{47427095-FDD1-4690-8635-98F52DA4168D}" dt="2025-02-25T14:39:28.483" v="1" actId="478"/>
          <ac:picMkLst>
            <pc:docMk/>
            <pc:sldMk cId="4084061472" sldId="256"/>
            <ac:picMk id="36" creationId="{236997C4-8479-1E0B-A458-3AB16FB6527E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1T16:09:06.82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10592 298 24575,'-22'0'0,"1"1"0,-29 4 0,43-4 0,0 2 0,-1-2 0,0 2 0,1 0 0,-1 1 0,1-1 0,0 1 0,0 0 0,-9 7 0,0 1 0,-1-1 0,1 0 0,-33 12 0,-10 7 0,49-25 0,-1-1 0,0-1 0,0 0 0,0 0 0,0-1 0,0-1 0,-1 1 0,1-2 0,0 0 0,0 0 0,-1-1 0,1-1 0,0 0 0,0 0 0,0-1 0,0-1 0,1 1 0,-1-2 0,-18-10 0,25 11 0,0 1 0,1-1 0,-1 0 0,1 1 0,0-2 0,0 1 0,1-1 0,-1 1 0,1-1 0,-3-8 0,3 9 0,0-1 0,1 1 0,-1 0 0,-1-1 0,1 1 0,0 0 0,-2 1 0,2-1 0,-1 0 0,0 1 0,-1-1 0,-7-4 0,10 8 0,-1-1 0,0 1 0,0 0 0,1 0 0,-1 1 0,0-1 0,0 0 0,1 1 0,-1-1 0,1 1 0,-1 0 0,0-1 0,1 1 0,-1 0 0,0-1 0,1 1 0,0 0 0,0 1 0,-1-1 0,1 0 0,-1 1 0,1-1 0,-1 2 0,-18 11 0,16-12 0,0-1 0,-2 1 0,2-1 0,-1 0 0,0 0 0,0-1 0,1 1 0,-2-1 0,1 0 0,1-1 0,-10-1 0,-51-20 0,10 2 0,52 19 0,1 0 0,-1 0 0,0 1 0,1-1 0,-1 1 0,1-1 0,-1 1 0,0 0 0,1 0 0,-5 1 0,6 0 0,-1 1 0,0-1 0,0 0 0,0 1 0,0 0 0,0 0 0,1 0 0,0-1 0,-1 1 0,1 0 0,-3 4 0,2-3 0,-1 1 0,1-1 0,-1 1 0,-1 0 0,2-2 0,-2 2 0,1-1 0,-1-1 0,1 1 0,-2 0 0,2-1 0,-2 0 0,2 0 0,-2 0 0,1-1 0,0 1 0,-1-1 0,1 0 0,-1 0 0,1-1 0,-6 0 0,2 0 0,1-1 0,0 0 0,1-1 0,-1 0 0,1-1 0,-1 1 0,1-1 0,0 0 0,0 0 0,-1-1 0,2-1 0,-1 2 0,-5-8 0,-26-26 0,32 31 0,1 1 0,-1-1 0,0 1 0,0-1 0,-1 2 0,0-1 0,0 1 0,0 0 0,0 1 0,0-1 0,0 0 0,-1 2 0,0-1 0,0 1 0,0 0 0,-9-1 0,2 1 0,0-1 0,0 0 0,-24-9 0,-11-4 0,48 16 0,-1 0 0,0 0 0,0 0 0,0 0 0,1 0 0,-1 0 0,0 0 0,0 1 0,1-1 0,-1 1 0,0-1 0,1 1 0,0 0 0,-1 0 0,0 0 0,1 0 0,-1-1 0,0 3 0,-28 26 0,1-1 0,25-25 0,1-1 0,-1 0 0,1 0 0,-1-1 0,1 1 0,-2-1 0,2 0 0,-2 0 0,2 0 0,-2 0 0,2 0 0,-1-1 0,0 0 0,0 0 0,-1-1 0,2 1 0,-2-1 0,2 0 0,-7-2 0,0-1 0,0-2 0,0 1 0,1-2 0,0 1 0,-13-12 0,-5-3 0,24 19 0,0 0 0,0 1 0,-1-1 0,1 1 0,-1-1 0,2 1 0,-2 0 0,1 0 0,-2 0 0,2 1 0,-1 0 0,1 0 0,-1 0 0,1 0 0,-1 0 0,0 0 0,1 1 0,-1 0 0,1 0 0,-1 0 0,1 0 0,-1 1 0,1 0 0,0-2 0,-6 6 0,6-3 0,-1-2 0,1 1 0,-1 0 0,1 0 0,-2-1 0,2 1 0,-1-1 0,0-1 0,0 1 0,0-1 0,0 1 0,0-1 0,0 0 0,0 0 0,0-1 0,-1 1 0,2-1 0,-1 1 0,0-2 0,1 1 0,-6-3 0,-7-6 0,1-1 0,0 0 0,-15-15 0,17 13 0,-1 2 0,-28-19 0,36 26 0,0 1 0,0 1 0,0-1 0,0 1 0,0 0 0,-1 0 0,1 1 0,-1 0 0,1 0 0,-1 1 0,-11 0 0,17 0 0,-1 0 0,0 0 0,0 1 0,0-1 0,0 1 0,0-1 0,0 1 0,1-1 0,-1 0 0,0 1 0,0 0 0,1 0 0,-1 1 0,0-1 0,1 0 0,0 1 0,-1-2 0,1 2 0,-1-1 0,1 1 0,-1 2 0,0-1 0,0 2 0,0-1 0,1 2 0,0-2 0,-1 1 0,0 8 0,2-10 0,0 0 0,0 1 0,-1-2 0,0 1 0,1 1 0,0-2 0,-2 1 0,1 1 0,0-2 0,-1 1 0,1 0 0,0 0 0,-1-1 0,0 1 0,0 0 0,0-1 0,0 0 0,-1 0 0,2 1 0,-5 0 0,-24 14 0,-39 13 0,65-28 0,2-2 0,-2 1 0,1-1 0,-1 1 0,1-1 0,-1 1 0,2-1 0,-2 0 0,1-1 0,-1 1 0,0-1 0,1 1 0,0-1 0,0 1 0,-1-2 0,2 1 0,-2-1 0,-3-2 0,-3-2 0,1-1 0,-1-1 0,-16-18 0,20 20 0,1 0 0,0 0 0,-1 1 0,0 0 0,-1 0 0,0 0 0,0 1 0,0 0 0,0 0 0,0 1 0,-9-3 0,-8-1 0,-27-3 0,49 10 0,0 0 0,0 0 0,1 0 0,-1 0 0,0 0 0,0 1 0,1-1 0,-1 1 0,0 0 0,0-1 0,1 1 0,-1 0 0,0-1 0,1 1 0,-1 0 0,1 0 0,0 1 0,-1-1 0,1 0 0,-1 1 0,2-1 0,-1 0 0,-3 4 0,-10 27 0,13-29 0,-1 0 0,2 1 0,-1-1 0,-1 1 0,0-1 0,0 0 0,1 0 0,-1 1 0,-1-2 0,2 1 0,-2 0 0,0-1 0,1 1 0,-1-1 0,0 1 0,1-1 0,-2-1 0,2 1 0,-2 0 0,1 0 0,0 0 0,-1-1 0,-4 1 0,-3 0 0,0 0 0,0 0 0,0-2 0,1 1 0,-2-2 0,2 1 0,-20-6 0,26 5 0,1 0 0,-1 1 0,2-1 0,-2 0 0,1-1 0,0 0 0,1 0 0,-2 0 0,1 1 0,1-2 0,-1 1 0,0-1 0,1 2 0,0-2 0,-1 0 0,2 0 0,-2 0 0,1 0 0,0 0 0,1 0 0,0 0 0,-1-1 0,1 2 0,0-2 0,0 0 0,1 1 0,-2-7 0,1-18 0,1 14 0,0 0 0,-1 1 0,-1-1 0,-4-18 0,6 31 0,-1-1 0,1 1 0,-1-1 0,1 0 0,0 0 0,-1 1 0,0-1 0,0 1 0,0-1 0,0 0 0,0 1 0,0 0 0,0 0 0,0-1 0,0 1 0,-1 0 0,1-1 0,-1 1 0,1 0 0,0 0 0,-1 1 0,0-1 0,1 1 0,0-1 0,-1 0 0,0 1 0,0-1 0,1 1 0,-1 0 0,0 0 0,0-1 0,1 1 0,-1 0 0,0 1 0,0-1 0,1 0 0,-1 1 0,0-1 0,-1 2 0,-1-1 0,1 0 0,1 1 0,-1 0 0,0 0 0,1 1 0,0-2 0,-1 2 0,2-1 0,-2 1 0,1-1 0,0 1 0,1 0 0,-1-1 0,0 2 0,-1 4 0,1-3 0,0-2 0,0 1 0,0 1 0,0-2 0,-1 1 0,1 0 0,-2-2 0,2 2 0,-6 3 0,6-6 0,-1 1 0,2-1 0,-2 1 0,1-2 0,-1 1 0,1 0 0,0 0 0,-1 0 0,1-1 0,-1 1 0,1-1 0,0 1 0,-1-1 0,0 0 0,1 0 0,-1-1 0,1 1 0,-1 0 0,-2-2 0,-1 0 0,1 0 0,0-1 0,0-1 0,-1 2 0,1-2 0,-5-4 0,7 4 0,-1 1 0,0 0 0,-1 0 0,2 0 0,-1 1 0,-1-1 0,1 1 0,-1 0 0,0 0 0,1 1 0,-9-2 0,12 3 0,0 0 0,-1 0 0,1 1 0,-1-1 0,1 1 0,0-1 0,0 1 0,-1-1 0,1 1 0,-1-1 0,2 1 0,-1-1 0,-1 1 0,1 0 0,0 0 0,0 1 0,0-1 0,1 0 0,-1 0 0,0 0 0,0 0 0,0 0 0,0 1 0,0-1 0,1 0 0,-1 1 0,1-1 0,0 0 0,0 0 0,0 1 0,-1 0 0,1-1 0,0 1 0,0 0 0,-2 59 0,2-52 0,2 6 0,-2 0 0,0 0 0,-1-1 0,0 1 0,-1 0 0,-1 0 0,0-2 0,-1 2 0,-11 26 0,-8 29 0,20-60 0,0 1 0,0 0 0,-1-1 0,0 1 0,0-1 0,-2 0 0,1 0 0,-1-1 0,-7 9 0,4-6 0,0 0 0,1 0 0,1 0 0,-6 16 0,9-18 0,-2 0 0,1 0 0,-1-1 0,0 1 0,0-1 0,-1-1 0,0 0 0,-12 10 0,3-5 0,1 0 0,0-2 0,-23 14 0,31-21 0,0-2 0,0 1 0,-1 0 0,1-1 0,-1 0 0,1 0 0,-1-1 0,0 0 0,-8-1 0,-38-2 0,-93-16 0,130 15 0,7 2 0,-54-6 0,60 7 0,2 0 0,-2 0 0,1 0 0,-1 0 0,2 1 0,-2-1 0,1 1 0,0 0 0,-1 0 0,2 0 0,-2 0 0,2 1 0,-1-1 0,0 1 0,-5 3 0,7-2 0,0 0 0,0 0 0,0 0 0,0 0 0,0 0 0,0 0 0,1 0 0,0 0 0,0 0 0,0 0 0,0 1 0,0-2 0,0 1 0,1 5 0,0 19 0,-2-25 0,1 1 0,-1 1 0,1-2 0,-1 1 0,0 0 0,0 0 0,-1-1 0,0 1 0,2 0 0,-2-1 0,0 1 0,0 0 0,0-1 0,0 0 0,0 0 0,-1 0 0,2 0 0,-2 0 0,0-1 0,2 1 0,-2 0 0,0-1 0,1 1 0,-2-1 0,2 0 0,-1 0 0,0-1 0,0 1 0,-3 0 0,-11 1 0,-1 0 0,2-1 0,-1-2 0,-20-2 0,2 1 0,15 1 0,-37 1 0,54 0 0,-1 1 0,1-1 0,-1 1 0,1 0 0,-1 0 0,1 1 0,-1-1 0,1 1 0,-1-1 0,1 1 0,0 0 0,-4 4 0,7-6 0,-1 0 0,1 0 0,0 0 0,-1 1 0,1-1 0,0 1 0,-1 0 0,1-1 0,0 1 0,-1-1 0,1 1 0,0-1 0,0 1 0,0 0 0,0-1 0,0 1 0,0-1 0,0 1 0,0 0 0,0-1 0,0 0 0,0 1 0,0-1 0,0 1 0,0-1 0,0 1 0,1 0 0,-1-1 0,0 1 0,0-1 0,1 1 0,-1-1 0,0 1 0,1-1 0,-1 1 0,1-1 0,-1 1 0,1-1 0,-1 0 0,1 0 0,-1 0 0,1 1 0,-1-1 0,0 0 0,0 0 0,1 1 0,-1-1 0,1 0 0,0 0 0,38 18 0,-23-11 0,-5-2 0,0 1 0,-2 1 0,1-1 0,0 2 0,-2 0 0,1 0 0,0 1 0,-1 0 0,11 16 0,-15-21 0,-1 1 0,1-1 0,0 1 0,0-2 0,0 1 0,1 0 0,4 3 0,-5-5 0,-2-1 0,2 2 0,-1-1 0,0 1 0,0-1 0,-1 1 0,1 0 0,-1 0 0,0-1 0,0 2 0,1-1 0,-2 0 0,1 0 0,0 1 0,-1-1 0,1 1 0,0 5 0,-1-5 0,0-1 0,0 2 0,-1-2 0,1 1 0,-1 0 0,0-1 0,0 1 0,0 0 0,-1-1 0,0 2 0,1-2 0,-1 1 0,-1 0 0,2-1 0,-1 0 0,-4 6 0,2-5 0,-1-1 0,1 1 0,-1 0 0,1-2 0,-2 1 0,2 0 0,-2 0 0,1-1 0,0 0 0,-1 0 0,1 0 0,-6 0 0,-10 6 0,15-7 0,1-1 0,0 2 0,-2-1 0,2 1 0,0 0 0,-1 0 0,1 0 0,0 0 0,0 1 0,0 0 0,0 0 0,0 0 0,1 1 0,-1-1 0,2 1 0,-2 0 0,2-1 0,-1 2 0,0-2 0,-2 7 0,-19 66 0,20-58 0,-2 1 0,0-1 0,-17 34 0,17-41 0,1-1 0,0 2 0,1 0 0,0 0 0,0 0 0,2-1 0,-1 1 0,1 1 0,2-1 0,-1 0 0,1 20 0,0-21 0,0 1 0,-1 0 0,-1-1 0,0 0 0,1 0 0,-3 0 0,1 0 0,-1 0 0,0 0 0,-1 0 0,1-1 0,-2 0 0,0 0 0,-1-1 0,-8 11 0,-58 78 0,69-93 0,0 0 0,1 0 0,0 1 0,1-1 0,-1 0 0,0 1 0,2 0 0,-1 0 0,0 0 0,1 0 0,-1 0 0,2 0 0,0 1 0,0-1 0,0-1 0,0 2 0,0 5 0,1-2 0,-1 0 0,0-1 0,-1 0 0,1 0 0,-2 1 0,-3 9 0,5-17 0,0-2 0,0 1 0,-1 0 0,1 0 0,-1 0 0,0 0 0,1 0 0,-1 1 0,0-2 0,0 1 0,0 0 0,1-1 0,-1 1 0,0 0 0,0 0 0,0-1 0,0 1 0,0-1 0,0 1 0,0-1 0,0 1 0,0-1 0,-1 1 0,1-1 0,0 0 0,0 0 0,0 0 0,0 0 0,0 0 0,-1 0 0,1 0 0,0 0 0,1 0 0,-2-1 0,1 1 0,0 0 0,0-1 0,-2-1 0,-7-1 0,-1-3 0,2 1 0,-15-11 0,-6-1 0,8 8 0,1-1 0,0 0 0,1-2 0,-29-20 0,114 147 0,-40-72 0,4 5 0,-26-45 0,-1 0 0,0-1 0,1 0 0,-1 0 0,2 1 0,-2-1 0,1 0 0,0-1 0,0 0 0,1 1 0,-2-1 0,2 1 0,-1-1 0,5 1 0,0-2 0,2 1 0,-1 0 0,-1 1 0,0 1 0,1 0 0,0-1 0,-1 2 0,0 0 0,0 0 0,0 1 0,0-1 0,-1 2 0,0-1 0,0 1 0,0 0 0,8 11 0,-9-9 0,0 0 0,0 1 0,1-2 0,0 0 0,0-1 0,1 1 0,0-1 0,1 0 0,-1 0 0,1-2 0,-1 1 0,13 4 0,-14-6 0,2 0 0,2 0 0,-1 2 0,-1-1 0,1 2 0,15 10 0,-23-14 0,0-1 0,0 1 0,-1-1 0,0 0 0,0 1 0,1 0 0,-1 0 0,1 0 0,-1 0 0,-1 0 0,1 0 0,0 0 0,0 0 0,0 0 0,-1 0 0,1 1 0,-1-1 0,0 0 0,1 0 0,-1 1 0,0-1 0,0 0 0,-1 0 0,1 0 0,0 1 0,-1-1 0,0 0 0,1 0 0,-1 0 0,0 1 0,0-2 0,0 1 0,0 0 0,0 0 0,-3 2 0,3 0 0,-1-1 0,-1 0 0,1 0 0,0 0 0,-1 0 0,1-1 0,-2 1 0,1 0 0,0-1 0,0 0 0,0 0 0,0 0 0,0 0 0,-1 0 0,1-2 0,-6 3 0,-1-1 0,-1 0 0,1-1 0,0-1 0,-15-1 0,15 0 0,1 1 0,0 0 0,0 1 0,-1 0 0,1 0 0,-12 4 0,19-4 0,-1 1 0,1-1 0,0 1 0,0-1 0,0 1 0,-1 0 0,2 0 0,-1 0 0,0-1 0,0 2 0,2-1 0,-2 1 0,0-2 0,1 2 0,0 0 0,0-1 0,0 0 0,1 1 0,-1 0 0,0 0 0,1-1 0,-1 1 0,1 0 0,0 2 0,-1 13 0,0 1 0,5 28 0,-3-22 0,-1-19 0,0 1 0,1-2 0,0 2 0,0-1 0,1-1 0,0 2 0,-1-2 0,1 2 0,1-2 0,-1 0 0,1 1 0,3 5 0,1-4 0,-1 1 0,1-1 0,0 0 0,1-1 0,-1 1 0,15 6 0,-11-5 0,0 0 0,0 1 0,-1 1 0,18 19 0,-26-26 0,1 0 0,0 1 0,-1-1 0,1 1 0,-1 0 0,-1-1 0,2 1 0,-2-1 0,1 2 0,0-1 0,-2 0 0,1 0 0,0 0 0,0 1 0,-1-2 0,1 2 0,-1 0 0,0-2 0,-2 10 0,0-10 0,2-1 0,-2 1 0,0 0 0,-1 0 0,2-1 0,-1 0 0,-1 1 0,1-1 0,0 0 0,-1 0 0,1 0 0,-1 0 0,0-1 0,1 0 0,-1 1 0,-1-1 0,2 0 0,-1 0 0,0 0 0,0 0 0,0-1 0,0 1 0,-1-1 0,2 0 0,-5 0 0,-12 1 0,1-1 0,-33-4 0,45 2 0,2 0 0,-1 1 0,0-2 0,0 1 0,0-1 0,0 1 0,1-2 0,0 1 0,-1 0 0,2-1 0,-2 0 0,2 1 0,-1-2 0,-3-4 0,2 3 0,-1-1 0,0 1 0,0 1 0,-10-8 0,13 12 0,1-1 0,0 1 0,0 0 0,-1 0 0,1 1 0,0-1 0,-1 0 0,1 1 0,-1-1 0,1 1 0,0 0 0,-1 0 0,0 0 0,1 0 0,-1 0 0,1 1 0,0-1 0,-5 2 0,2 0 0,1 1 0,-1 0 0,2 0 0,-2 0 0,2 1 0,-1-1 0,1 1 0,-1 0 0,1 0 0,-3 6 0,-15 15 0,12-17 0,4-4 0,0 0 0,1 0 0,-1 0 0,1 2 0,0-2 0,1 1 0,-1 0 0,1 1 0,-1-1 0,2 0 0,-1 1 0,0-1 0,2 2 0,-2-2 0,0 11 0,2-8 0,0-1 0,0 0 0,-1 0 0,0 0 0,0-1 0,-1 1 0,0 0 0,1-1 0,-9 11 0,9-12 0,-2-2 0,1 0 0,-1 1 0,1-1 0,-1-1 0,1 1 0,-2 0 0,2 0 0,-2-2 0,1 2 0,0-1 0,0 0 0,0-1 0,-2 0 0,2 0 0,-5 0 0,-85 22 0,69-16 0,1 0 0,-2-2 0,1 0 0,-42-1 0,52-5 0,1-2 0,-1 1 0,1-2 0,-27-10 0,27 8 0,0 2 0,0-1 0,-1 1 0,-27-2 0,-81-7 0,71 7 0,-56 0 0,70 4 0,27 1 0,-1 0 0,1 1 0,-1 0 0,1 1 0,-1 1 0,-21 4 0,31-5 0,0 1 0,0-1 0,0 0 0,0 0 0,1 0 0,-1 1 0,1 0 0,-1 0 0,0-1 0,1 0 0,0 1 0,-1 1 0,1-1 0,0 0 0,0-1 0,0 1 0,1 1 0,-1-1 0,-1 3 0,-5 53 0,7-50 0,-1-1 0,0 0 0,0 0 0,0 1 0,0-1 0,-1 0 0,-4 10 0,0-10 0,0-1 0,0 0 0,0 1 0,0-2 0,-1 1 0,0-1 0,-1 0 0,1-1 0,-1 0 0,0 0 0,0-1 0,0 0 0,0 0 0,-1-1 0,2 0 0,-2-1 0,1 1 0,-1-1 0,0-1 0,-10-1 0,14-1 0,0 0 0,1-1 0,-1 2 0,0-2 0,1-1 0,-1 2 0,2-2 0,-2 0 0,2 1 0,-1-1 0,1 0 0,-1 0 0,1-1 0,0 2 0,1-2 0,-5-8 0,-16-21 0,6 13 0,13 16 0,1-1 0,-1 1 0,0-1 0,0 2 0,-1-1 0,1 1 0,-1-1 0,-1 2 0,2-1 0,-1 0 0,-2 1 0,2 0 0,-1-1 0,1 3 0,-1-2 0,-1 1 0,1 0 0,0 0 0,-7 1 0,-32-3 0,0 3 0,-54 6 0,94-5 0,0 1 0,0 0 0,0 0 0,0 0 0,1 1 0,-1 0 0,0 0 0,1-1 0,-1 2 0,1 0 0,0 0 0,0-1 0,0 1 0,0 1 0,1-1 0,-1 1 0,1-1 0,-7 9 0,3 2 0,0-1 0,0 2 0,1 0 0,-8 25 0,10-24 0,-1-1 0,-1 1 0,-1-2 0,-9 20 0,13-32 0,1 1 0,0 0 0,-1 0 0,0-1 0,0 1 0,0-1 0,0 0 0,0 0 0,0 0 0,-1 0 0,1-1 0,0 1 0,-1-1 0,1 1 0,-5-2 0,-59 9 0,41-8 0,20-1 0,-1 0 0,0 0 0,1 0 0,0-1 0,-1 1 0,1-2 0,0 1 0,0-2 0,-1 1 0,-5-3 0,-55-37 0,59 35 0,-1 1 0,-1-1 0,0 1 0,1 0 0,-1 2 0,-1-1 0,2 1 0,-2 0 0,0 1 0,-15-2 0,-1 3 0,-2 0 0,-44-9 0,28 2 0,13 3 0,-65-21 0,73 20 0,0 2 0,-1 0 0,0 3 0,1-1 0,-1 2 0,0 2 0,-26 3 0,-23-2 0,49-2 0,1 1 0,0 2 0,0 0 0,-1 1 0,-26 10 0,37-10 0,-1 1 0,0-1 0,-27 2 0,35-6 0,0 0 0,1-1 0,-1 0 0,0 0 0,1 0 0,-1-1 0,0 1 0,1-2 0,-1 0 0,1 0 0,-5-3 0,-120-83 0,48 31 0,62 45 0,-1 0 0,-1 1 0,0 2 0,-26-8 0,-79-19 0,73 17 0,44 15 0,2 1 0,-2 0 0,1 0 0,-1 2 0,-21-4 0,-47 3 0,-99 7 0,160 0 0,1-1 0,1 2 0,0 0 0,-1 2 0,1 0 0,-17 10 0,6-3 0,-10 4 0,24-11 0,2 0 0,-1-1 0,-1-2 0,0 2 0,0-2 0,0-1 0,0 0 0,-1 0 0,-17 0 0,4-3 0,-137-3 0,104-9 0,-12 0 0,6 9 0,-74 6 0,136-2 0,0 0 0,0 0 0,0 1 0,0-2 0,0 2 0,0 0 0,1 0 0,-2 0 0,2 0 0,-1 1 0,1-1 0,0 1 0,0 0 0,0 0 0,-3 4 0,-7 8 0,3 0 0,-14 23 0,17-25 0,-1-1 0,0 0 0,-13 15 0,8-17 0,0 0 0,0-2 0,-1 0 0,-1 0 0,0-1 0,1-1 0,-1 0 0,-21 4 0,-22 10 0,50-16 0,-9 1 0,1 2 0,0 0 0,0 0 0,1 2 0,1 0 0,-1 1 0,-18 17 0,5-4 0,-1 0 0,-1-3 0,-1 0 0,-64 29 0,-2 2 0,39-24 0,40-19 0,-1 1 0,-25 17 0,39-24 0,1 2 0,-1 0 0,1-1 0,0 1 0,0 0 0,1 1 0,-1 0 0,1-1 0,-1 1 0,1 0 0,1 0 0,-1 0 0,-2 8 0,-45 176 0,40-146 0,7-34 0,2 1 0,0-1 0,-1 1 0,2 0 0,0 0 0,0 0 0,1-1 0,0 1 0,1 0 0,1 10 0,5 4 0,1 0 0,19 35 0,-25-52 0,42 94 0,-39-90 0,-2 0 0,0 1 0,5 22 0,11 28 0,36 79 0,-29-80 0,26 93 0,-49-134 0,0 0 0,-2 0 0,1 1 0,-2 32 0,-2-39 0,0-1 0,0 1 0,-1 0 0,-1-2 0,0 2 0,-1-1 0,-10 24 0,-16 11 0,23-39 0,1 2 0,0-1 0,-1 1 0,-7 21 0,7-14 0,-1 1 0,-12 20 0,14-29 0,1 0 0,-1 1 0,1-1 0,1 2 0,0-1 0,1 1 0,0-1 0,0 1 0,0 12 0,2 11 0,0-7 0,-1 0 0,-7 41 0,6-59 0,1 1 0,1 0 0,-1-1 0,2 1 0,0 17 0,0-25 0,1 2 0,0-1 0,-1 1 0,2-2 0,-1 2 0,1-1 0,0 0 0,-1 0 0,1-1 0,1 1 0,-1 0 0,1-1 0,0 1 0,-1-1 0,1 0 0,4 4 0,2 1 0,-1 0 0,0 1 0,-1 0 0,0 0 0,-1 0 0,0 1 0,-1 1 0,6 10 0,2 13 0,12 43 0,-17-50 0,3 2-1365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1T16:13:11.909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1 24575,'0'0'-8191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1T16:13:13.475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1 24575,'0'0'-8191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1T16:13:23.862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43 19 24575,'-3'0'0,"1"-1"0,-1 0 0,0 1 0,0-1 0,0 0 0,1 0 0,-1 0 0,1-1 0,0 1 0,-1-1 0,-1-1 0,-6-2 0,14 22 0,0-9 0,-1 1 0,-1 1 0,1-1 0,-1 1 0,-1-1 0,0 0 0,-1 1 0,1-1 0,-1 0 0,-3 17 0,3-24 0,0 0 0,0-1 0,0 1 0,0-2 0,0 2 0,0 0 0,1-1 0,-1 1 0,1-1 0,-1 1 0,1-2 0,-1 2 0,1-1 0,0 1 0,0-1 0,0 0 0,0 1 0,-1-1 0,1-1 0,0 1 0,1 0 0,-1 0 0,1 1 0,36 23 0,-19-14 0,-18-10-29,2 0-1,-1 0 0,0 0 1,0 0-1,1-1 0,-1 1 0,0-1 1,1 0-1,-1 1 0,0-1 1,1-1-1,-1 1 0,0 0 1,1-1-1,-1 1 0,0-1 1,0 0-1,1 0 0,-1 0 1,0 0-1,0 0 0,0 0 1,-1 0-1,2 0 0,-1-1 1,0 1-1,-1-1 0,1 0 1,-1 1-1,1-1 0,0 0 0,-2 0 1,2-1-1,-1 2 0,0-1 1,0-1-1,0 1 0,0 0 1,-1 0-1,1-1 0,-1 1 1,1-1-1,-1 2 0,0-2 1,0-3-1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1T16:13:25.345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0 4 24575,'0'-3'0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1T16:13:31.947"/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274 682 24575,'0'2'0,"0"0"0,1 1 0,-1 0 0,1-1 0,0 0 0,0 1 0,0 0 0,0-2 0,0 2 0,0-1 0,0 1 0,0-2 0,1 1 0,0 0 0,-1 1 0,1-1 0,0-1 0,0 0 0,-1 1 0,1 0 0,0-1 0,1 1 0,-2-1 0,2 0 0,-1 0 0,0 0 0,1-1 0,3 2 0,-8-4 0,-1 0 0,1 1 0,0-1 0,0-1 0,-1 1 0,1 0 0,1-1 0,-1 1 0,0-1 0,-2-5 0,-21-43 0,11 21 0,8 19 0,0 0 0,-1 0 0,-10-12 0,12 16 0,0-1 0,1 0 0,0 0 0,0-1 0,0 1 0,2 0 0,-1-1 0,1 0 0,-3-16 0,4 15 0,-1 0 0,0 0 0,-2 0 0,2 0 0,-2 1 0,0-1 0,-8-12 0,7 13 0,0 0 0,0-1 0,1 1 0,1-1 0,-1 0 0,1-1 0,1 1 0,0-1 0,-2-13 0,2-14 0,2-47 0,1 65 0,-1 17 0,-1 1 0,1 0 0,-1 0 0,1 0 0,-1 0 0,0 0 0,0 0 0,0 0 0,1 1 0,-1-1 0,0 0 0,0 0 0,-1 0 0,1 1 0,-1-1 0,-1-2 0,-33-24 0,7 4 0,-1-11-1365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1T16:11:46.21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12844 0 24575,'-2'0'0,"-1"0"0,2 0 0,-1 0 0,-1 0 0,2 0 0,-1 1 0,0-1 0,-1 1 0,2 0 0,-1-1 0,0 1 0,0 0 0,1-1 0,-1 1 0,0 0 0,0 1 0,1-1 0,-1 1 0,0-1 0,1 1 0,-1-2 0,1 2 0,0 0 0,0 0 0,-1 0 0,1 0 0,0 1 0,-1 4 0,0 0 0,0 0 0,1 0 0,0 0 0,1 0 0,0 15 0,0-21 0,0 2 0,0 0 0,0-1 0,0 0 0,0 1 0,0-1 0,0 1 0,-1-1 0,0 0 0,0 1 0,1-1 0,-2 1 0,1-2 0,0 2 0,1-1 0,-2 0 0,1-1 0,-3 5 0,-1-3 0,1-1 0,0 0 0,0 0 0,-1 0 0,1 0 0,-1-1 0,0 0 0,-4 1 0,3-1 0,-4 2 0,-1-1 0,0-1 0,-1-1 0,2 0 0,-2 0 0,2 0 0,-2-2 0,-17-4 0,26 5 0,0 0 0,2 1 0,-2 0 0,0-1 0,1 1 0,-1 0 0,0 0 0,1 0 0,-1 0 0,0 0 0,2 1 0,-2-1 0,0 0 0,1 1 0,-1-1 0,0 2 0,2-1 0,-2 0 0,1 0 0,0 1 0,0-1 0,-1 0 0,2 1 0,-1 0 0,0 0 0,0 0 0,0 0 0,1-1 0,-1 2 0,-2 3 0,1-2 0,-1 0 0,0-1 0,0 1 0,-1 0 0,0-1 0,1 0 0,-2 0 0,2-1 0,-1 1 0,-1-1 0,1 0 0,0 0 0,-1-1 0,1 0 0,-11 1 0,-10 0 0,1-1 0,-34-4 0,15 1 0,43 8 0,8 5 0,10 11 0,4-6 0,-6-5 0,-1-1 0,1 3 0,14 17 0,-26-28 0,-1 1 0,0-2 0,-1 1 0,1 1 0,0 0 0,0-1 0,-1 0 0,0 1 0,0 0 0,1-1 0,-1 1 0,0 1 0,0-1 0,-1-1 0,0 1 0,0 0 0,1 0 0,-1 0 0,0 0 0,0 0 0,-1 0 0,1 0 0,0 0 0,0-1 0,-1 2 0,0-1 0,-2 3 0,2-4 0,0 0 0,1-1 0,-1 0 0,0 1 0,0-1 0,0 1 0,0-1 0,0 1 0,0-1 0,0-1 0,0 1 0,-1 0 0,1 1 0,-1-1 0,1 0 0,0-1 0,-1 1 0,1 0 0,-1 0 0,1-1 0,-1 0 0,1 0 0,-1 0 0,0 1 0,1-1 0,-1 0 0,0 0 0,0 0 0,1 0 0,0 0 0,-1-1 0,0 1 0,0 0 0,0-1 0,-6-3 0,0 0 0,1 0 0,0-1 0,0 1 0,-11-12 0,14 12 0,-1 0 0,0 1 0,0-2 0,-1 2 0,-7-4 0,12 9 0,0 0 0,-1 0 0,1-1 0,0 1 0,0 0 0,0 0 0,0 0 0,1 0 0,-1 0 0,0 1 0,1-1 0,-1 0 0,1 0 0,-1 0 0,1 1 0,0 1 0,-5 21 0,4-25 0,1 1 0,-1 0 0,1-1 0,-1 0 0,0 0 0,1 1 0,0 0 0,-1-1 0,1 0 0,-1 1 0,0-1 0,0 1 0,0-1 0,0 0 0,1 1 0,-1-1 0,1 0 0,-1 0 0,0 0 0,0 0 0,0 0 0,1 0 0,-1 0 0,0 0 0,0 0 0,1 0 0,-1 0 0,-1-1 0,-28-10 0,9 4 0,16 6 0,-1 0 0,0 0 0,1 1 0,-1 0 0,0 0 0,0 0 0,0 1 0,1 0 0,0 1 0,-2-1 0,2 1 0,0-1 0,0 2 0,-1 0 0,1 0 0,-7 4 0,8-4 0,1-2 0,-1 2 0,1 0 0,-1 0 0,2-1 0,-2 1 0,1 1 0,1-2 0,-1 2 0,0 0 0,2-1 0,-2 1 0,1-1 0,1 2 0,-1-1 0,0 0 0,1 0 0,0 0 0,-1 5 0,-5 11 0,6-17 0,-2 1 0,0-1 0,1 0 0,-1 1 0,1-2 0,-2 1 0,1 0 0,0 0 0,-1-2 0,1 2 0,-1-1 0,1 0 0,-1 0 0,1-1 0,-1 0 0,0 1 0,-5 0 0,-18 10 0,12-6 0,0 0 0,0-1 0,-1 0 0,0-2 0,0 0 0,1 0 0,-21-1 0,32-2 0,0 1 0,2-1 0,-2 1 0,2 1 0,-1-1 0,0 0 0,0 1 0,0-1 0,1 0 0,-1 1 0,0 0 0,1 0 0,-1 0 0,1 0 0,0 1 0,0-1 0,0 1 0,0-1 0,-2 5 0,2-4 0,0 0 0,-1 1 0,0-2 0,1 1 0,-1 0 0,0 0 0,0-1 0,0 1 0,0-1 0,-1 0 0,-5 3 0,6-4 0,-5 2 0,-1-1 0,0 2 0,1 0 0,1-1 0,-15 10 0,20-10 0,0-1 0,-1 0 0,2 1 0,-2 0 0,1-1 0,1 1 0,-1 0 0,0 0 0,1-1 0,-1 2 0,1-1 0,1 0 0,-1 0 0,0 1 0,0-1 0,0 0 0,1 1 0,0 6 0,0 61 0,1-47 0,-1-1 0,-1 1 0,-1 0 0,-5 24 0,5-36 0,-2 0 0,1 0 0,-1 0 0,-1 0 0,-7 15 0,7-22 0,2 1 0,-2 0 0,1 0 0,-1-2 0,-1 2 0,2-2 0,-2 1 0,0-2 0,1 2 0,-1-2 0,-7 5 0,9-6 0,1-1 0,-1 1 0,1 0 0,0 1 0,0-1 0,0 1 0,0 0 0,0 0 0,0-1 0,1 2 0,0-1 0,-1 0 0,1 1 0,1 0 0,-1-1 0,0 1 0,0-1 0,0 7 0,-1 2 0,2 0 0,-1 0 0,2 1 0,1 20 0,0 21 0,-2-50 0,1 1 0,-1-2 0,1 2 0,-2-1 0,1 0 0,-1 1 0,0-2 0,1 1 0,-1 0 0,0 0 0,-1 0 0,1-1 0,-1 0 0,1 1 0,-1-2 0,0 2 0,0-1 0,-1-1 0,2 1 0,-2 0 0,1-1 0,-2 0 0,-4 2 0,-4 2 0,0-1 0,-1-1 0,0 1 0,0-2 0,-19 2 0,17-1 0,1-1 0,0 2 0,0 0 0,-17 10 0,21-10 0,-1 1 0,1-2 0,-2 1 0,1-1 0,1-2 0,-2 1 0,-17 1 0,24-5 0,1 0 0,0 0 0,-1-1 0,1 0 0,0 0 0,0 1 0,-1-2 0,1 0 0,1 0 0,-1 1 0,0-2 0,-4-4 0,4 4 0,0 0 0,-1 0 0,0 0 0,0 1 0,0 0 0,0 0 0,0 1 0,-14-4 0,16 5 0,0 1 0,0 0 0,0 0 0,0 1 0,0 0 0,0-1 0,0 1 0,0 1 0,1-1 0,-2 1 0,2-1 0,-1 0 0,-5 5 0,-46 37 0,5-3 0,24-25 0,18-11 0,0 1 0,-1 0 0,1 1 0,0 0 0,-8 8 0,14-12 0,-1 2 0,0 0 0,1-1 0,0 1 0,-1 0 0,2-1 0,-1 2 0,0-2 0,1 2 0,-1-1 0,2 0 0,-1 0 0,1 0 0,-1 1 0,1 7 0,2 106 0,1-68 0,-6 61 0,3-106 0,0-2 0,-1 1 0,0 0 0,0-1 0,0 2 0,-1-2 0,0 0 0,1 1 0,-1-1 0,0 1 0,0-1 0,0 0 0,-1 0 0,-3 4 0,-4 1 0,1 1 0,-2-1 0,-11 6 0,13-9 0,1 0 0,1 1 0,-1-1 0,1 2 0,0-1 0,0 1 0,-6 9 0,7-6 0,0 1 0,1 0 0,-6 16 0,8-17 0,-1-1 0,0 0 0,0-1 0,0 1 0,-2-1 0,-7 12 0,-19 28 0,30-43 0,-1-1 0,2 2 0,-2-2 0,0 1 0,0-2 0,0 2 0,0-1 0,-1 0 0,1 0 0,-2-1 0,2 1 0,-2-1 0,1 0 0,-1 0 0,1 0 0,0-1 0,-1 0 0,0 0 0,1 0 0,-8 2 0,3-4 0,1 1 0,-1 1 0,0 0 0,0 1 0,0-1 0,1 2 0,0 0 0,0-1 0,0 2 0,0-1 0,0 1 0,1 0 0,-11 11 0,14-12 0,-1 0 0,-1 1 0,1-2 0,0 1 0,0-1 0,-2 0 0,1 0 0,0 0 0,1-2 0,-2 1 0,1 0 0,0 0 0,-10 0 0,-10-1 0,2 0 0,-33-3 0,3-1 0,39 1 0,1 0 0,-1 0 0,1-1 0,0-1 0,0 0 0,0-2 0,-23-10 0,-31-12 0,61 25 0,0 2 0,0-1 0,0 1 0,-1 1 0,1 0 0,0 0 0,-1 0 0,1 1 0,0 0 0,0 0 0,-1 1 0,1 0 0,0 1 0,1-1 0,-1 1 0,-12 7 0,-4 4 0,1 2 0,1-1 0,-24 25 0,39-35 0,0-1 0,0 0 0,-1 0 0,1-1 0,-1 0 0,-8 2 0,-20 10 0,27-11 0,-1-1 0,-1 1 0,0-2 0,2 0 0,-2 0 0,0-1 0,1 0 0,-12-1 0,10 0 0,-1 1 0,2 0 0,-2 1 0,1 0 0,-20 7 0,23-6 0,2 1 0,-1-1 0,0 1 0,1 1 0,0-1 0,-9 9 0,8-9 0,0 0 0,0 0 0,0-1 0,0 0 0,0 0 0,-1-1 0,1 0 0,-15 2 0,-17 5 0,28-5 0,1-1 0,-1 0 0,1 0 0,-1-2 0,-11 2 0,20-3 0,-2 0 0,1-1 0,1 1 0,-2 0 0,2-1 0,-1 0 0,0 0 0,0 1 0,0-1 0,1 0 0,-1-1 0,0 0 0,1 1 0,-1-1 0,0 1 0,2-1 0,-2-1 0,1 1 0,0 0 0,0 0 0,0-1 0,-3-3 0,-8-18 0,4 9 0,0-1 0,-1 1 0,0 0 0,-2 1 0,1 0 0,-1 1 0,-22-17 0,30 27 0,-1 0 0,-1 0 0,1 2 0,1-1 0,-3 0 0,2 0 0,0 1 0,0 0 0,-1 0 0,-7 0 0,-63 4 0,33 0 0,-85-6 0,-104 6 0,226-1 0,0-1 0,0 0 0,0 1 0,1 1 0,0-1 0,-2 1 0,2 0 0,0 0 0,-6 4 0,4-2 0,0-1 0,0 1 0,0-2 0,-11 6 0,-21 2 0,21-3 0,-1-3 0,1 1 0,-1-3 0,0 1 0,-30 0 0,-12-5 0,-55 1 0,113 0 0,1 0 0,1 1 0,-1 0 0,-1-1 0,1 1 0,1 0 0,-1 0 0,0 0 0,0 1 0,1-1 0,-1-1 0,0 2 0,0-1 0,1 1 0,0 0 0,-1-1 0,1 1 0,-1-1 0,1 1 0,1 0 0,-2 0 0,1 0 0,0 0 0,0 0 0,1 0 0,-1 0 0,0 1 0,1-2 0,0 1 0,0 1 0,0 1 0,-1 13 0,0-2 0,1 1 0,3 23 0,0-8 0,-3 1 0,-2 0 0,-10 58 0,7-8 0,5-68 0,0-1 0,-1-1 0,0 2 0,-1-1 0,-1-1 0,1 1 0,-2 0 0,-5 15 0,6-20 0,0 0 0,2 1 0,-1 0 0,0 0 0,1 0 0,0 0 0,1 16 0,0-13 0,0-1 0,-1 1 0,-3 19 0,3-27 0,0-1 0,0 0 0,0 1 0,-1-1 0,0 0 0,1 0 0,-1 0 0,0 0 0,0 0 0,-1 0 0,2 0 0,-2-2 0,0 2 0,1 0 0,-1-1 0,-4 2 0,-17 13 0,21-14 0,-1 0 0,1 0 0,-1-2 0,1 2 0,-2-1 0,2 1 0,-2-1 0,1-2 0,0 2 0,-1-1 0,1 0 0,-9 1 0,7-2 0,0 1 0,0-1 0,0 1 0,1 0 0,-1 0 0,0 1 0,0 0 0,-8 4 0,11-3 0,0 0 0,-1 0 0,2-1 0,-2 1 0,2 1 0,-1-2 0,0 2 0,1 0 0,0-1 0,0 1 0,0-1 0,1 1 0,-4 6 0,4-7 0,0 0 0,1-2 0,-1 2 0,0 0 0,-1-1 0,1 0 0,-1 0 0,1 0 0,-1 1 0,0-1 0,0-1 0,1 1 0,-1 0 0,-1 0 0,1-1 0,0 1 0,0-1 0,-1 0 0,1 0 0,0 0 0,-5 2 0,1-2 0,0-1 0,0 0 0,-1 0 0,1-1 0,0 0 0,0 0 0,0 0 0,-8-3 0,-6-2 0,-80-18 0,91 23 0,0-2 0,1 0 0,-1 0 0,0-1 0,1 0 0,-1 0 0,-12-10 0,14 9 0,0 0 0,0 1 0,0 0 0,-1 0 0,1 1 0,-1 0 0,0 0 0,0 1 0,-11-2 0,-20 3 0,-42 3 0,55 1 0,0-3 0,-1 0 0,2-1 0,-48-9 0,64 7 0,1-1 0,-1 1 0,1-2 0,1 1 0,-1-1 0,-14-11 0,15 10 0,0 1 0,0-1 0,0 2 0,-1-1 0,1 2 0,-1-1 0,0 0 0,-13-2 0,-13 2 0,1 1 0,-1 2 0,-38 4 0,-5-1 0,55 0 0,0 1 0,0 1 0,0 0 0,1 2 0,-1 1 0,-23 10 0,41-14 0,0-1 0,0 0 0,0 1 0,1 1 0,-2-2 0,2 2 0,0-1 0,0 0 0,-1 1 0,1 0 0,1 0 0,-1 0 0,-1 5 0,1-6 0,1 2 0,0-1 0,0-1 0,-1 1 0,1-1 0,-1 0 0,-1 0 0,2 1 0,-2-2 0,1 1 0,-1 0 0,1-1 0,-1 0 0,1 0 0,-2 0 0,2 0 0,-6 1 0,-8 0 0,1 0 0,-32-1 0,-25 4 0,42 1 0,1 2 0,-49 22 0,-10 5 0,60-27 0,8-2 0,0-1 0,-33 7 0,47-12 0,0-1 0,0 1 0,0-1 0,1-1 0,-1 1 0,0-1 0,1-1 0,0 1 0,-1-1 0,1 0 0,0 0 0,-11-6 0,8 3 0,1 2 0,-1-1 0,1 1 0,-1 1 0,0 0 0,0 0 0,0 0 0,-10 1 0,-79 3 0,40 0 0,-464-2 0,504-1 0,0-2 0,0 0 0,1-1 0,-1-1 0,1 0 0,-25-11 0,25 7 0,-2 2 0,1 2 0,-1-1 0,1 2 0,-27-4 0,-3 8 0,27 0 0,1 0 0,0-2 0,-27-6 0,17 1 0,13 4 0,0-1 0,0-1 0,2 0 0,-2-1 0,-21-13 0,23 12 0,0 0 0,-1 1 0,-28-9 0,33 12 0,-1 0 0,0-1 0,1 0 0,-1-2 0,2 1 0,-1-2 0,1 1 0,-11-9 0,15 14 0,2-1 0,-1 0 0,0 1 0,0 0 0,0 0 0,-1 1 0,2-1 0,-1 1 0,-1 0 0,1 1 0,1 0 0,-2 0 0,-4 1 0,-15 2 0,-128-3 0,152-1 0,0 0 0,-1 0 0,0 0 0,1 0 0,-1 1 0,2-1 0,-2 0 0,1 1 0,-1-1 0,1 1 0,0 0 0,0-1 0,0 1 0,0 0 0,-1 0 0,1 0 0,0 0 0,1-1 0,-1 1 0,0 0 0,0 1 0,0-1 0,0 0 0,0 0 0,0 1 0,1-1 0,-1 0 0,1 0 0,0 1 0,0-1 0,-1 1 0,1-1 0,0 0 0,-1 3 0,2 5 0,-1-1 0,1 1 0,0 0 0,0 0 0,4 7 0,2 21 0,-6-28 0,-2 1 0,1-1 0,-1 0 0,-1 1 0,-2 10 0,4-18 0,-1 1 0,1-1 0,0 0 0,-1-1 0,0 1 0,1 0 0,-1 0 0,0 0 0,0-1 0,0 1 0,0 0 0,0-1 0,0 1 0,-1 0 0,1-1 0,0 0 0,0 0 0,-1 1 0,0-1 0,0 0 0,2 0 0,-2 0 0,0 0 0,0-1 0,0 1 0,1 0 0,-1-1 0,0 1 0,0-1 0,0 1 0,-3-1 0,3-2 0,-2 1 0,2 0 0,-1-1 0,0-1 0,1 1 0,-1 0 0,0 0 0,2-1 0,-2 1 0,1-1 0,0 1 0,0-1 0,0-1 0,0 2 0,1-1 0,0-1 0,-2-2 0,-11-19 0,8 19 0,0 0 0,0 0 0,-1 1 0,1 0 0,-1 1 0,0-1 0,0 1 0,0 0 0,-1 1 0,1 0 0,-1 0 0,-14-2 0,18 4 0,-9-5 0,-1 1 0,2-2 0,-17-9 0,17 8 0,-1 1 0,-27-12 0,-121-41 0,160 60 0,-1-1 0,2 0 0,-2 0 0,0 1 0,1-1 0,-1 1 0,1-1 0,0 1 0,-1 0 0,0-1 0,1 1 0,0 0 0,-1 0 0,0 0 0,0 1 0,2-1 0,-2 0 0,0 1 0,0-1 0,1 1 0,0-1 0,0 1 0,-1 0 0,0 0 0,1 0 0,0-1 0,0 1 0,0 0 0,-2 1 0,1 3 0,1-2 0,-1 2 0,0-2 0,1 2 0,0 0 0,0-1 0,1 1 0,-1-2 0,1 9 0,-2 2 0,-1-1 0,1 0 0,-7 15 0,6-20 0,1 0 0,-1-1 0,1 1 0,0 0 0,2 0 0,-1 0 0,0 0 0,1 0 0,0 0 0,0 0 0,1 0 0,2 11 0,0-9 0,0 0 0,-1 1 0,1-1 0,-2 1 0,0-1 0,-1 1 0,0 0 0,0-1 0,0 1 0,-4 18 0,3-27 0,0-1 0,-1 0 0,2 1 0,-1 0 0,0-1 0,-1 1 0,1 0 0,-1-2 0,2 1 0,-2 1 0,0-1 0,1 0 0,-1 0 0,1 0 0,-1 0 0,0 0 0,0-1 0,1 1 0,-1-1 0,-3 1 0,-45 4 0,3 1 0,35-1 0,2 0 0,-1 2 0,-16 12 0,18-13 0,0 0 0,1 0 0,-2-1 0,0 0 0,-12 5 0,-6-10 0,26 0 0,2-1 0,-1 1 0,0-1 0,0 1 0,-1 0 0,1 0 0,0 0 0,1 0 0,-1 0 0,-1 0 0,1 0 0,0 0 0,0 0 0,-1 0 0,2 1 0,-1-1 0,0 0 0,0 1 0,-1-1 0,1 1 0,0-1 0,1 1 0,-1-1 0,0 1 0,0-1 0,0 1 0,0 0 0,1 0 0,-1 0 0,0 0 0,1 0 0,0 0 0,-1 0 0,0 0 0,1-1 0,-1 1 0,1 1 0,-1-1 0,1 0 0,0 0 0,0 0 0,-1 1 0,1-1 0,0 1 0,-1 11 0,-1-1 0,-1 0 0,0 0 0,0 0 0,-2 0 0,1 0 0,0-1 0,-13 18 0,-6 22 0,22-46 0,-1 0 0,2 0 0,-2 0 0,-1 0 0,1-1 0,0 2 0,-1-2 0,0 1 0,0-2 0,0 2 0,0-1 0,-1 0 0,1 0 0,-2-1 0,2 0 0,-2 1 0,1-1 0,-8 4 0,8-5 0,0-1 0,-1 2 0,2 0 0,-1 0 0,1-1 0,-1 1 0,-4 4 0,5-3 0,0 0 0,0-2 0,-1 1 0,1 0 0,-1-1 0,1 0 0,-2 1 0,-3 1 0,-269 80 0,250-76 0,13-4 0,0-1 0,1 3 0,0-1 0,-24 14 0,34-17 0,0 1 0,-1-1 0,1 0 0,1 1 0,-1 1 0,0-1 0,1-1 0,-1 2 0,1-1 0,0 0 0,0 1 0,0-1 0,0 1 0,2 0 0,-2-1 0,1 2 0,0-1 0,0-1 0,0 2 0,1-2 0,-1 1 0,1 7 0,4 25 0,-2-24 0,-1 0 0,-1 0 0,0-1 0,-2 24 0,1-32 0,1-1 0,-1 0 0,0 1 0,0 0 0,0-2 0,1 2 0,-1-1 0,-1 0 0,1 0 0,-1 0 0,1 0 0,0 0 0,-1 0 0,0 0 0,0-1 0,1 1 0,-1-1 0,0 1 0,0 0 0,0-1 0,0-1 0,-1 1 0,2 0 0,-2 0 0,1 0 0,0 0 0,-1 0 0,-3 0 0,-7 0 0,0-1 0,0 0 0,-19-3 0,23 1 0,-1 1 0,0 0 0,1 1 0,-2 1 0,1-1 0,1 2 0,-14 3 0,20-4 0,1-1 0,-1 2 0,0 0 0,1 0 0,0 0 0,-1 0 0,2-1 0,-2 1 0,1 1 0,0-1 0,1 0 0,-1 1 0,0 0 0,0-1 0,1 0 0,0 1 0,0 1 0,0-2 0,0 1 0,0 0 0,0 0 0,0 0 0,1 0 0,0 3 0,-1 13 0,0-2 0,1 1 0,2 19 0,0-7 0,-2 435 0,1-453 0,1-2 0,0 2 0,0-1 0,1 1 0,7 17 0,7 33 0,-7-19 0,19 60 0,-14-69 0,-13-28 0,1 0 0,0 0 0,-1 1 0,0-1 0,0 1 0,0 0 0,0 10 0,1 52 0,-7 85 0,4-147 0,-2 0 0,1 0 0,-1-1 0,-1 2 0,2-2 0,-2 0 0,0 1 0,0-1 0,-1 0 0,1 0 0,-2-1 0,2 1 0,-9 7 0,2-1 0,4 0 0,0 0 0,0 0 0,1 0 0,1 0 0,0 1 0,-4 26 0,1-10 0,-2 8 0,-21 71 0,25-96 0,0 0 0,0-1 0,-1 0 0,0 0 0,-1 0 0,-12 15 0,13-17 0,0 1 0,-1-1 0,2 1 0,0 0 0,-5 12 0,6-13 0,0 1 0,-1-1 0,1 0 0,-2 0 0,0 0 0,-9 11 0,-84 103 0,77-99 0,1 0 0,-29 47 0,13 12 0,25-60 0,11-18 0,0-1 0,-1 0 0,-1 0 0,1 0 0,0 0 0,-1 0 0,1 0 0,-1-1 0,0 0 0,0 1 0,0-1 0,0 0 0,-1 0 0,1 0 0,-2-2 0,2 2 0,-2-1 0,2 1 0,-2-1 0,-5 1 0,-66 19 0,38-12 0,-56 24 0,81-28 0,1 1 0,-1 0 0,1 1 0,0 0 0,0 1 0,1 0 0,-19 22 0,22-25 0,0 1 0,0 0 0,0-2 0,-1 2 0,-19 6 0,-3 4 0,-8 5 0,25-14 0,0 1 0,1-1 0,-18 14 0,23-15 0,-1-2 0,1 1 0,-2-1 0,1 0 0,-1-2 0,-14 6 0,-36 17 0,56-23 0,0 1 0,0 0 0,0-1 0,0 2 0,0-1 0,2 0 0,-2 0 0,1 2 0,0-2 0,0 1 0,1 0 0,0 1 0,0-1 0,-2 11 0,3-11 0,-1 2 0,0-2 0,0 0 0,0 1 0,-1-1 0,1 0 0,-2 0 0,1 0 0,0 0 0,-1 0 0,1-1 0,-1 0 0,0 1 0,-7 4 0,-19 12 0,25-16 0,-1-1 0,1 0 0,0 0 0,-2-1 0,1 1 0,0-1 0,-7 2 0,10-4 0,1-1 0,-1 0 0,-1 1 0,2-1 0,-1-1 0,1 1 0,-1 0 0,0-1 0,1 0 0,-1 1 0,0-1 0,1 0 0,0 0 0,-1 0 0,1 0 0,-1-1 0,1 0 0,0 1 0,0-1 0,0 1 0,-1-1 0,-1-4 0,1 3 0,-1-1 0,1 1 0,1-2 0,-2 1 0,3 0 0,-2-1 0,0 2 0,1-2 0,1 1 0,-1-1 0,-1-7 0,4 22 0,0 0 0,0 0 0,-1 0 0,0 1 0,-1-1 0,-1 0 0,1-1 0,-1 1 0,-1 0 0,1 0 0,-2-1 0,-5 12 0,4-12 0,-1 0 0,-1 0 0,0 0 0,-8 8 0,8-11 0,1 0 0,-1 2 0,1-1 0,1 1 0,0 0 0,-7 13 0,7-9 0,-1 2 0,0 1 0,0 0 0,1 1 0,-3 21 0,6-32 0,0 0 0,0 0 0,-1 0 0,1 0 0,-1 0 0,0-1 0,0 1 0,-8 7 0,7-8 0,1 2 0,-1-2 0,0 2 0,1-1 0,-1 1 0,2-1 0,-4 9 0,6-13 0,0 1 0,0-1 0,0 1 0,0 0 0,0 0 0,0-1 0,0 1 0,1-1 0,-1 1 0,0 0 0,0 0 0,1-1 0,0 0 0,-1 1 0,1-1 0,0 1 0,0 0 0,0-1 0,0 0 0,0 0 0,0 0 0,0 0 0,1 1 0,-1-1 0,0 0 0,0 0 0,1 0 0,-1 0 0,1-1 0,0 0 0,-2 1 0,5 0 0,24 13 0,0-2 0,1-2 0,1-1 0,30 5 0,-59-14 0,0 0 0,-2 1 0,2-1 0,-1 0 0,1 1 0,-1 0 0,1-1 0,-2 1 0,2 0 0,-1 0 0,0-1 0,1 1 0,-1-1 0,-1 2 0,1-1 0,1 0 0,-1 0 0,0 0 0,0 1 0,0-1 0,0 2 0,2 30 0,-3-29 0,0-2 0,0 2 0,0-1 0,0 0 0,0 1 0,1-1 0,0 0 0,-1 0 0,1 0 0,-1 0 0,2 0 0,-1 0 0,4 5 0,20 22 0,-21-26 0,1 0 0,-2 1 0,1-2 0,-1 2 0,1 0 0,-1 0 0,0-1 0,0 2 0,-1-1 0,0 1 0,0-1 0,0 1 0,1 6 0,1 1 0,-3-10 0,-1-1 0,1 2 0,0-1 0,-1-1 0,1 1 0,-1 1 0,0-1 0,1-1 0,-1 1 0,-1 1 0,1-2 0,0 1 0,-3 5 0,3-7 0,0-1 0,0 0 0,0 1 0,0-1 0,-1 0 0,1 0 0,0 1 0,-1-1 0,1 0 0,-1 0 0,1 0 0,-1 1 0,1-1 0,-1 0 0,1 0 0,0 0 0,-1 0 0,1 0 0,-1 0 0,1 0 0,-1 0 0,1 0 0,0 0 0,0 0 0,-1 0 0,1-1 0,-1 1 0,1 0 0,0 0 0,-1 0 0,1-1 0,-1 1 0,1 0 0,0 0 0,-1-1 0,1 1 0,0 0 0,-1-1 0,1 1 0,0 0 0,-1-1 0,-15-18 0,12 15 0,1-1 0,-1 2 0,1-1 0,-1 0 0,0 1 0,0-1 0,0 1 0,-1 0 0,1 0 0,-5-2 0,7 5 0,0 0 0,0 0 0,0 0 0,1 0 0,-1 0 0,0 0 0,0 0 0,1 0 0,-1 1 0,0-1 0,0 1 0,1 0 0,-1 0 0,0 0 0,0 0 0,1 0 0,0 0 0,-1 0 0,1-1 0,-1 2 0,1-1 0,0 1 0,0-1 0,-1 1 0,1 0 0,0-2 0,0 2 0,-1 3 0,-5 4 0,-1 0 0,0 0 0,0-1 0,-19 14 0,20-17 0,2-2 0,-1 2 0,1-1 0,-1 1 0,1-1 0,1 2 0,-1-1 0,1 1 0,0 0 0,0-1 0,1 2 0,-1-1 0,1 1 0,1 0 0,-1-1 0,-2 10 0,1 18 0,2 1 0,1-2 0,3 45 0,1 5 0,-3-49 0,-3 81 0,2-101 0,-2-1 0,0-1 0,1 1 0,-3-1 0,2 1 0,-13 20 0,0 3 0,14-30 0,-1 1 0,-1 0 0,2-1 0,-2 0 0,0 1 0,0-2 0,0 1 0,-1-1 0,0 0 0,0 1 0,-7 5 0,-12 5 0,19-13 0,-1 0 0,1 0 0,0 1 0,0-1 0,0 2 0,1-1 0,-1 0 0,1 1 0,0-1 0,0 2 0,1-2 0,0 2 0,-1-1 0,2 1 0,-4 5 0,-4 33 0,7-31 0,0-1 0,-1 1 0,0 0 0,-9 18 0,9-24 0,1 0 0,1 0 0,-1 1 0,1-1 0,1 0 0,0 1 0,-1 0 0,1 9 0,3 66 0,1-33 0,15 98 0,-18-143 0,0 24 0,-1-1 0,-4 32 0,3-51 0,0 1 0,0-1 0,-1 0 0,0 0 0,-1 0 0,1 0 0,-2-1 0,0 1 0,-11 15 0,12-18 0,-1 0 0,2 0 0,-2 1 0,3-1 0,-2 1 0,2-1 0,-1 2 0,1-2 0,-3 13 0,3-1 0,0 1 0,1 26 0,1 15 0,-9-24 0,0 1 0,9-35 0,1 0 0,-1 0 0,0-1 0,0 0 0,1 1 0,-1-1 0,1 1 0,0 0 0,-1-1 0,0 0 0,1 0 0,0 1 0,0-1 0,0 1 0,0-1 0,0 0 0,0 1 0,0-2 0,0 1 0,1 0 0,-1 0 0,1 1 0,6 2 0,-1-1 0,0 1 0,0-1 0,1-1 0,-1 0 0,0 0 0,1 0 0,-1-1 0,1 0 0,0 0 0,0-1 0,11-1 0,-7 0 0,1 2 0,-1-1 0,20 4 0,-6 10 0,-26-14 0,1 1 0,-1-1 0,1 0 0,-1 0 0,1 1 0,0-1 0,-1 0 0,1 0 0,-1 0 0,1 1 0,-1-1 0,1 1 0,-1-1 0,1 1 0,-1 0 0,0-1 0,0 1 0,0-1 0,0 1 0,1 0 0,-1-1 0,0 1 0,0 0 0,1-1 0,-1 1 0,0-1 0,0 0 0,0 1 0,0 0 0,0-1 0,0 1 0,0 0 0,0-1 0,-1 1 0,1 0 0,0-1 0,0 1 0,0 0 0,-1-1 0,1 1 0,0 0 0,0-1 0,-4 0-1365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1T16:12:40.27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40 0 24575,'0'9'0,"1"-3"0,-1-1 0,0 0 0,0 1 0,-1 0 0,1 0 0,-1-1 0,0 1 0,0-1 0,-1 0 0,0 0 0,0 0 0,0 1 0,-4 6 0,2-6 0,1 0 0,0 1 0,1 0 0,-1-1 0,1 2 0,0-1 0,1 0 0,0 0 0,-1 12 0,4 74 0,0-40 0,-2-46 0,0 0 0,1 0 0,0 2 0,1-2 0,-1 0 0,1 0 0,0 1 0,1-2 0,-1 1 0,2 0 0,4 8 0,1-2 0,-1-1 0,2-1 0,1 1 0,15 13 0,-19-17 0,0 0 0,-1 0 0,0 0 0,0 1 0,-1 0 0,7 20 0,-7-20 0,-1 0 0,1 0 0,0 0 0,0 0 0,1-1 0,0 0 0,8 9 0,-1-7 0,-1-1 0,1-1 0,0-1 0,1 0 0,0 0 0,0-1 0,0-1 0,1 0 0,16 2 0,21 9 0,-46-14 0,-2-1 0,0 2 0,2-1 0,-2 1 0,1 0 0,-1 0 0,0 1 0,0-2 0,0 2 0,0 0 0,-1 0 0,1 0 0,-2 0 0,2 1 0,4 8 0,0 6 0,0 0 0,-2-1 0,6 23 0,-8-26 0,0 0 0,0-1 0,2 1 0,0-1 0,10 16 0,-12-22 0,1 1 0,-1-1 0,0 2 0,3 12 0,12 25 0,-16-39 0,1 1 0,-2-1 0,1 1 0,-1-1 0,0 1 0,-1 0 0,-1 0 0,1 0 0,-1 1 0,-1 11 0,0-12 0,0 0 0,1 1 0,1-1 0,-1-1 0,1 1 0,0 0 0,1-1 0,0 1 0,0-1 0,1 1 0,5 9 0,9 20-1365,-11-28-5461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1T16:12:49.20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24575,'1'3'0,"1"-1"0,-1 0 0,0 0 0,1 1 0,0-1 0,0-1 0,-1 2 0,1-1 0,1-1 0,1 3 0,12 12 0,-10-5 0,-1 1 0,1-1 0,-2 0 0,0 2 0,-1-1 0,1 0 0,-2 0 0,2 24 0,-2 10 0,-5 51 0,1-19 0,1-72 0,2 1 0,-1-1 0,1 0 0,0 1 0,0 0 0,1-1 0,-1 0 0,1 0 0,1 1 0,-1-1 0,1-1 0,0 1 0,0 0 0,1 0 0,-1-2 0,7 8 0,8 17 0,0 1 0,-2 1 0,-1 1 0,19 57 0,-9-21 0,-18-53 0,0-1 0,1 0 0,-1 0 0,2-1 0,1 0 0,0 0 0,1-1 0,13 11 0,15 13 0,48 30 0,-63-49 0,-19-12 0,-1-1 0,0 0 0,0 0 0,-1 2 0,1-2 0,-1 2 0,0-2 0,0 2 0,-1-1 0,4 10 0,15 25 0,-15-28 0,0-1 0,-1 1 0,1 0 0,-2 0 0,7 23 0,-8-21 0,1 0 0,1 0 0,0-1 0,10 19 0,7 27-1365,-17-48-5461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1T16:13:04.431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0 24575,'0'0'-8191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1T16:13:07.617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4 0 24575,'-3'0'0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1T16:13:08.798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0 24575,'0'0'-8191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1T16:13:09.825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 1 24575,'0'0'-8191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1T16:13:10.795"/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0 1 24575,'0'0'-8191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3CD40-F9BC-8142-35DA-598A53CDA5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440E78-30A4-92EF-9CA4-80AC20E20B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43353B-5897-4591-4657-6BBA489C9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DF8D3-B9D3-4644-A928-BAEB42E30222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F1C5F-4D61-B0A7-29B2-0C4A5F711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95F3E-D969-506D-9E37-E9D7AC387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543-CE7A-4DA5-9A9A-7FED345853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535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C7242-D76E-F949-5275-6FD1BE9F3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ED1818-1EC9-528E-323A-CB05EA2D79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752FC-348A-260D-F10A-D171F9FF7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DF8D3-B9D3-4644-A928-BAEB42E30222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68CF96-88AC-AC4E-C0A8-782338F32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0D0AC-BF44-0E95-B238-393B76B0A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543-CE7A-4DA5-9A9A-7FED345853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626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37213B-76A4-815E-5212-BF162AE02B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238D14-3D76-425D-A5B9-112541070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0ED36-04A7-940A-4AAB-870623508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DF8D3-B9D3-4644-A928-BAEB42E30222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A97D4A-CD77-63B1-26B2-80C625A60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E443A-FD39-2130-0409-3D0413084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543-CE7A-4DA5-9A9A-7FED345853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531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598AB-0ADC-57C3-3296-94DC43C3F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FA951-F15B-257B-8AF1-309A44729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0B1B8-B896-063C-0849-A771FA91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DF8D3-B9D3-4644-A928-BAEB42E30222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B152E-4715-6E27-3865-5C3B3776D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A94DF1-B595-37CE-9B71-5BF53A955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543-CE7A-4DA5-9A9A-7FED345853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660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75CEA-E2C8-DF77-8B5E-C4E53BB9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8EF157-0522-D107-D2F3-BFB230955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5AD0BD-DA3D-EA58-870D-2C0BC5BA6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DF8D3-B9D3-4644-A928-BAEB42E30222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3E1D2-E5B4-79D4-C288-B90B56116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1B83D-A007-5953-38D9-622BCE9CC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543-CE7A-4DA5-9A9A-7FED345853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450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1CED0-691C-66AC-721A-AAD896E02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25E24-6D15-0F8D-603A-DDD8988C1E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23A0DA-EDC1-A31B-7916-276D899AB1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20E715-28FC-BED2-5384-1E4FB509A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DF8D3-B9D3-4644-A928-BAEB42E30222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E2213-22A0-D34D-4D2D-1BCCDE271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0DD671-052F-FC06-D82C-29EB1F208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543-CE7A-4DA5-9A9A-7FED345853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605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F8EAB-AADD-34F0-0139-7460E6C1C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E1B2FD-C304-7BC6-4B71-247F6EE3D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1324B2-C583-D327-CBB2-DA620D7C54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0B4A17-ADA5-9E69-6BBF-7F6EC1159A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AD0560-5D29-AE06-D049-C00DA685F4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4EDFFE-266F-1994-CE3C-CA3F839D8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DF8D3-B9D3-4644-A928-BAEB42E30222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692F81-57DC-4B91-7105-292580F41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8386BD-F17A-B9FD-3B7C-DA1A17D5D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543-CE7A-4DA5-9A9A-7FED345853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782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AD929-556C-9EFB-9049-E34637BB2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DDEB73-D011-8E6D-5C01-0AD2EEFF5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DF8D3-B9D3-4644-A928-BAEB42E30222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E6CA20-E35B-31DE-3F36-4DF4FE269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05AE74-03FD-1F7E-C202-29831C81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543-CE7A-4DA5-9A9A-7FED345853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90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DE3E33-14B9-54A3-E6CC-925A6EF24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DF8D3-B9D3-4644-A928-BAEB42E30222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676CAF-5326-E90E-6119-0312C096A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53219A-A041-D0B8-1535-4E1559C8B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543-CE7A-4DA5-9A9A-7FED345853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248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C857E-C04B-B20E-AC41-3D63F65A8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27E70-8BB7-67AC-DDC7-48E5066C2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F9D970-F72E-938E-C6A8-FC037175B7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9A553A-5FB1-4944-C0A5-01B22FBA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DF8D3-B9D3-4644-A928-BAEB42E30222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D79CB1-9915-0D28-5C7D-D1E8C8462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A72966-5BA5-264C-399D-FA3F7EB8A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543-CE7A-4DA5-9A9A-7FED345853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939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77ED2-3E37-89AA-136D-5CBE3D05C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5288A7-60F2-E7A1-9E41-B68B7F399E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6FE9A2-4386-D941-95F2-6A5AF0B1BE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89A52F-FA6C-7A75-7F7E-C37B6D911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DF8D3-B9D3-4644-A928-BAEB42E30222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D0F2AC-D4E5-C434-1063-540291C23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4D285E-8B29-3A53-F674-CC7DD6C06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E2543-CE7A-4DA5-9A9A-7FED345853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62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BBEAC6-12D9-8BB1-B258-A614E1821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5438C1-431C-597C-B7DB-E83E93845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D0F702-7D16-32D6-9D74-6E33E42D87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DDF8D3-B9D3-4644-A928-BAEB42E30222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7C290-CBCD-645A-43C1-850D604113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BBAF7-A2CD-3B26-35BD-3E3DDED893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5E2543-CE7A-4DA5-9A9A-7FED345853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347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customXml" Target="../ink/ink6.xml"/><Relationship Id="rId18" Type="http://schemas.openxmlformats.org/officeDocument/2006/relationships/customXml" Target="../ink/ink9.xml"/><Relationship Id="rId26" Type="http://schemas.openxmlformats.org/officeDocument/2006/relationships/image" Target="../media/image9.png"/><Relationship Id="rId21" Type="http://schemas.openxmlformats.org/officeDocument/2006/relationships/customXml" Target="../ink/ink12.xml"/><Relationship Id="rId7" Type="http://schemas.openxmlformats.org/officeDocument/2006/relationships/customXml" Target="../ink/ink3.xml"/><Relationship Id="rId12" Type="http://schemas.openxmlformats.org/officeDocument/2006/relationships/image" Target="../media/image6.png"/><Relationship Id="rId17" Type="http://schemas.openxmlformats.org/officeDocument/2006/relationships/customXml" Target="../ink/ink8.xml"/><Relationship Id="rId25" Type="http://schemas.openxmlformats.org/officeDocument/2006/relationships/customXml" Target="../ink/ink14.xml"/><Relationship Id="rId2" Type="http://schemas.openxmlformats.org/officeDocument/2006/relationships/customXml" Target="../ink/ink1.xml"/><Relationship Id="rId16" Type="http://schemas.openxmlformats.org/officeDocument/2006/relationships/image" Target="../media/image50.png"/><Relationship Id="rId20" Type="http://schemas.openxmlformats.org/officeDocument/2006/relationships/customXml" Target="../ink/ink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customXml" Target="../ink/ink5.xml"/><Relationship Id="rId24" Type="http://schemas.openxmlformats.org/officeDocument/2006/relationships/image" Target="../media/image8.png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3.xml"/><Relationship Id="rId28" Type="http://schemas.openxmlformats.org/officeDocument/2006/relationships/image" Target="../media/image10.png"/><Relationship Id="rId10" Type="http://schemas.openxmlformats.org/officeDocument/2006/relationships/image" Target="../media/image5.png"/><Relationship Id="rId19" Type="http://schemas.openxmlformats.org/officeDocument/2006/relationships/customXml" Target="../ink/ink10.xml"/><Relationship Id="rId4" Type="http://schemas.openxmlformats.org/officeDocument/2006/relationships/image" Target="../media/image2.png"/><Relationship Id="rId9" Type="http://schemas.openxmlformats.org/officeDocument/2006/relationships/customXml" Target="../ink/ink4.xml"/><Relationship Id="rId14" Type="http://schemas.openxmlformats.org/officeDocument/2006/relationships/image" Target="../media/image60.png"/><Relationship Id="rId22" Type="http://schemas.openxmlformats.org/officeDocument/2006/relationships/image" Target="../media/image7.png"/><Relationship Id="rId27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ECB775-C40C-4D18-6653-3A001FAE29B2}"/>
              </a:ext>
            </a:extLst>
          </p:cNvPr>
          <p:cNvSpPr txBox="1"/>
          <p:nvPr/>
        </p:nvSpPr>
        <p:spPr>
          <a:xfrm>
            <a:off x="3382868" y="102804"/>
            <a:ext cx="4589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latin typeface="+mj-lt"/>
              </a:rPr>
              <a:t>Sketch map of the </a:t>
            </a:r>
            <a:r>
              <a:rPr lang="en-GB" u="sng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Wādī Darbāt </a:t>
            </a:r>
            <a:endParaRPr lang="en-GB" u="sng" dirty="0">
              <a:latin typeface="+mj-lt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66A128D-B58A-4D39-977B-B8862CDA1B4A}"/>
              </a:ext>
            </a:extLst>
          </p:cNvPr>
          <p:cNvGrpSpPr/>
          <p:nvPr/>
        </p:nvGrpSpPr>
        <p:grpSpPr>
          <a:xfrm>
            <a:off x="1143000" y="709312"/>
            <a:ext cx="9219098" cy="5034263"/>
            <a:chOff x="955228" y="1061737"/>
            <a:chExt cx="10483195" cy="5547397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B7E6C5CE-631F-DD73-E743-6438E383D62A}"/>
                    </a:ext>
                  </a:extLst>
                </p14:cNvPr>
                <p14:cNvContentPartPr/>
                <p14:nvPr/>
              </p14:nvContentPartPr>
              <p14:xfrm>
                <a:off x="4591916" y="1061737"/>
                <a:ext cx="4335840" cy="240948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B7E6C5CE-631F-DD73-E743-6438E383D62A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582916" y="1052737"/>
                  <a:ext cx="4353480" cy="242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6F2DBA20-005B-756A-9D16-4EA7AA6CCC1B}"/>
                    </a:ext>
                  </a:extLst>
                </p14:cNvPr>
                <p14:cNvContentPartPr/>
                <p14:nvPr/>
              </p14:nvContentPartPr>
              <p14:xfrm>
                <a:off x="3421533" y="2071997"/>
                <a:ext cx="5258160" cy="397620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6F2DBA20-005B-756A-9D16-4EA7AA6CCC1B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412533" y="2062997"/>
                  <a:ext cx="5275800" cy="399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637FECD6-E417-80F0-BE63-92F2C4C26367}"/>
                    </a:ext>
                  </a:extLst>
                </p14:cNvPr>
                <p14:cNvContentPartPr/>
                <p14:nvPr/>
              </p14:nvContentPartPr>
              <p14:xfrm>
                <a:off x="3493533" y="6046781"/>
                <a:ext cx="263520" cy="54216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637FECD6-E417-80F0-BE63-92F2C4C26367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484533" y="6037781"/>
                  <a:ext cx="281160" cy="55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7EC39BAE-2BFA-0891-2300-17155794D4EE}"/>
                    </a:ext>
                  </a:extLst>
                </p14:cNvPr>
                <p14:cNvContentPartPr/>
                <p14:nvPr/>
              </p14:nvContentPartPr>
              <p14:xfrm>
                <a:off x="3428733" y="6017261"/>
                <a:ext cx="262080" cy="54936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7EC39BAE-2BFA-0891-2300-17155794D4EE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3419733" y="6008261"/>
                  <a:ext cx="279720" cy="56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2C325B13-C3A1-754B-BAE9-8F1DF9DBB969}"/>
                    </a:ext>
                  </a:extLst>
                </p14:cNvPr>
                <p14:cNvContentPartPr/>
                <p14:nvPr/>
              </p14:nvContentPartPr>
              <p14:xfrm>
                <a:off x="3664893" y="6371141"/>
                <a:ext cx="360" cy="36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2C325B13-C3A1-754B-BAE9-8F1DF9DBB969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628893" y="6335141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6AF8D2A3-9C88-16B1-7CD1-AE985CC733C9}"/>
                </a:ext>
              </a:extLst>
            </p:cNvPr>
            <p:cNvGrpSpPr/>
            <p:nvPr/>
          </p:nvGrpSpPr>
          <p:grpSpPr>
            <a:xfrm>
              <a:off x="3427293" y="6012581"/>
              <a:ext cx="304200" cy="558000"/>
              <a:chOff x="3427293" y="6012581"/>
              <a:chExt cx="304200" cy="5580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3">
                <p14:nvContentPartPr>
                  <p14:cNvPr id="14" name="Ink 13">
                    <a:extLst>
                      <a:ext uri="{FF2B5EF4-FFF2-40B4-BE49-F238E27FC236}">
                        <a16:creationId xmlns:a16="http://schemas.microsoft.com/office/drawing/2014/main" id="{20F8888D-433D-8005-38E3-8DC18B9DB624}"/>
                      </a:ext>
                    </a:extLst>
                  </p14:cNvPr>
                  <p14:cNvContentPartPr/>
                  <p14:nvPr/>
                </p14:nvContentPartPr>
                <p14:xfrm>
                  <a:off x="3597213" y="6363941"/>
                  <a:ext cx="1800" cy="360"/>
                </p14:xfrm>
              </p:contentPart>
            </mc:Choice>
            <mc:Fallback xmlns="">
              <p:pic>
                <p:nvPicPr>
                  <p:cNvPr id="14" name="Ink 13">
                    <a:extLst>
                      <a:ext uri="{FF2B5EF4-FFF2-40B4-BE49-F238E27FC236}">
                        <a16:creationId xmlns:a16="http://schemas.microsoft.com/office/drawing/2014/main" id="{20F8888D-433D-8005-38E3-8DC18B9DB624}"/>
                      </a:ext>
                    </a:extLst>
                  </p:cNvPr>
                  <p:cNvPicPr/>
                  <p:nvPr/>
                </p:nvPicPr>
                <p:blipFill>
                  <a:blip r:embed="rId14"/>
                  <a:stretch>
                    <a:fillRect/>
                  </a:stretch>
                </p:blipFill>
                <p:spPr>
                  <a:xfrm>
                    <a:off x="3561573" y="6327941"/>
                    <a:ext cx="73440" cy="72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">
                <p14:nvContentPartPr>
                  <p14:cNvPr id="15" name="Ink 14">
                    <a:extLst>
                      <a:ext uri="{FF2B5EF4-FFF2-40B4-BE49-F238E27FC236}">
                        <a16:creationId xmlns:a16="http://schemas.microsoft.com/office/drawing/2014/main" id="{03BF88EB-391A-C099-6653-91F01C68D294}"/>
                      </a:ext>
                    </a:extLst>
                  </p14:cNvPr>
                  <p14:cNvContentPartPr/>
                  <p14:nvPr/>
                </p14:nvContentPartPr>
                <p14:xfrm>
                  <a:off x="3657333" y="6430181"/>
                  <a:ext cx="360" cy="360"/>
                </p14:xfrm>
              </p:contentPart>
            </mc:Choice>
            <mc:Fallback xmlns="">
              <p:pic>
                <p:nvPicPr>
                  <p:cNvPr id="15" name="Ink 14">
                    <a:extLst>
                      <a:ext uri="{FF2B5EF4-FFF2-40B4-BE49-F238E27FC236}">
                        <a16:creationId xmlns:a16="http://schemas.microsoft.com/office/drawing/2014/main" id="{03BF88EB-391A-C099-6653-91F01C68D294}"/>
                      </a:ext>
                    </a:extLst>
                  </p:cNvPr>
                  <p:cNvPicPr/>
                  <p:nvPr/>
                </p:nvPicPr>
                <p:blipFill>
                  <a:blip r:embed="rId16"/>
                  <a:stretch>
                    <a:fillRect/>
                  </a:stretch>
                </p:blipFill>
                <p:spPr>
                  <a:xfrm>
                    <a:off x="3621333" y="6394181"/>
                    <a:ext cx="72000" cy="72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7">
                <p14:nvContentPartPr>
                  <p14:cNvPr id="16" name="Ink 15">
                    <a:extLst>
                      <a:ext uri="{FF2B5EF4-FFF2-40B4-BE49-F238E27FC236}">
                        <a16:creationId xmlns:a16="http://schemas.microsoft.com/office/drawing/2014/main" id="{3DA31C7D-EADE-86E0-F22E-B7EA90975082}"/>
                      </a:ext>
                    </a:extLst>
                  </p14:cNvPr>
                  <p14:cNvContentPartPr/>
                  <p14:nvPr/>
                </p14:nvContentPartPr>
                <p14:xfrm>
                  <a:off x="3701613" y="6503621"/>
                  <a:ext cx="360" cy="360"/>
                </p14:xfrm>
              </p:contentPart>
            </mc:Choice>
            <mc:Fallback xmlns="">
              <p:pic>
                <p:nvPicPr>
                  <p:cNvPr id="16" name="Ink 15">
                    <a:extLst>
                      <a:ext uri="{FF2B5EF4-FFF2-40B4-BE49-F238E27FC236}">
                        <a16:creationId xmlns:a16="http://schemas.microsoft.com/office/drawing/2014/main" id="{3DA31C7D-EADE-86E0-F22E-B7EA90975082}"/>
                      </a:ext>
                    </a:extLst>
                  </p:cNvPr>
                  <p:cNvPicPr/>
                  <p:nvPr/>
                </p:nvPicPr>
                <p:blipFill>
                  <a:blip r:embed="rId16"/>
                  <a:stretch>
                    <a:fillRect/>
                  </a:stretch>
                </p:blipFill>
                <p:spPr>
                  <a:xfrm>
                    <a:off x="3665973" y="6467981"/>
                    <a:ext cx="72000" cy="72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8">
                <p14:nvContentPartPr>
                  <p14:cNvPr id="17" name="Ink 16">
                    <a:extLst>
                      <a:ext uri="{FF2B5EF4-FFF2-40B4-BE49-F238E27FC236}">
                        <a16:creationId xmlns:a16="http://schemas.microsoft.com/office/drawing/2014/main" id="{A9CBBC09-EF23-EF12-203C-C074F8C6FF5F}"/>
                      </a:ext>
                    </a:extLst>
                  </p14:cNvPr>
                  <p14:cNvContentPartPr/>
                  <p14:nvPr/>
                </p14:nvContentPartPr>
                <p14:xfrm>
                  <a:off x="3709173" y="6547901"/>
                  <a:ext cx="360" cy="360"/>
                </p14:xfrm>
              </p:contentPart>
            </mc:Choice>
            <mc:Fallback xmlns="">
              <p:pic>
                <p:nvPicPr>
                  <p:cNvPr id="17" name="Ink 16">
                    <a:extLst>
                      <a:ext uri="{FF2B5EF4-FFF2-40B4-BE49-F238E27FC236}">
                        <a16:creationId xmlns:a16="http://schemas.microsoft.com/office/drawing/2014/main" id="{A9CBBC09-EF23-EF12-203C-C074F8C6FF5F}"/>
                      </a:ext>
                    </a:extLst>
                  </p:cNvPr>
                  <p:cNvPicPr/>
                  <p:nvPr/>
                </p:nvPicPr>
                <p:blipFill>
                  <a:blip r:embed="rId16"/>
                  <a:stretch>
                    <a:fillRect/>
                  </a:stretch>
                </p:blipFill>
                <p:spPr>
                  <a:xfrm>
                    <a:off x="3673173" y="6512261"/>
                    <a:ext cx="72000" cy="72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9">
                <p14:nvContentPartPr>
                  <p14:cNvPr id="18" name="Ink 17">
                    <a:extLst>
                      <a:ext uri="{FF2B5EF4-FFF2-40B4-BE49-F238E27FC236}">
                        <a16:creationId xmlns:a16="http://schemas.microsoft.com/office/drawing/2014/main" id="{77B0B0FE-7274-3E4B-69E1-C3406A760408}"/>
                      </a:ext>
                    </a:extLst>
                  </p14:cNvPr>
                  <p14:cNvContentPartPr/>
                  <p14:nvPr/>
                </p14:nvContentPartPr>
                <p14:xfrm>
                  <a:off x="3731133" y="6570221"/>
                  <a:ext cx="360" cy="360"/>
                </p14:xfrm>
              </p:contentPart>
            </mc:Choice>
            <mc:Fallback xmlns="">
              <p:pic>
                <p:nvPicPr>
                  <p:cNvPr id="18" name="Ink 17">
                    <a:extLst>
                      <a:ext uri="{FF2B5EF4-FFF2-40B4-BE49-F238E27FC236}">
                        <a16:creationId xmlns:a16="http://schemas.microsoft.com/office/drawing/2014/main" id="{77B0B0FE-7274-3E4B-69E1-C3406A760408}"/>
                      </a:ext>
                    </a:extLst>
                  </p:cNvPr>
                  <p:cNvPicPr/>
                  <p:nvPr/>
                </p:nvPicPr>
                <p:blipFill>
                  <a:blip r:embed="rId16"/>
                  <a:stretch>
                    <a:fillRect/>
                  </a:stretch>
                </p:blipFill>
                <p:spPr>
                  <a:xfrm>
                    <a:off x="3695493" y="6534581"/>
                    <a:ext cx="72000" cy="72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0">
                <p14:nvContentPartPr>
                  <p14:cNvPr id="20" name="Ink 19">
                    <a:extLst>
                      <a:ext uri="{FF2B5EF4-FFF2-40B4-BE49-F238E27FC236}">
                        <a16:creationId xmlns:a16="http://schemas.microsoft.com/office/drawing/2014/main" id="{C0E98A58-3737-0C5D-CF39-F5A46AB4CEC2}"/>
                      </a:ext>
                    </a:extLst>
                  </p14:cNvPr>
                  <p14:cNvContentPartPr/>
                  <p14:nvPr/>
                </p14:nvContentPartPr>
                <p14:xfrm>
                  <a:off x="3679653" y="6452141"/>
                  <a:ext cx="360" cy="360"/>
                </p14:xfrm>
              </p:contentPart>
            </mc:Choice>
            <mc:Fallback xmlns="">
              <p:pic>
                <p:nvPicPr>
                  <p:cNvPr id="20" name="Ink 19">
                    <a:extLst>
                      <a:ext uri="{FF2B5EF4-FFF2-40B4-BE49-F238E27FC236}">
                        <a16:creationId xmlns:a16="http://schemas.microsoft.com/office/drawing/2014/main" id="{C0E98A58-3737-0C5D-CF39-F5A46AB4CEC2}"/>
                      </a:ext>
                    </a:extLst>
                  </p:cNvPr>
                  <p:cNvPicPr/>
                  <p:nvPr/>
                </p:nvPicPr>
                <p:blipFill>
                  <a:blip r:embed="rId16"/>
                  <a:stretch>
                    <a:fillRect/>
                  </a:stretch>
                </p:blipFill>
                <p:spPr>
                  <a:xfrm>
                    <a:off x="3643653" y="6416501"/>
                    <a:ext cx="72000" cy="72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1">
                <p14:nvContentPartPr>
                  <p14:cNvPr id="22" name="Ink 21">
                    <a:extLst>
                      <a:ext uri="{FF2B5EF4-FFF2-40B4-BE49-F238E27FC236}">
                        <a16:creationId xmlns:a16="http://schemas.microsoft.com/office/drawing/2014/main" id="{7E0EB7C4-8AEC-92B2-0312-E8CF89BCE111}"/>
                      </a:ext>
                    </a:extLst>
                  </p14:cNvPr>
                  <p14:cNvContentPartPr/>
                  <p14:nvPr/>
                </p14:nvContentPartPr>
                <p14:xfrm>
                  <a:off x="3521973" y="6297341"/>
                  <a:ext cx="68400" cy="83160"/>
                </p14:xfrm>
              </p:contentPart>
            </mc:Choice>
            <mc:Fallback xmlns="">
              <p:pic>
                <p:nvPicPr>
                  <p:cNvPr id="22" name="Ink 21">
                    <a:extLst>
                      <a:ext uri="{FF2B5EF4-FFF2-40B4-BE49-F238E27FC236}">
                        <a16:creationId xmlns:a16="http://schemas.microsoft.com/office/drawing/2014/main" id="{7E0EB7C4-8AEC-92B2-0312-E8CF89BCE111}"/>
                      </a:ext>
                    </a:extLst>
                  </p:cNvPr>
                  <p:cNvPicPr/>
                  <p:nvPr/>
                </p:nvPicPr>
                <p:blipFill>
                  <a:blip r:embed="rId22"/>
                  <a:stretch>
                    <a:fillRect/>
                  </a:stretch>
                </p:blipFill>
                <p:spPr>
                  <a:xfrm>
                    <a:off x="3503973" y="6279341"/>
                    <a:ext cx="104040" cy="118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3">
                <p14:nvContentPartPr>
                  <p14:cNvPr id="24" name="Ink 23">
                    <a:extLst>
                      <a:ext uri="{FF2B5EF4-FFF2-40B4-BE49-F238E27FC236}">
                        <a16:creationId xmlns:a16="http://schemas.microsoft.com/office/drawing/2014/main" id="{5A3C7D6B-FBB2-C727-64B6-9A5B86A7EF8C}"/>
                      </a:ext>
                    </a:extLst>
                  </p14:cNvPr>
                  <p14:cNvContentPartPr/>
                  <p14:nvPr/>
                </p14:nvContentPartPr>
                <p14:xfrm>
                  <a:off x="3539613" y="6318221"/>
                  <a:ext cx="360" cy="1440"/>
                </p14:xfrm>
              </p:contentPart>
            </mc:Choice>
            <mc:Fallback xmlns="">
              <p:pic>
                <p:nvPicPr>
                  <p:cNvPr id="24" name="Ink 23">
                    <a:extLst>
                      <a:ext uri="{FF2B5EF4-FFF2-40B4-BE49-F238E27FC236}">
                        <a16:creationId xmlns:a16="http://schemas.microsoft.com/office/drawing/2014/main" id="{5A3C7D6B-FBB2-C727-64B6-9A5B86A7EF8C}"/>
                      </a:ext>
                    </a:extLst>
                  </p:cNvPr>
                  <p:cNvPicPr/>
                  <p:nvPr/>
                </p:nvPicPr>
                <p:blipFill>
                  <a:blip r:embed="rId24"/>
                  <a:stretch>
                    <a:fillRect/>
                  </a:stretch>
                </p:blipFill>
                <p:spPr>
                  <a:xfrm>
                    <a:off x="3521613" y="6300581"/>
                    <a:ext cx="36000" cy="370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5">
                <p14:nvContentPartPr>
                  <p14:cNvPr id="25" name="Ink 24">
                    <a:extLst>
                      <a:ext uri="{FF2B5EF4-FFF2-40B4-BE49-F238E27FC236}">
                        <a16:creationId xmlns:a16="http://schemas.microsoft.com/office/drawing/2014/main" id="{2D6B90DB-35FD-38A8-D0BA-C8561B37671E}"/>
                      </a:ext>
                    </a:extLst>
                  </p14:cNvPr>
                  <p14:cNvContentPartPr/>
                  <p14:nvPr/>
                </p14:nvContentPartPr>
                <p14:xfrm>
                  <a:off x="3427293" y="6012581"/>
                  <a:ext cx="131040" cy="292320"/>
                </p14:xfrm>
              </p:contentPart>
            </mc:Choice>
            <mc:Fallback xmlns="">
              <p:pic>
                <p:nvPicPr>
                  <p:cNvPr id="25" name="Ink 24">
                    <a:extLst>
                      <a:ext uri="{FF2B5EF4-FFF2-40B4-BE49-F238E27FC236}">
                        <a16:creationId xmlns:a16="http://schemas.microsoft.com/office/drawing/2014/main" id="{2D6B90DB-35FD-38A8-D0BA-C8561B37671E}"/>
                      </a:ext>
                    </a:extLst>
                  </p:cNvPr>
                  <p:cNvPicPr/>
                  <p:nvPr/>
                </p:nvPicPr>
                <p:blipFill>
                  <a:blip r:embed="rId26"/>
                  <a:stretch>
                    <a:fillRect/>
                  </a:stretch>
                </p:blipFill>
                <p:spPr>
                  <a:xfrm>
                    <a:off x="3409653" y="5994941"/>
                    <a:ext cx="166680" cy="327960"/>
                  </a:xfrm>
                  <a:prstGeom prst="rect">
                    <a:avLst/>
                  </a:prstGeom>
                </p:spPr>
              </p:pic>
            </mc:Fallback>
          </mc:AlternateContent>
        </p:grp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19428834-27BD-E6B0-5F84-E2EBE8900708}"/>
                </a:ext>
              </a:extLst>
            </p:cNvPr>
            <p:cNvSpPr/>
            <p:nvPr/>
          </p:nvSpPr>
          <p:spPr>
            <a:xfrm>
              <a:off x="9227124" y="1172575"/>
              <a:ext cx="2211299" cy="74196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EF1B1B35-062F-80CD-9168-EB47A00FCA8E}"/>
                </a:ext>
              </a:extLst>
            </p:cNvPr>
            <p:cNvCxnSpPr/>
            <p:nvPr/>
          </p:nvCxnSpPr>
          <p:spPr>
            <a:xfrm flipH="1" flipV="1">
              <a:off x="8927756" y="1280160"/>
              <a:ext cx="182993" cy="21613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55EFCD48-0871-AE9E-D7E1-571A3CB27D50}"/>
                </a:ext>
              </a:extLst>
            </p:cNvPr>
            <p:cNvCxnSpPr/>
            <p:nvPr/>
          </p:nvCxnSpPr>
          <p:spPr>
            <a:xfrm flipH="1">
              <a:off x="8927756" y="1701015"/>
              <a:ext cx="182993" cy="19428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37D5166-F006-A45E-99D8-31E92B097DCE}"/>
                </a:ext>
              </a:extLst>
            </p:cNvPr>
            <p:cNvSpPr/>
            <p:nvPr/>
          </p:nvSpPr>
          <p:spPr>
            <a:xfrm>
              <a:off x="4757647" y="3782170"/>
              <a:ext cx="2211299" cy="74196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376BB17D-5A2B-4EE0-AB82-1F183E88141F}"/>
                </a:ext>
              </a:extLst>
            </p:cNvPr>
            <p:cNvCxnSpPr/>
            <p:nvPr/>
          </p:nvCxnSpPr>
          <p:spPr>
            <a:xfrm flipH="1" flipV="1">
              <a:off x="4752881" y="3498806"/>
              <a:ext cx="182993" cy="21613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BBDC86FE-616D-0F05-2F66-4E4B9EA4948D}"/>
                </a:ext>
              </a:extLst>
            </p:cNvPr>
            <p:cNvCxnSpPr>
              <a:cxnSpLocks/>
            </p:cNvCxnSpPr>
            <p:nvPr/>
          </p:nvCxnSpPr>
          <p:spPr>
            <a:xfrm>
              <a:off x="3192087" y="6538076"/>
              <a:ext cx="328750" cy="5086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C443DB4-D7DA-363C-39F4-4D37C1902042}"/>
                </a:ext>
              </a:extLst>
            </p:cNvPr>
            <p:cNvSpPr/>
            <p:nvPr/>
          </p:nvSpPr>
          <p:spPr>
            <a:xfrm>
              <a:off x="955228" y="5867173"/>
              <a:ext cx="2211299" cy="74196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2159BFE5-CCEE-7F06-E5C0-DE74857EB581}"/>
                </a:ext>
              </a:extLst>
            </p:cNvPr>
            <p:cNvSpPr/>
            <p:nvPr/>
          </p:nvSpPr>
          <p:spPr>
            <a:xfrm>
              <a:off x="1413994" y="3934570"/>
              <a:ext cx="2211299" cy="74196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96595B9A-0164-6098-8940-9DCD431FF95D}"/>
                </a:ext>
              </a:extLst>
            </p:cNvPr>
            <p:cNvCxnSpPr>
              <a:cxnSpLocks/>
            </p:cNvCxnSpPr>
            <p:nvPr/>
          </p:nvCxnSpPr>
          <p:spPr>
            <a:xfrm>
              <a:off x="3192087" y="4825618"/>
              <a:ext cx="310133" cy="15422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B1F5EB3-07D4-6064-9097-D0E5C201F1A7}"/>
                </a:ext>
              </a:extLst>
            </p:cNvPr>
            <p:cNvSpPr/>
            <p:nvPr/>
          </p:nvSpPr>
          <p:spPr>
            <a:xfrm>
              <a:off x="4292548" y="1231633"/>
              <a:ext cx="2211299" cy="74196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2606FFC-B7D9-8C7B-D974-53C358CC6424}"/>
                </a:ext>
              </a:extLst>
            </p:cNvPr>
            <p:cNvCxnSpPr>
              <a:cxnSpLocks/>
            </p:cNvCxnSpPr>
            <p:nvPr/>
          </p:nvCxnSpPr>
          <p:spPr>
            <a:xfrm>
              <a:off x="6200775" y="2040827"/>
              <a:ext cx="179999" cy="23608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7" name="Picture 26" descr="A black background with white dots&#10;&#10;Description automatically generated">
            <a:extLst>
              <a:ext uri="{FF2B5EF4-FFF2-40B4-BE49-F238E27FC236}">
                <a16:creationId xmlns:a16="http://schemas.microsoft.com/office/drawing/2014/main" id="{6454E1DB-085A-1756-20CB-F354BA1417FC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3258" y="107559"/>
            <a:ext cx="1531797" cy="1118416"/>
          </a:xfrm>
          <a:prstGeom prst="rect">
            <a:avLst/>
          </a:prstGeom>
        </p:spPr>
      </p:pic>
      <p:pic>
        <p:nvPicPr>
          <p:cNvPr id="28" name="Picture 27" descr="A close up of a logo&#10;&#10;AI-generated content may be incorrect.">
            <a:extLst>
              <a:ext uri="{FF2B5EF4-FFF2-40B4-BE49-F238E27FC236}">
                <a16:creationId xmlns:a16="http://schemas.microsoft.com/office/drawing/2014/main" id="{53949354-8B94-139E-EB04-32C3DD705EA9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45" y="5822324"/>
            <a:ext cx="1770892" cy="92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061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6DE5FD7-A77C-39CF-E928-6B6A76B8EE74}"/>
              </a:ext>
            </a:extLst>
          </p:cNvPr>
          <p:cNvSpPr txBox="1"/>
          <p:nvPr/>
        </p:nvSpPr>
        <p:spPr>
          <a:xfrm>
            <a:off x="76200" y="95250"/>
            <a:ext cx="120396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3600" b="1" dirty="0"/>
              <a:t>Source</a:t>
            </a:r>
            <a:r>
              <a:rPr lang="en-GB" sz="3600" dirty="0"/>
              <a:t> – the start of the river. Usually in higher ground such as mountains and hills. </a:t>
            </a:r>
          </a:p>
          <a:p>
            <a:pPr algn="just"/>
            <a:endParaRPr lang="en-GB" sz="3600" dirty="0"/>
          </a:p>
          <a:p>
            <a:pPr algn="just"/>
            <a:r>
              <a:rPr lang="en-GB" sz="3600" b="1" dirty="0"/>
              <a:t>Mouth</a:t>
            </a:r>
            <a:r>
              <a:rPr lang="en-GB" sz="3600" dirty="0"/>
              <a:t> – the end of a river which flows out to the sea or a lake. </a:t>
            </a:r>
          </a:p>
          <a:p>
            <a:pPr algn="just"/>
            <a:endParaRPr lang="en-GB" sz="3600" dirty="0"/>
          </a:p>
          <a:p>
            <a:pPr algn="just"/>
            <a:r>
              <a:rPr lang="en-GB" sz="3600" b="1" dirty="0"/>
              <a:t>Confluence</a:t>
            </a:r>
            <a:r>
              <a:rPr lang="en-GB" sz="3600" dirty="0"/>
              <a:t> – the place where two rivers meet. </a:t>
            </a:r>
          </a:p>
          <a:p>
            <a:pPr algn="just"/>
            <a:endParaRPr lang="en-GB" sz="3600" dirty="0"/>
          </a:p>
          <a:p>
            <a:pPr algn="just"/>
            <a:r>
              <a:rPr lang="en-GB" sz="3600" b="1" dirty="0"/>
              <a:t>Meander</a:t>
            </a:r>
            <a:r>
              <a:rPr lang="en-GB" sz="3600" dirty="0"/>
              <a:t> – a bend (or several bends) in a river. </a:t>
            </a:r>
          </a:p>
          <a:p>
            <a:pPr algn="just"/>
            <a:endParaRPr lang="en-GB" sz="3600" dirty="0"/>
          </a:p>
          <a:p>
            <a:pPr algn="just"/>
            <a:r>
              <a:rPr lang="en-GB" sz="3600" b="1" dirty="0"/>
              <a:t>Valley </a:t>
            </a:r>
            <a:r>
              <a:rPr lang="en-GB" sz="3600" dirty="0"/>
              <a:t>– slopes on either side of a river. </a:t>
            </a:r>
          </a:p>
        </p:txBody>
      </p:sp>
    </p:spTree>
    <p:extLst>
      <p:ext uri="{BB962C8B-B14F-4D97-AF65-F5344CB8AC3E}">
        <p14:creationId xmlns:p14="http://schemas.microsoft.com/office/powerpoint/2010/main" val="1580587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JoA">
      <a:majorFont>
        <a:latin typeface="Cavolini"/>
        <a:ea typeface=""/>
        <a:cs typeface=""/>
      </a:majorFont>
      <a:minorFont>
        <a:latin typeface="Cavolin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515a49c-d695-4170-b908-46c0a4a404c6" xsi:nil="true"/>
    <lcf76f155ced4ddcb4097134ff3c332f xmlns="cd97f3f7-55af-4798-b3a1-fe70b13b3c36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8B09AEAC5F5243A0949F91B324FB69" ma:contentTypeVersion="18" ma:contentTypeDescription="Create a new document." ma:contentTypeScope="" ma:versionID="80b6d4c330bd052135854d6547464b9e">
  <xsd:schema xmlns:xsd="http://www.w3.org/2001/XMLSchema" xmlns:xs="http://www.w3.org/2001/XMLSchema" xmlns:p="http://schemas.microsoft.com/office/2006/metadata/properties" xmlns:ns2="cd97f3f7-55af-4798-b3a1-fe70b13b3c36" xmlns:ns3="0515a49c-d695-4170-b908-46c0a4a404c6" targetNamespace="http://schemas.microsoft.com/office/2006/metadata/properties" ma:root="true" ma:fieldsID="612ded6ac3ecb0adab5874307195783d" ns2:_="" ns3:_="">
    <xsd:import namespace="cd97f3f7-55af-4798-b3a1-fe70b13b3c36"/>
    <xsd:import namespace="0515a49c-d695-4170-b908-46c0a4a404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97f3f7-55af-4798-b3a1-fe70b13b3c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8661125-99c8-487d-84bf-1ca27cde5d8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5a49c-d695-4170-b908-46c0a4a404c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5ec90089-538b-4d2c-8a1d-ff12a2002a92}" ma:internalName="TaxCatchAll" ma:showField="CatchAllData" ma:web="0515a49c-d695-4170-b908-46c0a4a404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CA36FB-F5FF-4634-9A84-A35CF1D100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D6B629A-09EC-495B-9089-7EAF77142E9B}">
  <ds:schemaRefs>
    <ds:schemaRef ds:uri="http://schemas.microsoft.com/office/2006/metadata/properties"/>
    <ds:schemaRef ds:uri="http://schemas.microsoft.com/office/infopath/2007/PartnerControls"/>
    <ds:schemaRef ds:uri="0515a49c-d695-4170-b908-46c0a4a404c6"/>
    <ds:schemaRef ds:uri="cd97f3f7-55af-4798-b3a1-fe70b13b3c36"/>
  </ds:schemaRefs>
</ds:datastoreItem>
</file>

<file path=customXml/itemProps3.xml><?xml version="1.0" encoding="utf-8"?>
<ds:datastoreItem xmlns:ds="http://schemas.openxmlformats.org/officeDocument/2006/customXml" ds:itemID="{02FC4E11-4F2A-413F-A493-F44799CE36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97f3f7-55af-4798-b3a1-fe70b13b3c36"/>
    <ds:schemaRef ds:uri="0515a49c-d695-4170-b908-46c0a4a404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73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Cavolini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Rachel Owen</dc:creator>
  <cp:lastModifiedBy>Rachel Owen</cp:lastModifiedBy>
  <cp:revision>1</cp:revision>
  <dcterms:created xsi:type="dcterms:W3CDTF">2024-12-11T16:06:15Z</dcterms:created>
  <dcterms:modified xsi:type="dcterms:W3CDTF">2025-02-25T14:40:04Z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0x010100758B09AEAC5F5243A0949F91B324FB69</vt:lpwstr>
  </property>
  <property fmtid="{D5CDD505-2E9C-101B-9397-08002B2CF9AE}" pid="3" name="MediaServiceImageTags">
    <vt:lpwstr/>
  </property>
</Properties>
</file>