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3" r:id="rId3"/>
    <p:sldId id="315" r:id="rId4"/>
    <p:sldId id="267" r:id="rId5"/>
    <p:sldId id="265" r:id="rId6"/>
    <p:sldId id="316" r:id="rId7"/>
    <p:sldId id="257" r:id="rId8"/>
    <p:sldId id="259" r:id="rId9"/>
    <p:sldId id="261" r:id="rId10"/>
    <p:sldId id="260" r:id="rId11"/>
    <p:sldId id="262" r:id="rId12"/>
    <p:sldId id="266" r:id="rId1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Helvetica" pitchFamily="34" charset="0"/>
        <a:ea typeface="+mn-ea"/>
        <a:cs typeface="+mn-cs"/>
      </a:defRPr>
    </a:lvl1pPr>
    <a:lvl2pPr marL="457200" algn="l" rtl="0" fontAlgn="base">
      <a:spcBef>
        <a:spcPct val="0"/>
      </a:spcBef>
      <a:spcAft>
        <a:spcPct val="0"/>
      </a:spcAft>
      <a:defRPr kern="1200">
        <a:solidFill>
          <a:schemeClr val="tx1"/>
        </a:solidFill>
        <a:latin typeface="Helvetica" pitchFamily="34" charset="0"/>
        <a:ea typeface="+mn-ea"/>
        <a:cs typeface="+mn-cs"/>
      </a:defRPr>
    </a:lvl2pPr>
    <a:lvl3pPr marL="914400" algn="l" rtl="0" fontAlgn="base">
      <a:spcBef>
        <a:spcPct val="0"/>
      </a:spcBef>
      <a:spcAft>
        <a:spcPct val="0"/>
      </a:spcAft>
      <a:defRPr kern="1200">
        <a:solidFill>
          <a:schemeClr val="tx1"/>
        </a:solidFill>
        <a:latin typeface="Helvetica" pitchFamily="34" charset="0"/>
        <a:ea typeface="+mn-ea"/>
        <a:cs typeface="+mn-cs"/>
      </a:defRPr>
    </a:lvl3pPr>
    <a:lvl4pPr marL="1371600" algn="l" rtl="0" fontAlgn="base">
      <a:spcBef>
        <a:spcPct val="0"/>
      </a:spcBef>
      <a:spcAft>
        <a:spcPct val="0"/>
      </a:spcAft>
      <a:defRPr kern="1200">
        <a:solidFill>
          <a:schemeClr val="tx1"/>
        </a:solidFill>
        <a:latin typeface="Helvetica" pitchFamily="34" charset="0"/>
        <a:ea typeface="+mn-ea"/>
        <a:cs typeface="+mn-cs"/>
      </a:defRPr>
    </a:lvl4pPr>
    <a:lvl5pPr marL="1828800" algn="l" rtl="0" fontAlgn="base">
      <a:spcBef>
        <a:spcPct val="0"/>
      </a:spcBef>
      <a:spcAft>
        <a:spcPct val="0"/>
      </a:spcAft>
      <a:defRPr kern="1200">
        <a:solidFill>
          <a:schemeClr val="tx1"/>
        </a:solidFill>
        <a:latin typeface="Helvetica" pitchFamily="34" charset="0"/>
        <a:ea typeface="+mn-ea"/>
        <a:cs typeface="+mn-cs"/>
      </a:defRPr>
    </a:lvl5pPr>
    <a:lvl6pPr marL="2286000" algn="l" defTabSz="914400" rtl="0" eaLnBrk="1" latinLnBrk="0" hangingPunct="1">
      <a:defRPr kern="1200">
        <a:solidFill>
          <a:schemeClr val="tx1"/>
        </a:solidFill>
        <a:latin typeface="Helvetica" pitchFamily="34" charset="0"/>
        <a:ea typeface="+mn-ea"/>
        <a:cs typeface="+mn-cs"/>
      </a:defRPr>
    </a:lvl6pPr>
    <a:lvl7pPr marL="2743200" algn="l" defTabSz="914400" rtl="0" eaLnBrk="1" latinLnBrk="0" hangingPunct="1">
      <a:defRPr kern="1200">
        <a:solidFill>
          <a:schemeClr val="tx1"/>
        </a:solidFill>
        <a:latin typeface="Helvetica" pitchFamily="34" charset="0"/>
        <a:ea typeface="+mn-ea"/>
        <a:cs typeface="+mn-cs"/>
      </a:defRPr>
    </a:lvl7pPr>
    <a:lvl8pPr marL="3200400" algn="l" defTabSz="914400" rtl="0" eaLnBrk="1" latinLnBrk="0" hangingPunct="1">
      <a:defRPr kern="1200">
        <a:solidFill>
          <a:schemeClr val="tx1"/>
        </a:solidFill>
        <a:latin typeface="Helvetica" pitchFamily="34" charset="0"/>
        <a:ea typeface="+mn-ea"/>
        <a:cs typeface="+mn-cs"/>
      </a:defRPr>
    </a:lvl8pPr>
    <a:lvl9pPr marL="3657600" algn="l" defTabSz="914400" rtl="0" eaLnBrk="1" latinLnBrk="0" hangingPunct="1">
      <a:defRPr kern="1200">
        <a:solidFill>
          <a:schemeClr val="tx1"/>
        </a:solidFill>
        <a:latin typeface="Helvetica" pitchFamily="34" charset="0"/>
        <a:ea typeface="+mn-ea"/>
        <a:cs typeface="+mn-cs"/>
      </a:defRPr>
    </a:lvl9pPr>
  </p:defaultTextStyle>
  <p:extLst>
    <p:ext uri="{EFAFB233-063F-42B5-8137-9DF3F51BA10A}">
      <p15:sldGuideLst xmlns:p15="http://schemas.microsoft.com/office/powerpoint/2012/main">
        <p15:guide id="1" orient="horz" pos="119">
          <p15:clr>
            <a:srgbClr val="A4A3A4"/>
          </p15:clr>
        </p15:guide>
        <p15:guide id="2" pos="93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0160"/>
    <a:srgbClr val="797E01"/>
    <a:srgbClr val="B70005"/>
    <a:srgbClr val="01415B"/>
    <a:srgbClr val="D6621A"/>
    <a:srgbClr val="CE5300"/>
    <a:srgbClr val="D65700"/>
    <a:srgbClr val="F54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4362EE-C76F-41ED-A2E6-AA2B88CCA9F8}" v="58" dt="2022-02-21T09:33:54.6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howGuides="1">
      <p:cViewPr varScale="1">
        <p:scale>
          <a:sx n="64" d="100"/>
          <a:sy n="64" d="100"/>
        </p:scale>
        <p:origin x="1364" y="48"/>
      </p:cViewPr>
      <p:guideLst>
        <p:guide orient="horz" pos="119"/>
        <p:guide pos="93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userId="b67acbd404e246bb" providerId="LiveId" clId="{AB4362EE-C76F-41ED-A2E6-AA2B88CCA9F8}"/>
    <pc:docChg chg="undo custSel addSld delSld modSld sldOrd">
      <pc:chgData name="Paula" userId="b67acbd404e246bb" providerId="LiveId" clId="{AB4362EE-C76F-41ED-A2E6-AA2B88CCA9F8}" dt="2022-02-21T09:52:20.849" v="400" actId="6549"/>
      <pc:docMkLst>
        <pc:docMk/>
      </pc:docMkLst>
      <pc:sldChg chg="addSp modSp mod">
        <pc:chgData name="Paula" userId="b67acbd404e246bb" providerId="LiveId" clId="{AB4362EE-C76F-41ED-A2E6-AA2B88CCA9F8}" dt="2022-02-21T02:57:16.817" v="165" actId="2711"/>
        <pc:sldMkLst>
          <pc:docMk/>
          <pc:sldMk cId="1515827884" sldId="256"/>
        </pc:sldMkLst>
        <pc:spChg chg="mod">
          <ac:chgData name="Paula" userId="b67acbd404e246bb" providerId="LiveId" clId="{AB4362EE-C76F-41ED-A2E6-AA2B88CCA9F8}" dt="2022-02-21T02:57:16.817" v="165" actId="2711"/>
          <ac:spMkLst>
            <pc:docMk/>
            <pc:sldMk cId="1515827884" sldId="256"/>
            <ac:spMk id="4" creationId="{299881C9-5CF1-4661-9CB1-5EE429866E85}"/>
          </ac:spMkLst>
        </pc:spChg>
        <pc:picChg chg="add mod">
          <ac:chgData name="Paula" userId="b67acbd404e246bb" providerId="LiveId" clId="{AB4362EE-C76F-41ED-A2E6-AA2B88CCA9F8}" dt="2022-02-21T02:57:16.817" v="165" actId="2711"/>
          <ac:picMkLst>
            <pc:docMk/>
            <pc:sldMk cId="1515827884" sldId="256"/>
            <ac:picMk id="3" creationId="{3FB2168F-A8EE-496C-A3E7-1F371FCE4101}"/>
          </ac:picMkLst>
        </pc:picChg>
        <pc:picChg chg="mod">
          <ac:chgData name="Paula" userId="b67acbd404e246bb" providerId="LiveId" clId="{AB4362EE-C76F-41ED-A2E6-AA2B88CCA9F8}" dt="2022-02-21T02:57:16.817" v="165" actId="2711"/>
          <ac:picMkLst>
            <pc:docMk/>
            <pc:sldMk cId="1515827884" sldId="256"/>
            <ac:picMk id="8" creationId="{184CBD1C-A7FE-4270-A9C6-C2E44493D955}"/>
          </ac:picMkLst>
        </pc:picChg>
      </pc:sldChg>
      <pc:sldChg chg="addSp delSp modSp mod">
        <pc:chgData name="Paula" userId="b67acbd404e246bb" providerId="LiveId" clId="{AB4362EE-C76F-41ED-A2E6-AA2B88CCA9F8}" dt="2022-02-21T03:23:37.781" v="171" actId="2711"/>
        <pc:sldMkLst>
          <pc:docMk/>
          <pc:sldMk cId="3222029029" sldId="257"/>
        </pc:sldMkLst>
        <pc:spChg chg="del">
          <ac:chgData name="Paula" userId="b67acbd404e246bb" providerId="LiveId" clId="{AB4362EE-C76F-41ED-A2E6-AA2B88CCA9F8}" dt="2022-02-21T02:24:31.789" v="19" actId="478"/>
          <ac:spMkLst>
            <pc:docMk/>
            <pc:sldMk cId="3222029029" sldId="257"/>
            <ac:spMk id="4" creationId="{1ADBFEDD-5CAC-4C5B-B064-84037D415105}"/>
          </ac:spMkLst>
        </pc:spChg>
        <pc:spChg chg="del">
          <ac:chgData name="Paula" userId="b67acbd404e246bb" providerId="LiveId" clId="{AB4362EE-C76F-41ED-A2E6-AA2B88CCA9F8}" dt="2022-02-21T02:24:34.974" v="20" actId="478"/>
          <ac:spMkLst>
            <pc:docMk/>
            <pc:sldMk cId="3222029029" sldId="257"/>
            <ac:spMk id="6" creationId="{0D9AFC31-4CCD-4B2A-B2F5-AEB96DE5D3CC}"/>
          </ac:spMkLst>
        </pc:spChg>
        <pc:spChg chg="add mod">
          <ac:chgData name="Paula" userId="b67acbd404e246bb" providerId="LiveId" clId="{AB4362EE-C76F-41ED-A2E6-AA2B88CCA9F8}" dt="2022-02-21T03:23:37.781" v="171" actId="2711"/>
          <ac:spMkLst>
            <pc:docMk/>
            <pc:sldMk cId="3222029029" sldId="257"/>
            <ac:spMk id="7" creationId="{A77D1B4D-AA14-4511-8139-D23DF4926583}"/>
          </ac:spMkLst>
        </pc:spChg>
        <pc:spChg chg="mod">
          <ac:chgData name="Paula" userId="b67acbd404e246bb" providerId="LiveId" clId="{AB4362EE-C76F-41ED-A2E6-AA2B88CCA9F8}" dt="2022-02-21T03:23:37.781" v="171" actId="2711"/>
          <ac:spMkLst>
            <pc:docMk/>
            <pc:sldMk cId="3222029029" sldId="257"/>
            <ac:spMk id="8" creationId="{9FD493E9-4A4A-40FB-997D-297FD5A4C64C}"/>
          </ac:spMkLst>
        </pc:spChg>
        <pc:spChg chg="add mod">
          <ac:chgData name="Paula" userId="b67acbd404e246bb" providerId="LiveId" clId="{AB4362EE-C76F-41ED-A2E6-AA2B88CCA9F8}" dt="2022-02-21T03:23:37.781" v="171" actId="2711"/>
          <ac:spMkLst>
            <pc:docMk/>
            <pc:sldMk cId="3222029029" sldId="257"/>
            <ac:spMk id="9" creationId="{06404E59-D5B1-4339-AC37-29D51F9A165B}"/>
          </ac:spMkLst>
        </pc:spChg>
        <pc:picChg chg="mod">
          <ac:chgData name="Paula" userId="b67acbd404e246bb" providerId="LiveId" clId="{AB4362EE-C76F-41ED-A2E6-AA2B88CCA9F8}" dt="2022-02-21T03:23:37.781" v="171" actId="2711"/>
          <ac:picMkLst>
            <pc:docMk/>
            <pc:sldMk cId="3222029029" sldId="257"/>
            <ac:picMk id="1026" creationId="{9911A8B2-49F8-4E56-AB44-A57DACE194E7}"/>
          </ac:picMkLst>
        </pc:picChg>
      </pc:sldChg>
      <pc:sldChg chg="modSp del">
        <pc:chgData name="Paula" userId="b67acbd404e246bb" providerId="LiveId" clId="{AB4362EE-C76F-41ED-A2E6-AA2B88CCA9F8}" dt="2022-02-21T02:24:22.216" v="18" actId="47"/>
        <pc:sldMkLst>
          <pc:docMk/>
          <pc:sldMk cId="1841609862" sldId="258"/>
        </pc:sldMkLst>
        <pc:picChg chg="mod">
          <ac:chgData name="Paula" userId="b67acbd404e246bb" providerId="LiveId" clId="{AB4362EE-C76F-41ED-A2E6-AA2B88CCA9F8}" dt="2022-02-21T02:24:16.829" v="17" actId="1076"/>
          <ac:picMkLst>
            <pc:docMk/>
            <pc:sldMk cId="1841609862" sldId="258"/>
            <ac:picMk id="2050" creationId="{B2643A60-9EB5-4739-BB58-4FE73E9CEF89}"/>
          </ac:picMkLst>
        </pc:picChg>
      </pc:sldChg>
      <pc:sldChg chg="addSp modSp mod">
        <pc:chgData name="Paula" userId="b67acbd404e246bb" providerId="LiveId" clId="{AB4362EE-C76F-41ED-A2E6-AA2B88CCA9F8}" dt="2022-02-21T03:23:51.155" v="172" actId="2711"/>
        <pc:sldMkLst>
          <pc:docMk/>
          <pc:sldMk cId="4037503405" sldId="259"/>
        </pc:sldMkLst>
        <pc:spChg chg="add mod">
          <ac:chgData name="Paula" userId="b67acbd404e246bb" providerId="LiveId" clId="{AB4362EE-C76F-41ED-A2E6-AA2B88CCA9F8}" dt="2022-02-21T03:23:51.155" v="172" actId="2711"/>
          <ac:spMkLst>
            <pc:docMk/>
            <pc:sldMk cId="4037503405" sldId="259"/>
            <ac:spMk id="8" creationId="{1441F396-5BAE-42FB-97EE-78A769B05EB1}"/>
          </ac:spMkLst>
        </pc:spChg>
        <pc:spChg chg="mod">
          <ac:chgData name="Paula" userId="b67acbd404e246bb" providerId="LiveId" clId="{AB4362EE-C76F-41ED-A2E6-AA2B88CCA9F8}" dt="2022-02-21T03:23:51.155" v="172" actId="2711"/>
          <ac:spMkLst>
            <pc:docMk/>
            <pc:sldMk cId="4037503405" sldId="259"/>
            <ac:spMk id="10" creationId="{89501ECD-9AD2-45FF-907B-D53B1E0EE63E}"/>
          </ac:spMkLst>
        </pc:spChg>
        <pc:spChg chg="mod">
          <ac:chgData name="Paula" userId="b67acbd404e246bb" providerId="LiveId" clId="{AB4362EE-C76F-41ED-A2E6-AA2B88CCA9F8}" dt="2022-02-21T03:23:51.155" v="172" actId="2711"/>
          <ac:spMkLst>
            <pc:docMk/>
            <pc:sldMk cId="4037503405" sldId="259"/>
            <ac:spMk id="13" creationId="{EC6EC0D1-5981-4BEF-8AE1-1A4C61C4BDC3}"/>
          </ac:spMkLst>
        </pc:spChg>
        <pc:picChg chg="mod">
          <ac:chgData name="Paula" userId="b67acbd404e246bb" providerId="LiveId" clId="{AB4362EE-C76F-41ED-A2E6-AA2B88CCA9F8}" dt="2022-02-21T03:23:51.155" v="172" actId="2711"/>
          <ac:picMkLst>
            <pc:docMk/>
            <pc:sldMk cId="4037503405" sldId="259"/>
            <ac:picMk id="3076" creationId="{CD9AD33A-152A-480E-B760-36D162295838}"/>
          </ac:picMkLst>
        </pc:picChg>
        <pc:picChg chg="mod">
          <ac:chgData name="Paula" userId="b67acbd404e246bb" providerId="LiveId" clId="{AB4362EE-C76F-41ED-A2E6-AA2B88CCA9F8}" dt="2022-02-21T03:23:51.155" v="172" actId="2711"/>
          <ac:picMkLst>
            <pc:docMk/>
            <pc:sldMk cId="4037503405" sldId="259"/>
            <ac:picMk id="3078" creationId="{7CCC5F84-2448-4823-A72E-3DF57332B346}"/>
          </ac:picMkLst>
        </pc:picChg>
        <pc:picChg chg="mod">
          <ac:chgData name="Paula" userId="b67acbd404e246bb" providerId="LiveId" clId="{AB4362EE-C76F-41ED-A2E6-AA2B88CCA9F8}" dt="2022-02-21T03:23:51.155" v="172" actId="2711"/>
          <ac:picMkLst>
            <pc:docMk/>
            <pc:sldMk cId="4037503405" sldId="259"/>
            <ac:picMk id="3080" creationId="{CDCEE781-7BA6-4A5A-919B-EFB0BA965C26}"/>
          </ac:picMkLst>
        </pc:picChg>
      </pc:sldChg>
      <pc:sldChg chg="delSp modSp mod ord">
        <pc:chgData name="Paula" userId="b67acbd404e246bb" providerId="LiveId" clId="{AB4362EE-C76F-41ED-A2E6-AA2B88CCA9F8}" dt="2022-02-21T09:46:00.789" v="327"/>
        <pc:sldMkLst>
          <pc:docMk/>
          <pc:sldMk cId="1978391867" sldId="260"/>
        </pc:sldMkLst>
        <pc:spChg chg="mod">
          <ac:chgData name="Paula" userId="b67acbd404e246bb" providerId="LiveId" clId="{AB4362EE-C76F-41ED-A2E6-AA2B88CCA9F8}" dt="2022-02-21T03:24:49.571" v="175" actId="2711"/>
          <ac:spMkLst>
            <pc:docMk/>
            <pc:sldMk cId="1978391867" sldId="260"/>
            <ac:spMk id="3" creationId="{B8C70723-4953-4824-B0C9-828B0FFE6C3A}"/>
          </ac:spMkLst>
        </pc:spChg>
        <pc:spChg chg="mod">
          <ac:chgData name="Paula" userId="b67acbd404e246bb" providerId="LiveId" clId="{AB4362EE-C76F-41ED-A2E6-AA2B88CCA9F8}" dt="2022-02-21T03:33:24.197" v="192" actId="20577"/>
          <ac:spMkLst>
            <pc:docMk/>
            <pc:sldMk cId="1978391867" sldId="260"/>
            <ac:spMk id="9" creationId="{FEB6D19D-8D8B-473C-A640-A3D8E3AAC88B}"/>
          </ac:spMkLst>
        </pc:spChg>
        <pc:spChg chg="del">
          <ac:chgData name="Paula" userId="b67acbd404e246bb" providerId="LiveId" clId="{AB4362EE-C76F-41ED-A2E6-AA2B88CCA9F8}" dt="2022-02-21T02:53:20.138" v="140" actId="478"/>
          <ac:spMkLst>
            <pc:docMk/>
            <pc:sldMk cId="1978391867" sldId="260"/>
            <ac:spMk id="15" creationId="{DAD4EF14-201F-4598-9A1E-3497AA958AAC}"/>
          </ac:spMkLst>
        </pc:spChg>
        <pc:picChg chg="mod ord">
          <ac:chgData name="Paula" userId="b67acbd404e246bb" providerId="LiveId" clId="{AB4362EE-C76F-41ED-A2E6-AA2B88CCA9F8}" dt="2022-02-21T03:25:26.421" v="184" actId="1076"/>
          <ac:picMkLst>
            <pc:docMk/>
            <pc:sldMk cId="1978391867" sldId="260"/>
            <ac:picMk id="17" creationId="{1FE48B61-6034-40B2-876C-882692FBF812}"/>
          </ac:picMkLst>
        </pc:picChg>
        <pc:picChg chg="mod">
          <ac:chgData name="Paula" userId="b67acbd404e246bb" providerId="LiveId" clId="{AB4362EE-C76F-41ED-A2E6-AA2B88CCA9F8}" dt="2022-02-21T03:25:40.435" v="188" actId="1076"/>
          <ac:picMkLst>
            <pc:docMk/>
            <pc:sldMk cId="1978391867" sldId="260"/>
            <ac:picMk id="19" creationId="{BCA5EBB1-49E0-4607-8D5B-C6E148EE7CB8}"/>
          </ac:picMkLst>
        </pc:picChg>
      </pc:sldChg>
      <pc:sldChg chg="modSp mod">
        <pc:chgData name="Paula" userId="b67acbd404e246bb" providerId="LiveId" clId="{AB4362EE-C76F-41ED-A2E6-AA2B88CCA9F8}" dt="2022-02-21T03:24:06.475" v="173" actId="2711"/>
        <pc:sldMkLst>
          <pc:docMk/>
          <pc:sldMk cId="3697906851" sldId="261"/>
        </pc:sldMkLst>
        <pc:spChg chg="mod">
          <ac:chgData name="Paula" userId="b67acbd404e246bb" providerId="LiveId" clId="{AB4362EE-C76F-41ED-A2E6-AA2B88CCA9F8}" dt="2022-02-21T02:50:01.970" v="131" actId="14100"/>
          <ac:spMkLst>
            <pc:docMk/>
            <pc:sldMk cId="3697906851" sldId="261"/>
            <ac:spMk id="5" creationId="{041BE3F2-E51D-41EA-9D27-47C3CB42255F}"/>
          </ac:spMkLst>
        </pc:spChg>
        <pc:spChg chg="mod">
          <ac:chgData name="Paula" userId="b67acbd404e246bb" providerId="LiveId" clId="{AB4362EE-C76F-41ED-A2E6-AA2B88CCA9F8}" dt="2022-02-21T02:50:30.110" v="137" actId="1076"/>
          <ac:spMkLst>
            <pc:docMk/>
            <pc:sldMk cId="3697906851" sldId="261"/>
            <ac:spMk id="11" creationId="{6D735D10-FC41-4804-8A60-3A339CEE9C6C}"/>
          </ac:spMkLst>
        </pc:spChg>
        <pc:spChg chg="mod">
          <ac:chgData name="Paula" userId="b67acbd404e246bb" providerId="LiveId" clId="{AB4362EE-C76F-41ED-A2E6-AA2B88CCA9F8}" dt="2022-02-21T03:24:06.475" v="173" actId="2711"/>
          <ac:spMkLst>
            <pc:docMk/>
            <pc:sldMk cId="3697906851" sldId="261"/>
            <ac:spMk id="13" creationId="{B3235226-FBFF-4634-A8DF-B2C9ED6532F1}"/>
          </ac:spMkLst>
        </pc:spChg>
        <pc:picChg chg="mod">
          <ac:chgData name="Paula" userId="b67acbd404e246bb" providerId="LiveId" clId="{AB4362EE-C76F-41ED-A2E6-AA2B88CCA9F8}" dt="2022-02-21T02:50:11.011" v="133" actId="1076"/>
          <ac:picMkLst>
            <pc:docMk/>
            <pc:sldMk cId="3697906851" sldId="261"/>
            <ac:picMk id="4098" creationId="{1484B31F-A843-4ADC-85F5-865D6B975DC7}"/>
          </ac:picMkLst>
        </pc:picChg>
        <pc:picChg chg="mod">
          <ac:chgData name="Paula" userId="b67acbd404e246bb" providerId="LiveId" clId="{AB4362EE-C76F-41ED-A2E6-AA2B88CCA9F8}" dt="2022-02-21T02:50:06.732" v="132" actId="1076"/>
          <ac:picMkLst>
            <pc:docMk/>
            <pc:sldMk cId="3697906851" sldId="261"/>
            <ac:picMk id="4100" creationId="{24C4E399-1EDB-422F-A0A4-77F3B7B59171}"/>
          </ac:picMkLst>
        </pc:picChg>
      </pc:sldChg>
      <pc:sldChg chg="modSp mod">
        <pc:chgData name="Paula" userId="b67acbd404e246bb" providerId="LiveId" clId="{AB4362EE-C76F-41ED-A2E6-AA2B88CCA9F8}" dt="2022-02-21T03:36:03.220" v="215" actId="1076"/>
        <pc:sldMkLst>
          <pc:docMk/>
          <pc:sldMk cId="957015664" sldId="262"/>
        </pc:sldMkLst>
        <pc:spChg chg="mod">
          <ac:chgData name="Paula" userId="b67acbd404e246bb" providerId="LiveId" clId="{AB4362EE-C76F-41ED-A2E6-AA2B88CCA9F8}" dt="2022-02-21T03:36:03.220" v="215" actId="1076"/>
          <ac:spMkLst>
            <pc:docMk/>
            <pc:sldMk cId="957015664" sldId="262"/>
            <ac:spMk id="4" creationId="{4B572AAB-8CCF-4A7E-AB47-2CF5CCD2FFB0}"/>
          </ac:spMkLst>
        </pc:spChg>
        <pc:spChg chg="mod">
          <ac:chgData name="Paula" userId="b67acbd404e246bb" providerId="LiveId" clId="{AB4362EE-C76F-41ED-A2E6-AA2B88CCA9F8}" dt="2022-02-21T03:34:57.305" v="199" actId="1076"/>
          <ac:spMkLst>
            <pc:docMk/>
            <pc:sldMk cId="957015664" sldId="262"/>
            <ac:spMk id="8" creationId="{652BE7F3-A07E-46D4-B44C-918412CCD45D}"/>
          </ac:spMkLst>
        </pc:spChg>
        <pc:spChg chg="mod">
          <ac:chgData name="Paula" userId="b67acbd404e246bb" providerId="LiveId" clId="{AB4362EE-C76F-41ED-A2E6-AA2B88CCA9F8}" dt="2022-02-21T03:35:07.131" v="201" actId="1076"/>
          <ac:spMkLst>
            <pc:docMk/>
            <pc:sldMk cId="957015664" sldId="262"/>
            <ac:spMk id="9" creationId="{78801542-CC3F-4E2B-A685-70D063475D48}"/>
          </ac:spMkLst>
        </pc:spChg>
        <pc:spChg chg="mod">
          <ac:chgData name="Paula" userId="b67acbd404e246bb" providerId="LiveId" clId="{AB4362EE-C76F-41ED-A2E6-AA2B88CCA9F8}" dt="2022-02-21T03:35:37.241" v="209" actId="1076"/>
          <ac:spMkLst>
            <pc:docMk/>
            <pc:sldMk cId="957015664" sldId="262"/>
            <ac:spMk id="10" creationId="{6F0A90B8-DF3A-4757-92F6-23C726F5FEA7}"/>
          </ac:spMkLst>
        </pc:spChg>
        <pc:spChg chg="mod">
          <ac:chgData name="Paula" userId="b67acbd404e246bb" providerId="LiveId" clId="{AB4362EE-C76F-41ED-A2E6-AA2B88CCA9F8}" dt="2022-02-21T03:35:45.024" v="211" actId="1076"/>
          <ac:spMkLst>
            <pc:docMk/>
            <pc:sldMk cId="957015664" sldId="262"/>
            <ac:spMk id="11" creationId="{ED18C63C-452E-4E0C-9FE8-C273B2D8C7AE}"/>
          </ac:spMkLst>
        </pc:spChg>
        <pc:spChg chg="mod">
          <ac:chgData name="Paula" userId="b67acbd404e246bb" providerId="LiveId" clId="{AB4362EE-C76F-41ED-A2E6-AA2B88CCA9F8}" dt="2022-02-21T03:35:56.300" v="214" actId="14100"/>
          <ac:spMkLst>
            <pc:docMk/>
            <pc:sldMk cId="957015664" sldId="262"/>
            <ac:spMk id="12" creationId="{27A9D336-E70C-4649-9FDC-DF19678C06F5}"/>
          </ac:spMkLst>
        </pc:spChg>
        <pc:grpChg chg="mod">
          <ac:chgData name="Paula" userId="b67acbd404e246bb" providerId="LiveId" clId="{AB4362EE-C76F-41ED-A2E6-AA2B88CCA9F8}" dt="2022-02-21T03:34:44.646" v="197" actId="14100"/>
          <ac:grpSpMkLst>
            <pc:docMk/>
            <pc:sldMk cId="957015664" sldId="262"/>
            <ac:grpSpMk id="5" creationId="{E4D75F32-41D8-47D5-AE4C-CC68D27FFC85}"/>
          </ac:grpSpMkLst>
        </pc:grpChg>
      </pc:sldChg>
      <pc:sldChg chg="modSp mod">
        <pc:chgData name="Paula" userId="b67acbd404e246bb" providerId="LiveId" clId="{AB4362EE-C76F-41ED-A2E6-AA2B88CCA9F8}" dt="2022-02-21T03:22:23.334" v="166" actId="2711"/>
        <pc:sldMkLst>
          <pc:docMk/>
          <pc:sldMk cId="3130692990" sldId="263"/>
        </pc:sldMkLst>
        <pc:spChg chg="mod">
          <ac:chgData name="Paula" userId="b67acbd404e246bb" providerId="LiveId" clId="{AB4362EE-C76F-41ED-A2E6-AA2B88CCA9F8}" dt="2022-02-21T03:22:23.334" v="166" actId="2711"/>
          <ac:spMkLst>
            <pc:docMk/>
            <pc:sldMk cId="3130692990" sldId="263"/>
            <ac:spMk id="2" creationId="{9ABA947A-AB40-491E-9AA2-CE478C723A8D}"/>
          </ac:spMkLst>
        </pc:spChg>
        <pc:picChg chg="mod">
          <ac:chgData name="Paula" userId="b67acbd404e246bb" providerId="LiveId" clId="{AB4362EE-C76F-41ED-A2E6-AA2B88CCA9F8}" dt="2022-02-21T02:23:14.998" v="4" actId="1076"/>
          <ac:picMkLst>
            <pc:docMk/>
            <pc:sldMk cId="3130692990" sldId="263"/>
            <ac:picMk id="4" creationId="{47AE0C8D-AA2F-400E-9E36-18EE47485ED1}"/>
          </ac:picMkLst>
        </pc:picChg>
      </pc:sldChg>
      <pc:sldChg chg="addSp delSp modSp del mod ord">
        <pc:chgData name="Paula" userId="b67acbd404e246bb" providerId="LiveId" clId="{AB4362EE-C76F-41ED-A2E6-AA2B88CCA9F8}" dt="2022-02-21T02:37:56.618" v="73" actId="47"/>
        <pc:sldMkLst>
          <pc:docMk/>
          <pc:sldMk cId="3606020535" sldId="264"/>
        </pc:sldMkLst>
        <pc:spChg chg="mod">
          <ac:chgData name="Paula" userId="b67acbd404e246bb" providerId="LiveId" clId="{AB4362EE-C76F-41ED-A2E6-AA2B88CCA9F8}" dt="2022-02-21T02:24:06.680" v="14" actId="1076"/>
          <ac:spMkLst>
            <pc:docMk/>
            <pc:sldMk cId="3606020535" sldId="264"/>
            <ac:spMk id="5" creationId="{BBCB5A13-D185-4084-9061-587E28FE8983}"/>
          </ac:spMkLst>
        </pc:spChg>
        <pc:spChg chg="add mod">
          <ac:chgData name="Paula" userId="b67acbd404e246bb" providerId="LiveId" clId="{AB4362EE-C76F-41ED-A2E6-AA2B88CCA9F8}" dt="2022-02-21T02:23:46.249" v="11" actId="1076"/>
          <ac:spMkLst>
            <pc:docMk/>
            <pc:sldMk cId="3606020535" sldId="264"/>
            <ac:spMk id="6" creationId="{795696A5-1278-4A16-8FAB-FEEB78808B0F}"/>
          </ac:spMkLst>
        </pc:spChg>
        <pc:spChg chg="del mod">
          <ac:chgData name="Paula" userId="b67acbd404e246bb" providerId="LiveId" clId="{AB4362EE-C76F-41ED-A2E6-AA2B88CCA9F8}" dt="2022-02-21T02:24:10.717" v="16" actId="478"/>
          <ac:spMkLst>
            <pc:docMk/>
            <pc:sldMk cId="3606020535" sldId="264"/>
            <ac:spMk id="8" creationId="{DE886808-3A9C-4198-8EAC-886712682F4E}"/>
          </ac:spMkLst>
        </pc:spChg>
        <pc:picChg chg="mod">
          <ac:chgData name="Paula" userId="b67acbd404e246bb" providerId="LiveId" clId="{AB4362EE-C76F-41ED-A2E6-AA2B88CCA9F8}" dt="2022-02-21T02:23:30.889" v="7" actId="1076"/>
          <ac:picMkLst>
            <pc:docMk/>
            <pc:sldMk cId="3606020535" sldId="264"/>
            <ac:picMk id="3" creationId="{E0862762-7C14-4027-BBAA-01A4A70EDACE}"/>
          </ac:picMkLst>
        </pc:picChg>
      </pc:sldChg>
      <pc:sldChg chg="modSp mod ord">
        <pc:chgData name="Paula" userId="b67acbd404e246bb" providerId="LiveId" clId="{AB4362EE-C76F-41ED-A2E6-AA2B88CCA9F8}" dt="2022-02-21T03:23:24.615" v="170" actId="2711"/>
        <pc:sldMkLst>
          <pc:docMk/>
          <pc:sldMk cId="3468249814" sldId="265"/>
        </pc:sldMkLst>
        <pc:spChg chg="mod">
          <ac:chgData name="Paula" userId="b67acbd404e246bb" providerId="LiveId" clId="{AB4362EE-C76F-41ED-A2E6-AA2B88CCA9F8}" dt="2022-02-21T03:23:24.615" v="170" actId="2711"/>
          <ac:spMkLst>
            <pc:docMk/>
            <pc:sldMk cId="3468249814" sldId="265"/>
            <ac:spMk id="3" creationId="{DC8553CB-77BA-4C93-9225-268E864B94B2}"/>
          </ac:spMkLst>
        </pc:spChg>
        <pc:spChg chg="mod">
          <ac:chgData name="Paula" userId="b67acbd404e246bb" providerId="LiveId" clId="{AB4362EE-C76F-41ED-A2E6-AA2B88CCA9F8}" dt="2022-02-21T03:23:24.615" v="170" actId="2711"/>
          <ac:spMkLst>
            <pc:docMk/>
            <pc:sldMk cId="3468249814" sldId="265"/>
            <ac:spMk id="6" creationId="{AA4B3747-D218-4B1E-B545-CAA1BC4BCD9F}"/>
          </ac:spMkLst>
        </pc:spChg>
        <pc:picChg chg="mod">
          <ac:chgData name="Paula" userId="b67acbd404e246bb" providerId="LiveId" clId="{AB4362EE-C76F-41ED-A2E6-AA2B88CCA9F8}" dt="2022-02-21T03:23:24.615" v="170" actId="2711"/>
          <ac:picMkLst>
            <pc:docMk/>
            <pc:sldMk cId="3468249814" sldId="265"/>
            <ac:picMk id="5122" creationId="{B382C2F2-6674-42CE-9B9A-1802A4213556}"/>
          </ac:picMkLst>
        </pc:picChg>
      </pc:sldChg>
      <pc:sldChg chg="modSp add del mod">
        <pc:chgData name="Paula" userId="b67acbd404e246bb" providerId="LiveId" clId="{AB4362EE-C76F-41ED-A2E6-AA2B88CCA9F8}" dt="2022-02-21T09:52:20.849" v="400" actId="6549"/>
        <pc:sldMkLst>
          <pc:docMk/>
          <pc:sldMk cId="966085664" sldId="266"/>
        </pc:sldMkLst>
        <pc:spChg chg="mod">
          <ac:chgData name="Paula" userId="b67acbd404e246bb" providerId="LiveId" clId="{AB4362EE-C76F-41ED-A2E6-AA2B88CCA9F8}" dt="2022-02-21T09:52:20.849" v="400" actId="6549"/>
          <ac:spMkLst>
            <pc:docMk/>
            <pc:sldMk cId="966085664" sldId="266"/>
            <ac:spMk id="2" creationId="{7D65034A-9EEE-4130-872E-1AD30642C878}"/>
          </ac:spMkLst>
        </pc:spChg>
        <pc:picChg chg="mod">
          <ac:chgData name="Paula" userId="b67acbd404e246bb" providerId="LiveId" clId="{AB4362EE-C76F-41ED-A2E6-AA2B88CCA9F8}" dt="2022-02-21T09:51:51.214" v="377" actId="1076"/>
          <ac:picMkLst>
            <pc:docMk/>
            <pc:sldMk cId="966085664" sldId="266"/>
            <ac:picMk id="4" creationId="{371D0007-6602-431D-A6E5-F71055C34FCE}"/>
          </ac:picMkLst>
        </pc:picChg>
      </pc:sldChg>
      <pc:sldChg chg="modSp mod">
        <pc:chgData name="Paula" userId="b67acbd404e246bb" providerId="LiveId" clId="{AB4362EE-C76F-41ED-A2E6-AA2B88CCA9F8}" dt="2022-02-21T09:32:35.582" v="286" actId="1076"/>
        <pc:sldMkLst>
          <pc:docMk/>
          <pc:sldMk cId="213337507" sldId="267"/>
        </pc:sldMkLst>
        <pc:spChg chg="mod">
          <ac:chgData name="Paula" userId="b67acbd404e246bb" providerId="LiveId" clId="{AB4362EE-C76F-41ED-A2E6-AA2B88CCA9F8}" dt="2022-02-21T09:32:35.582" v="286" actId="1076"/>
          <ac:spMkLst>
            <pc:docMk/>
            <pc:sldMk cId="213337507" sldId="267"/>
            <ac:spMk id="2" creationId="{4E818566-EE04-4D8E-AEE1-2BA158061CFF}"/>
          </ac:spMkLst>
        </pc:spChg>
        <pc:spChg chg="mod">
          <ac:chgData name="Paula" userId="b67acbd404e246bb" providerId="LiveId" clId="{AB4362EE-C76F-41ED-A2E6-AA2B88CCA9F8}" dt="2022-02-21T03:23:10.297" v="169" actId="2711"/>
          <ac:spMkLst>
            <pc:docMk/>
            <pc:sldMk cId="213337507" sldId="267"/>
            <ac:spMk id="6" creationId="{DE6A8EEE-D1D9-4938-8233-8394D9A66122}"/>
          </ac:spMkLst>
        </pc:spChg>
        <pc:picChg chg="mod">
          <ac:chgData name="Paula" userId="b67acbd404e246bb" providerId="LiveId" clId="{AB4362EE-C76F-41ED-A2E6-AA2B88CCA9F8}" dt="2022-02-21T02:35:08.198" v="46" actId="1076"/>
          <ac:picMkLst>
            <pc:docMk/>
            <pc:sldMk cId="213337507" sldId="267"/>
            <ac:picMk id="4" creationId="{B48A64ED-869C-46CA-9A18-763412B1B2DB}"/>
          </ac:picMkLst>
        </pc:picChg>
      </pc:sldChg>
      <pc:sldChg chg="del">
        <pc:chgData name="Paula" userId="b67acbd404e246bb" providerId="LiveId" clId="{AB4362EE-C76F-41ED-A2E6-AA2B88CCA9F8}" dt="2022-02-21T03:36:38.985" v="219" actId="47"/>
        <pc:sldMkLst>
          <pc:docMk/>
          <pc:sldMk cId="0" sldId="281"/>
        </pc:sldMkLst>
      </pc:sldChg>
      <pc:sldChg chg="del">
        <pc:chgData name="Paula" userId="b67acbd404e246bb" providerId="LiveId" clId="{AB4362EE-C76F-41ED-A2E6-AA2B88CCA9F8}" dt="2022-02-21T03:36:38.563" v="218" actId="47"/>
        <pc:sldMkLst>
          <pc:docMk/>
          <pc:sldMk cId="0" sldId="282"/>
        </pc:sldMkLst>
      </pc:sldChg>
      <pc:sldChg chg="del">
        <pc:chgData name="Paula" userId="b67acbd404e246bb" providerId="LiveId" clId="{AB4362EE-C76F-41ED-A2E6-AA2B88CCA9F8}" dt="2022-02-21T03:36:38.438" v="217" actId="47"/>
        <pc:sldMkLst>
          <pc:docMk/>
          <pc:sldMk cId="0" sldId="288"/>
        </pc:sldMkLst>
      </pc:sldChg>
      <pc:sldChg chg="del">
        <pc:chgData name="Paula" userId="b67acbd404e246bb" providerId="LiveId" clId="{AB4362EE-C76F-41ED-A2E6-AA2B88CCA9F8}" dt="2022-02-21T03:36:39.220" v="220" actId="47"/>
        <pc:sldMkLst>
          <pc:docMk/>
          <pc:sldMk cId="0" sldId="289"/>
        </pc:sldMkLst>
      </pc:sldChg>
      <pc:sldChg chg="del">
        <pc:chgData name="Paula" userId="b67acbd404e246bb" providerId="LiveId" clId="{AB4362EE-C76F-41ED-A2E6-AA2B88CCA9F8}" dt="2022-02-21T03:36:38.236" v="216" actId="47"/>
        <pc:sldMkLst>
          <pc:docMk/>
          <pc:sldMk cId="0" sldId="292"/>
        </pc:sldMkLst>
      </pc:sldChg>
      <pc:sldChg chg="del">
        <pc:chgData name="Paula" userId="b67acbd404e246bb" providerId="LiveId" clId="{AB4362EE-C76F-41ED-A2E6-AA2B88CCA9F8}" dt="2022-02-21T02:22:54.779" v="0" actId="47"/>
        <pc:sldMkLst>
          <pc:docMk/>
          <pc:sldMk cId="0" sldId="299"/>
        </pc:sldMkLst>
      </pc:sldChg>
      <pc:sldChg chg="del">
        <pc:chgData name="Paula" userId="b67acbd404e246bb" providerId="LiveId" clId="{AB4362EE-C76F-41ED-A2E6-AA2B88CCA9F8}" dt="2022-02-21T03:36:39.407" v="221" actId="47"/>
        <pc:sldMkLst>
          <pc:docMk/>
          <pc:sldMk cId="3132874116" sldId="300"/>
        </pc:sldMkLst>
      </pc:sldChg>
      <pc:sldChg chg="del">
        <pc:chgData name="Paula" userId="b67acbd404e246bb" providerId="LiveId" clId="{AB4362EE-C76F-41ED-A2E6-AA2B88CCA9F8}" dt="2022-02-21T03:36:39.643" v="222" actId="47"/>
        <pc:sldMkLst>
          <pc:docMk/>
          <pc:sldMk cId="2224489130" sldId="301"/>
        </pc:sldMkLst>
      </pc:sldChg>
      <pc:sldChg chg="del">
        <pc:chgData name="Paula" userId="b67acbd404e246bb" providerId="LiveId" clId="{AB4362EE-C76F-41ED-A2E6-AA2B88CCA9F8}" dt="2022-02-21T03:36:39.862" v="223" actId="47"/>
        <pc:sldMkLst>
          <pc:docMk/>
          <pc:sldMk cId="3538019705" sldId="302"/>
        </pc:sldMkLst>
      </pc:sldChg>
      <pc:sldChg chg="del">
        <pc:chgData name="Paula" userId="b67acbd404e246bb" providerId="LiveId" clId="{AB4362EE-C76F-41ED-A2E6-AA2B88CCA9F8}" dt="2022-02-21T03:36:40.471" v="224" actId="47"/>
        <pc:sldMkLst>
          <pc:docMk/>
          <pc:sldMk cId="3861013208" sldId="303"/>
        </pc:sldMkLst>
      </pc:sldChg>
      <pc:sldChg chg="del">
        <pc:chgData name="Paula" userId="b67acbd404e246bb" providerId="LiveId" clId="{AB4362EE-C76F-41ED-A2E6-AA2B88CCA9F8}" dt="2022-02-21T03:36:40.675" v="225" actId="47"/>
        <pc:sldMkLst>
          <pc:docMk/>
          <pc:sldMk cId="1299498988" sldId="304"/>
        </pc:sldMkLst>
      </pc:sldChg>
      <pc:sldChg chg="del">
        <pc:chgData name="Paula" userId="b67acbd404e246bb" providerId="LiveId" clId="{AB4362EE-C76F-41ED-A2E6-AA2B88CCA9F8}" dt="2022-02-21T03:36:40.893" v="226" actId="47"/>
        <pc:sldMkLst>
          <pc:docMk/>
          <pc:sldMk cId="765076045" sldId="305"/>
        </pc:sldMkLst>
      </pc:sldChg>
      <pc:sldChg chg="del">
        <pc:chgData name="Paula" userId="b67acbd404e246bb" providerId="LiveId" clId="{AB4362EE-C76F-41ED-A2E6-AA2B88CCA9F8}" dt="2022-02-21T03:36:41.096" v="227" actId="47"/>
        <pc:sldMkLst>
          <pc:docMk/>
          <pc:sldMk cId="3738415972" sldId="306"/>
        </pc:sldMkLst>
      </pc:sldChg>
      <pc:sldChg chg="del">
        <pc:chgData name="Paula" userId="b67acbd404e246bb" providerId="LiveId" clId="{AB4362EE-C76F-41ED-A2E6-AA2B88CCA9F8}" dt="2022-02-21T03:36:41.315" v="228" actId="47"/>
        <pc:sldMkLst>
          <pc:docMk/>
          <pc:sldMk cId="3690491115" sldId="307"/>
        </pc:sldMkLst>
      </pc:sldChg>
      <pc:sldChg chg="del">
        <pc:chgData name="Paula" userId="b67acbd404e246bb" providerId="LiveId" clId="{AB4362EE-C76F-41ED-A2E6-AA2B88CCA9F8}" dt="2022-02-21T03:36:41.596" v="229" actId="47"/>
        <pc:sldMkLst>
          <pc:docMk/>
          <pc:sldMk cId="2182184905" sldId="308"/>
        </pc:sldMkLst>
      </pc:sldChg>
      <pc:sldChg chg="del">
        <pc:chgData name="Paula" userId="b67acbd404e246bb" providerId="LiveId" clId="{AB4362EE-C76F-41ED-A2E6-AA2B88CCA9F8}" dt="2022-02-21T03:36:41.955" v="230" actId="47"/>
        <pc:sldMkLst>
          <pc:docMk/>
          <pc:sldMk cId="345398230" sldId="309"/>
        </pc:sldMkLst>
      </pc:sldChg>
      <pc:sldChg chg="del">
        <pc:chgData name="Paula" userId="b67acbd404e246bb" providerId="LiveId" clId="{AB4362EE-C76F-41ED-A2E6-AA2B88CCA9F8}" dt="2022-02-21T03:36:42.190" v="231" actId="47"/>
        <pc:sldMkLst>
          <pc:docMk/>
          <pc:sldMk cId="807213495" sldId="310"/>
        </pc:sldMkLst>
      </pc:sldChg>
      <pc:sldChg chg="del">
        <pc:chgData name="Paula" userId="b67acbd404e246bb" providerId="LiveId" clId="{AB4362EE-C76F-41ED-A2E6-AA2B88CCA9F8}" dt="2022-02-21T03:36:42.424" v="232" actId="47"/>
        <pc:sldMkLst>
          <pc:docMk/>
          <pc:sldMk cId="3620928977" sldId="311"/>
        </pc:sldMkLst>
      </pc:sldChg>
      <pc:sldChg chg="del">
        <pc:chgData name="Paula" userId="b67acbd404e246bb" providerId="LiveId" clId="{AB4362EE-C76F-41ED-A2E6-AA2B88CCA9F8}" dt="2022-02-21T03:36:42.705" v="233" actId="47"/>
        <pc:sldMkLst>
          <pc:docMk/>
          <pc:sldMk cId="3016914278" sldId="312"/>
        </pc:sldMkLst>
      </pc:sldChg>
      <pc:sldChg chg="del">
        <pc:chgData name="Paula" userId="b67acbd404e246bb" providerId="LiveId" clId="{AB4362EE-C76F-41ED-A2E6-AA2B88CCA9F8}" dt="2022-02-21T03:36:43.221" v="234" actId="47"/>
        <pc:sldMkLst>
          <pc:docMk/>
          <pc:sldMk cId="1270673842" sldId="313"/>
        </pc:sldMkLst>
      </pc:sldChg>
      <pc:sldChg chg="del">
        <pc:chgData name="Paula" userId="b67acbd404e246bb" providerId="LiveId" clId="{AB4362EE-C76F-41ED-A2E6-AA2B88CCA9F8}" dt="2022-02-21T03:36:43.549" v="235" actId="47"/>
        <pc:sldMkLst>
          <pc:docMk/>
          <pc:sldMk cId="959420596" sldId="314"/>
        </pc:sldMkLst>
      </pc:sldChg>
      <pc:sldChg chg="addSp modSp mod">
        <pc:chgData name="Paula" userId="b67acbd404e246bb" providerId="LiveId" clId="{AB4362EE-C76F-41ED-A2E6-AA2B88CCA9F8}" dt="2022-02-21T03:22:52.913" v="168" actId="255"/>
        <pc:sldMkLst>
          <pc:docMk/>
          <pc:sldMk cId="2812750046" sldId="315"/>
        </pc:sldMkLst>
        <pc:spChg chg="mod">
          <ac:chgData name="Paula" userId="b67acbd404e246bb" providerId="LiveId" clId="{AB4362EE-C76F-41ED-A2E6-AA2B88CCA9F8}" dt="2022-02-21T03:22:40.506" v="167" actId="2711"/>
          <ac:spMkLst>
            <pc:docMk/>
            <pc:sldMk cId="2812750046" sldId="315"/>
            <ac:spMk id="5" creationId="{BBCB5A13-D185-4084-9061-587E28FE8983}"/>
          </ac:spMkLst>
        </pc:spChg>
        <pc:spChg chg="add mod">
          <ac:chgData name="Paula" userId="b67acbd404e246bb" providerId="LiveId" clId="{AB4362EE-C76F-41ED-A2E6-AA2B88CCA9F8}" dt="2022-02-21T03:22:40.506" v="167" actId="2711"/>
          <ac:spMkLst>
            <pc:docMk/>
            <pc:sldMk cId="2812750046" sldId="315"/>
            <ac:spMk id="6" creationId="{2481B267-B529-4F6C-8ED2-C9EC7220F3F2}"/>
          </ac:spMkLst>
        </pc:spChg>
        <pc:spChg chg="mod">
          <ac:chgData name="Paula" userId="b67acbd404e246bb" providerId="LiveId" clId="{AB4362EE-C76F-41ED-A2E6-AA2B88CCA9F8}" dt="2022-02-21T03:22:52.913" v="168" actId="255"/>
          <ac:spMkLst>
            <pc:docMk/>
            <pc:sldMk cId="2812750046" sldId="315"/>
            <ac:spMk id="8" creationId="{DE886808-3A9C-4198-8EAC-886712682F4E}"/>
          </ac:spMkLst>
        </pc:spChg>
        <pc:picChg chg="mod">
          <ac:chgData name="Paula" userId="b67acbd404e246bb" providerId="LiveId" clId="{AB4362EE-C76F-41ED-A2E6-AA2B88CCA9F8}" dt="2022-02-21T02:32:48.966" v="30" actId="1076"/>
          <ac:picMkLst>
            <pc:docMk/>
            <pc:sldMk cId="2812750046" sldId="315"/>
            <ac:picMk id="3" creationId="{E0862762-7C14-4027-BBAA-01A4A70EDACE}"/>
          </ac:picMkLst>
        </pc:picChg>
      </pc:sldChg>
      <pc:sldChg chg="addSp delSp modSp new mod">
        <pc:chgData name="Paula" userId="b67acbd404e246bb" providerId="LiveId" clId="{AB4362EE-C76F-41ED-A2E6-AA2B88CCA9F8}" dt="2022-02-21T09:33:55.951" v="325" actId="6549"/>
        <pc:sldMkLst>
          <pc:docMk/>
          <pc:sldMk cId="2516214227" sldId="316"/>
        </pc:sldMkLst>
        <pc:spChg chg="add mod">
          <ac:chgData name="Paula" userId="b67acbd404e246bb" providerId="LiveId" clId="{AB4362EE-C76F-41ED-A2E6-AA2B88CCA9F8}" dt="2022-02-21T09:33:26.795" v="321" actId="1076"/>
          <ac:spMkLst>
            <pc:docMk/>
            <pc:sldMk cId="2516214227" sldId="316"/>
            <ac:spMk id="6" creationId="{CC47D082-4CDB-4EE2-AC86-6D4BADF90B9A}"/>
          </ac:spMkLst>
        </pc:spChg>
        <pc:spChg chg="add mod">
          <ac:chgData name="Paula" userId="b67acbd404e246bb" providerId="LiveId" clId="{AB4362EE-C76F-41ED-A2E6-AA2B88CCA9F8}" dt="2022-02-21T09:32:18.671" v="284" actId="207"/>
          <ac:spMkLst>
            <pc:docMk/>
            <pc:sldMk cId="2516214227" sldId="316"/>
            <ac:spMk id="8" creationId="{6DCC41D9-6D18-460C-A424-AF2828FEA7F7}"/>
          </ac:spMkLst>
        </pc:spChg>
        <pc:spChg chg="add mod">
          <ac:chgData name="Paula" userId="b67acbd404e246bb" providerId="LiveId" clId="{AB4362EE-C76F-41ED-A2E6-AA2B88CCA9F8}" dt="2022-02-21T09:33:55.951" v="325" actId="6549"/>
          <ac:spMkLst>
            <pc:docMk/>
            <pc:sldMk cId="2516214227" sldId="316"/>
            <ac:spMk id="10" creationId="{AB45366D-1D4E-4598-B069-B9E47EDC8CA4}"/>
          </ac:spMkLst>
        </pc:spChg>
        <pc:picChg chg="add del mod">
          <ac:chgData name="Paula" userId="b67acbd404e246bb" providerId="LiveId" clId="{AB4362EE-C76F-41ED-A2E6-AA2B88CCA9F8}" dt="2022-02-21T09:28:11.044" v="247" actId="478"/>
          <ac:picMkLst>
            <pc:docMk/>
            <pc:sldMk cId="2516214227" sldId="316"/>
            <ac:picMk id="1026" creationId="{96604EFE-7A28-4CB5-BE03-E8DBC935CECC}"/>
          </ac:picMkLst>
        </pc:picChg>
        <pc:picChg chg="add mod">
          <ac:chgData name="Paula" userId="b67acbd404e246bb" providerId="LiveId" clId="{AB4362EE-C76F-41ED-A2E6-AA2B88CCA9F8}" dt="2022-02-21T09:33:20.026" v="320" actId="1076"/>
          <ac:picMkLst>
            <pc:docMk/>
            <pc:sldMk cId="2516214227" sldId="316"/>
            <ac:picMk id="1028" creationId="{530B24D8-36FA-43AF-A4BE-B442CD24BBE8}"/>
          </ac:picMkLst>
        </pc:picChg>
        <pc:picChg chg="add mod">
          <ac:chgData name="Paula" userId="b67acbd404e246bb" providerId="LiveId" clId="{AB4362EE-C76F-41ED-A2E6-AA2B88CCA9F8}" dt="2022-02-21T09:33:14.122" v="318" actId="1076"/>
          <ac:picMkLst>
            <pc:docMk/>
            <pc:sldMk cId="2516214227" sldId="316"/>
            <ac:picMk id="1030" creationId="{686A52CA-EFD2-413D-A8E6-D6AD00CFE1C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75656" y="188640"/>
            <a:ext cx="5542334" cy="1542033"/>
          </a:xfrm>
        </p:spPr>
        <p:txBody>
          <a:bodyPr anchor="t"/>
          <a:lstStyle>
            <a:lvl1pPr>
              <a:defRPr sz="4000"/>
            </a:lvl1pPr>
          </a:lstStyle>
          <a:p>
            <a:r>
              <a:rPr lang="en-US"/>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566D574-CA4E-41EC-BFB7-1A2028318263}" type="slidenum">
              <a:rPr lang="en-GB" altLang="en-US"/>
              <a:pPr/>
              <a:t>‹#›</a:t>
            </a:fld>
            <a:endParaRPr lang="en-GB" altLang="en-US"/>
          </a:p>
        </p:txBody>
      </p:sp>
    </p:spTree>
    <p:extLst>
      <p:ext uri="{BB962C8B-B14F-4D97-AF65-F5344CB8AC3E}">
        <p14:creationId xmlns:p14="http://schemas.microsoft.com/office/powerpoint/2010/main" val="4269885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76375" y="190501"/>
            <a:ext cx="5496272" cy="1438299"/>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39D9BD6-16DF-460D-8818-BAFF0451FD4D}" type="slidenum">
              <a:rPr lang="en-GB" altLang="en-US"/>
              <a:pPr/>
              <a:t>‹#›</a:t>
            </a:fld>
            <a:endParaRPr lang="en-GB" altLang="en-US"/>
          </a:p>
        </p:txBody>
      </p:sp>
      <p:pic>
        <p:nvPicPr>
          <p:cNvPr id="7"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797057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76375" y="190500"/>
            <a:ext cx="5424264" cy="1438300"/>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sz="half" idx="1"/>
          </p:nvPr>
        </p:nvSpPr>
        <p:spPr>
          <a:xfrm>
            <a:off x="1524000" y="1844825"/>
            <a:ext cx="3429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105400" y="1844825"/>
            <a:ext cx="3429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94E1A6E-B03C-4BA9-BCC3-75FC69A50594}" type="slidenum">
              <a:rPr lang="en-GB" altLang="en-US"/>
              <a:pPr/>
              <a:t>‹#›</a:t>
            </a:fld>
            <a:endParaRPr lang="en-GB" altLang="en-US"/>
          </a:p>
        </p:txBody>
      </p:sp>
      <p:pic>
        <p:nvPicPr>
          <p:cNvPr id="8"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20226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6375" y="188912"/>
            <a:ext cx="5472608" cy="1439887"/>
          </a:xfrm>
        </p:spPr>
        <p:txBody>
          <a:bodyPr anchor="t"/>
          <a:lstStyle>
            <a:lvl1pPr>
              <a:defRPr sz="4000"/>
            </a:lvl1pPr>
          </a:lstStyle>
          <a:p>
            <a:r>
              <a:rPr lang="en-US"/>
              <a:t>Click to edit Master title style</a:t>
            </a:r>
            <a:endParaRPr lang="en-GB" dirty="0"/>
          </a:p>
        </p:txBody>
      </p:sp>
      <p:sp>
        <p:nvSpPr>
          <p:cNvPr id="3" name="Text Placeholder 2"/>
          <p:cNvSpPr>
            <a:spLocks noGrp="1"/>
          </p:cNvSpPr>
          <p:nvPr>
            <p:ph type="body" idx="1"/>
          </p:nvPr>
        </p:nvSpPr>
        <p:spPr>
          <a:xfrm>
            <a:off x="457200" y="177281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412578"/>
            <a:ext cx="4040188"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77281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412578"/>
            <a:ext cx="4041775"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77BC778C-4985-4B87-A566-26D203ABF273}" type="slidenum">
              <a:rPr lang="en-GB" altLang="en-US"/>
              <a:pPr/>
              <a:t>‹#›</a:t>
            </a:fld>
            <a:endParaRPr lang="en-GB" altLang="en-US"/>
          </a:p>
        </p:txBody>
      </p:sp>
      <p:pic>
        <p:nvPicPr>
          <p:cNvPr id="10"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87481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76375" y="206902"/>
            <a:ext cx="5424264" cy="1421898"/>
          </a:xfrm>
        </p:spPr>
        <p:txBody>
          <a:bodyPr anchor="t"/>
          <a:lstStyle>
            <a:lvl1pPr>
              <a:defRPr sz="400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1147EEAF-DD4E-4CF4-BBA0-EAA76F911A92}" type="slidenum">
              <a:rPr lang="en-GB" altLang="en-US"/>
              <a:pPr/>
              <a:t>‹#›</a:t>
            </a:fld>
            <a:endParaRPr lang="en-GB" altLang="en-US"/>
          </a:p>
        </p:txBody>
      </p:sp>
      <p:pic>
        <p:nvPicPr>
          <p:cNvPr id="6"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25173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C3D577BE-B60F-4443-89BA-AC6850FF3B72}" type="slidenum">
              <a:rPr lang="en-GB" altLang="en-US"/>
              <a:pPr/>
              <a:t>‹#›</a:t>
            </a:fld>
            <a:endParaRPr lang="en-GB" altLang="en-US"/>
          </a:p>
        </p:txBody>
      </p:sp>
    </p:spTree>
    <p:extLst>
      <p:ext uri="{BB962C8B-B14F-4D97-AF65-F5344CB8AC3E}">
        <p14:creationId xmlns:p14="http://schemas.microsoft.com/office/powerpoint/2010/main" val="1843641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7028184"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188913"/>
            <a:ext cx="5227984" cy="45386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7028184"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94CE6AA-BD4D-4B50-801E-5FC26DDB2F13}" type="slidenum">
              <a:rPr lang="en-GB" altLang="en-US"/>
              <a:pPr/>
              <a:t>‹#›</a:t>
            </a:fld>
            <a:endParaRPr lang="en-GB" altLang="en-US"/>
          </a:p>
        </p:txBody>
      </p:sp>
    </p:spTree>
    <p:extLst>
      <p:ext uri="{BB962C8B-B14F-4D97-AF65-F5344CB8AC3E}">
        <p14:creationId xmlns:p14="http://schemas.microsoft.com/office/powerpoint/2010/main" val="291521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A00CBFF-0372-4B6D-9726-814647025C50}" type="slidenum">
              <a:rPr lang="en-GB" altLang="en-US"/>
              <a:pPr/>
              <a:t>‹#›</a:t>
            </a:fld>
            <a:endParaRPr lang="en-GB" altLang="en-US"/>
          </a:p>
        </p:txBody>
      </p:sp>
    </p:spTree>
    <p:extLst>
      <p:ext uri="{BB962C8B-B14F-4D97-AF65-F5344CB8AC3E}">
        <p14:creationId xmlns:p14="http://schemas.microsoft.com/office/powerpoint/2010/main" val="3090232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76375" y="188913"/>
            <a:ext cx="5471889" cy="1439887"/>
          </a:xfrm>
        </p:spPr>
        <p:txBody>
          <a:bodyPr/>
          <a:lstStyle/>
          <a:p>
            <a:r>
              <a:rPr lang="en-US"/>
              <a:t>Click to edit Master title style</a:t>
            </a:r>
            <a:endParaRPr lang="en-GB" dirty="0"/>
          </a:p>
        </p:txBody>
      </p:sp>
      <p:sp>
        <p:nvSpPr>
          <p:cNvPr id="3" name="Text Placeholder 2"/>
          <p:cNvSpPr>
            <a:spLocks noGrp="1"/>
          </p:cNvSpPr>
          <p:nvPr>
            <p:ph type="body" sz="half" idx="1"/>
          </p:nvPr>
        </p:nvSpPr>
        <p:spPr>
          <a:xfrm>
            <a:off x="1485925" y="1844824"/>
            <a:ext cx="3429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067325" y="1844824"/>
            <a:ext cx="3429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629400" y="6248400"/>
            <a:ext cx="1905000" cy="457200"/>
          </a:xfrm>
        </p:spPr>
        <p:txBody>
          <a:bodyPr/>
          <a:lstStyle>
            <a:lvl1pPr>
              <a:defRPr/>
            </a:lvl1pPr>
          </a:lstStyle>
          <a:p>
            <a:endParaRPr lang="en-GB" altLang="en-US"/>
          </a:p>
        </p:txBody>
      </p:sp>
      <p:sp>
        <p:nvSpPr>
          <p:cNvPr id="6" name="Footer Placeholder 5"/>
          <p:cNvSpPr>
            <a:spLocks noGrp="1"/>
          </p:cNvSpPr>
          <p:nvPr>
            <p:ph type="ftr" sz="quarter" idx="11"/>
          </p:nvPr>
        </p:nvSpPr>
        <p:spPr>
          <a:xfrm>
            <a:off x="3276600" y="6248400"/>
            <a:ext cx="2895600" cy="45720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1524000" y="6248400"/>
            <a:ext cx="1295400" cy="457200"/>
          </a:xfrm>
        </p:spPr>
        <p:txBody>
          <a:bodyPr/>
          <a:lstStyle>
            <a:lvl1pPr>
              <a:defRPr/>
            </a:lvl1pPr>
          </a:lstStyle>
          <a:p>
            <a:fld id="{99EC163C-451A-4E6F-ACF7-668EB3869707}" type="slidenum">
              <a:rPr lang="en-GB" altLang="en-US"/>
              <a:pPr/>
              <a:t>‹#›</a:t>
            </a:fld>
            <a:endParaRPr lang="en-GB" altLang="en-US"/>
          </a:p>
        </p:txBody>
      </p:sp>
    </p:spTree>
    <p:extLst>
      <p:ext uri="{BB962C8B-B14F-4D97-AF65-F5344CB8AC3E}">
        <p14:creationId xmlns:p14="http://schemas.microsoft.com/office/powerpoint/2010/main" val="3643726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1476375" y="188640"/>
            <a:ext cx="5471889" cy="1411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46083" name="Rectangle 3"/>
          <p:cNvSpPr>
            <a:spLocks noGrp="1" noChangeArrowheads="1"/>
          </p:cNvSpPr>
          <p:nvPr>
            <p:ph type="body" idx="1"/>
          </p:nvPr>
        </p:nvSpPr>
        <p:spPr bwMode="auto">
          <a:xfrm>
            <a:off x="1524000" y="2060575"/>
            <a:ext cx="7010400"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6084"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en-GB" altLang="en-US"/>
          </a:p>
        </p:txBody>
      </p:sp>
      <p:sp>
        <p:nvSpPr>
          <p:cNvPr id="46085"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GB" altLang="en-US"/>
          </a:p>
        </p:txBody>
      </p:sp>
      <p:sp>
        <p:nvSpPr>
          <p:cNvPr id="46086"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3FE48AF-ABF3-40F6-B23F-7A4E1289867F}" type="slidenum">
              <a:rPr lang="en-GB" altLang="en-US"/>
              <a:pPr/>
              <a:t>‹#›</a:t>
            </a:fld>
            <a:endParaRPr lang="en-GB" altLang="en-US"/>
          </a:p>
        </p:txBody>
      </p:sp>
      <p:sp>
        <p:nvSpPr>
          <p:cNvPr id="46087" name="Line 7"/>
          <p:cNvSpPr>
            <a:spLocks noChangeShapeType="1"/>
          </p:cNvSpPr>
          <p:nvPr userDrawn="1"/>
        </p:nvSpPr>
        <p:spPr bwMode="auto">
          <a:xfrm flipV="1">
            <a:off x="13716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088" name="Oval 8"/>
          <p:cNvSpPr>
            <a:spLocks noChangeArrowheads="1"/>
          </p:cNvSpPr>
          <p:nvPr userDrawn="1"/>
        </p:nvSpPr>
        <p:spPr bwMode="auto">
          <a:xfrm>
            <a:off x="152400" y="838200"/>
            <a:ext cx="228600" cy="228600"/>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89" name="Oval 9"/>
          <p:cNvSpPr>
            <a:spLocks noChangeArrowheads="1"/>
          </p:cNvSpPr>
          <p:nvPr userDrawn="1"/>
        </p:nvSpPr>
        <p:spPr bwMode="auto">
          <a:xfrm>
            <a:off x="539750" y="838200"/>
            <a:ext cx="228600" cy="228600"/>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90" name="Oval 10"/>
          <p:cNvSpPr>
            <a:spLocks noChangeArrowheads="1"/>
          </p:cNvSpPr>
          <p:nvPr userDrawn="1"/>
        </p:nvSpPr>
        <p:spPr bwMode="auto">
          <a:xfrm>
            <a:off x="927100" y="838200"/>
            <a:ext cx="228600" cy="228600"/>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pic>
        <p:nvPicPr>
          <p:cNvPr id="23" name="Picture 15" descr="rgs"/>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 id="2147483655" r:id="rId5"/>
    <p:sldLayoutId id="2147483656" r:id="rId6"/>
    <p:sldLayoutId id="2147483658" r:id="rId7"/>
    <p:sldLayoutId id="2147483659" r:id="rId8"/>
    <p:sldLayoutId id="2147483661" r:id="rId9"/>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p:titleStyle>
    <p:body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3" Type="http://schemas.openxmlformats.org/officeDocument/2006/relationships/hyperlink" Target="https://www.jadehameister.com/#tab-4" TargetMode="External"/><Relationship Id="rId2" Type="http://schemas.openxmlformats.org/officeDocument/2006/relationships/image" Target="../media/image17.png"/><Relationship Id="rId1" Type="http://schemas.openxmlformats.org/officeDocument/2006/relationships/slideLayout" Target="../slideLayouts/slideLayout6.xml"/><Relationship Id="rId5" Type="http://schemas.openxmlformats.org/officeDocument/2006/relationships/image" Target="../media/image19.jpe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rgs.org/schools/teaching-resources/shackleton%E2%80%99s-endurance-a-story-of-adventure-and-le/" TargetMode="External"/><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rmg.co.uk/stories/topics/roald-amundsen" TargetMode="External"/><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explorapoles.org/explorers/profile/funatsu_keizo"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 Id="rId4" Type="http://schemas.openxmlformats.org/officeDocument/2006/relationships/hyperlink" Target="https://barbarahillary.com/abou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explorapoles.org/explorers/profile/thornewill_fiona/" TargetMode="External"/><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 Id="rId5" Type="http://schemas.openxmlformats.org/officeDocument/2006/relationships/hyperlink" Target="https://www.bbc.co.uk/news/uk-england-derbyshire-59869042" TargetMode="Externa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s://www.bbc.co.uk/news/uk-england-59895330" TargetMode="External"/><Relationship Id="rId1" Type="http://schemas.openxmlformats.org/officeDocument/2006/relationships/slideLayout" Target="../slideLayouts/slideLayout6.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99881C9-5CF1-4661-9CB1-5EE429866E85}"/>
              </a:ext>
            </a:extLst>
          </p:cNvPr>
          <p:cNvSpPr>
            <a:spLocks noGrp="1"/>
          </p:cNvSpPr>
          <p:nvPr>
            <p:ph type="ctrTitle"/>
          </p:nvPr>
        </p:nvSpPr>
        <p:spPr>
          <a:xfrm>
            <a:off x="5004048" y="2564904"/>
            <a:ext cx="3888432" cy="1424568"/>
          </a:xfrm>
        </p:spPr>
        <p:txBody>
          <a:bodyPr>
            <a:normAutofit/>
          </a:bodyPr>
          <a:lstStyle/>
          <a:p>
            <a:r>
              <a:rPr lang="en-GB" b="1" dirty="0">
                <a:latin typeface="+mn-lt"/>
                <a:cs typeface="Arial" panose="020B0604020202020204" pitchFamily="34" charset="0"/>
              </a:rPr>
              <a:t>What is </a:t>
            </a:r>
            <a:br>
              <a:rPr lang="en-GB" b="1" dirty="0">
                <a:latin typeface="+mn-lt"/>
                <a:cs typeface="Arial" panose="020B0604020202020204" pitchFamily="34" charset="0"/>
              </a:rPr>
            </a:br>
            <a:r>
              <a:rPr lang="en-GB" b="1" dirty="0">
                <a:latin typeface="+mn-lt"/>
                <a:cs typeface="Arial" panose="020B0604020202020204" pitchFamily="34" charset="0"/>
              </a:rPr>
              <a:t>an ‘Explorer’?</a:t>
            </a:r>
          </a:p>
        </p:txBody>
      </p:sp>
      <p:pic>
        <p:nvPicPr>
          <p:cNvPr id="8" name="Picture 5" descr="C:\Users\jant\AppData\Local\Microsoft\Windows\Temporary Internet Files\Content.Outlook\YG8B4YXL\Shackleton Antarctic Map.jpg">
            <a:extLst>
              <a:ext uri="{FF2B5EF4-FFF2-40B4-BE49-F238E27FC236}">
                <a16:creationId xmlns:a16="http://schemas.microsoft.com/office/drawing/2014/main" id="{184CBD1C-A7FE-4270-A9C6-C2E44493D955}"/>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7940" y="1868073"/>
            <a:ext cx="4429328" cy="4712723"/>
          </a:xfrm>
          <a:prstGeom prst="rect">
            <a:avLst/>
          </a:prstGeom>
          <a:noFill/>
          <a:extLst>
            <a:ext uri="{909E8E84-426E-40DD-AFC4-6F175D3DCCD1}">
              <a14:hiddenFill xmlns:a14="http://schemas.microsoft.com/office/drawing/2010/main">
                <a:solidFill>
                  <a:srgbClr val="FFFFFF"/>
                </a:solidFill>
              </a14:hiddenFill>
            </a:ext>
          </a:extLst>
        </p:spPr>
      </p:pic>
      <p:pic>
        <p:nvPicPr>
          <p:cNvPr id="3" name="Graphic 2" descr="Map compass outline">
            <a:extLst>
              <a:ext uri="{FF2B5EF4-FFF2-40B4-BE49-F238E27FC236}">
                <a16:creationId xmlns:a16="http://schemas.microsoft.com/office/drawing/2014/main" id="{3FB2168F-A8EE-496C-A3E7-1F371FCE4101}"/>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6012160" y="4365104"/>
            <a:ext cx="1584176" cy="1584176"/>
          </a:xfrm>
          <a:prstGeom prst="rect">
            <a:avLst/>
          </a:prstGeom>
        </p:spPr>
      </p:pic>
    </p:spTree>
    <p:extLst>
      <p:ext uri="{BB962C8B-B14F-4D97-AF65-F5344CB8AC3E}">
        <p14:creationId xmlns:p14="http://schemas.microsoft.com/office/powerpoint/2010/main" val="1515827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1FE48B61-6034-40B2-876C-882692FBF812}"/>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39590" y="4077072"/>
            <a:ext cx="5182381" cy="2371824"/>
          </a:xfrm>
          <a:prstGeom prst="rect">
            <a:avLst/>
          </a:prstGeom>
        </p:spPr>
      </p:pic>
      <p:sp>
        <p:nvSpPr>
          <p:cNvPr id="3" name="TextBox 2">
            <a:extLst>
              <a:ext uri="{FF2B5EF4-FFF2-40B4-BE49-F238E27FC236}">
                <a16:creationId xmlns:a16="http://schemas.microsoft.com/office/drawing/2014/main" id="{B8C70723-4953-4824-B0C9-828B0FFE6C3A}"/>
              </a:ext>
            </a:extLst>
          </p:cNvPr>
          <p:cNvSpPr txBox="1"/>
          <p:nvPr/>
        </p:nvSpPr>
        <p:spPr>
          <a:xfrm>
            <a:off x="2308984" y="921674"/>
            <a:ext cx="2394709" cy="461665"/>
          </a:xfrm>
          <a:prstGeom prst="rect">
            <a:avLst/>
          </a:prstGeom>
          <a:noFill/>
        </p:spPr>
        <p:txBody>
          <a:bodyPr wrap="square">
            <a:spAutoFit/>
          </a:bodyPr>
          <a:lstStyle/>
          <a:p>
            <a:r>
              <a:rPr lang="en-GB" sz="2400" dirty="0">
                <a:latin typeface="+mn-lt"/>
                <a:hlinkClick r:id="rId3"/>
              </a:rPr>
              <a:t>Jade </a:t>
            </a:r>
            <a:r>
              <a:rPr lang="en-GB" sz="2400" dirty="0" err="1">
                <a:latin typeface="+mn-lt"/>
                <a:hlinkClick r:id="rId3"/>
              </a:rPr>
              <a:t>Hameister</a:t>
            </a:r>
            <a:endParaRPr lang="en-GB" sz="2400" dirty="0">
              <a:latin typeface="+mn-lt"/>
            </a:endParaRPr>
          </a:p>
        </p:txBody>
      </p:sp>
      <p:pic>
        <p:nvPicPr>
          <p:cNvPr id="5" name="Picture 4">
            <a:extLst>
              <a:ext uri="{FF2B5EF4-FFF2-40B4-BE49-F238E27FC236}">
                <a16:creationId xmlns:a16="http://schemas.microsoft.com/office/drawing/2014/main" id="{BF73D1F2-691A-4659-A6E4-E204BCE127FB}"/>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78905" y="870138"/>
            <a:ext cx="1863587" cy="2738909"/>
          </a:xfrm>
          <a:prstGeom prst="rect">
            <a:avLst/>
          </a:prstGeom>
        </p:spPr>
      </p:pic>
      <p:sp>
        <p:nvSpPr>
          <p:cNvPr id="9" name="TextBox 8">
            <a:extLst>
              <a:ext uri="{FF2B5EF4-FFF2-40B4-BE49-F238E27FC236}">
                <a16:creationId xmlns:a16="http://schemas.microsoft.com/office/drawing/2014/main" id="{FEB6D19D-8D8B-473C-A640-A3D8E3AAC88B}"/>
              </a:ext>
            </a:extLst>
          </p:cNvPr>
          <p:cNvSpPr txBox="1"/>
          <p:nvPr/>
        </p:nvSpPr>
        <p:spPr>
          <a:xfrm>
            <a:off x="2094215" y="1633645"/>
            <a:ext cx="6455512" cy="1569660"/>
          </a:xfrm>
          <a:prstGeom prst="rect">
            <a:avLst/>
          </a:prstGeom>
          <a:noFill/>
        </p:spPr>
        <p:txBody>
          <a:bodyPr wrap="square">
            <a:spAutoFit/>
          </a:bodyPr>
          <a:lstStyle/>
          <a:p>
            <a:r>
              <a:rPr lang="en-GB" sz="2400" b="1" dirty="0">
                <a:latin typeface="+mn-lt"/>
                <a:cs typeface="Arial" panose="020B0604020202020204" pitchFamily="34" charset="0"/>
              </a:rPr>
              <a:t>Jade </a:t>
            </a:r>
            <a:r>
              <a:rPr lang="en-GB" sz="2400" b="1" dirty="0" err="1">
                <a:latin typeface="+mn-lt"/>
                <a:cs typeface="Arial" panose="020B0604020202020204" pitchFamily="34" charset="0"/>
              </a:rPr>
              <a:t>Hameister</a:t>
            </a:r>
            <a:r>
              <a:rPr lang="en-GB" sz="2400" b="1" dirty="0">
                <a:latin typeface="+mn-lt"/>
                <a:cs typeface="Arial" panose="020B0604020202020204" pitchFamily="34" charset="0"/>
              </a:rPr>
              <a:t> </a:t>
            </a:r>
            <a:r>
              <a:rPr lang="en-GB" sz="2400" dirty="0">
                <a:latin typeface="+mn-lt"/>
                <a:cs typeface="Arial" panose="020B0604020202020204" pitchFamily="34" charset="0"/>
              </a:rPr>
              <a:t>(aged 16), arrived at the South Pole after an epic 37 day journey via a new route through the Kansas Glacier, from the Amundsen Coast of Antarctica.</a:t>
            </a:r>
          </a:p>
        </p:txBody>
      </p:sp>
      <p:pic>
        <p:nvPicPr>
          <p:cNvPr id="19" name="Picture 18">
            <a:extLst>
              <a:ext uri="{FF2B5EF4-FFF2-40B4-BE49-F238E27FC236}">
                <a16:creationId xmlns:a16="http://schemas.microsoft.com/office/drawing/2014/main" id="{BCA5EBB1-49E0-4607-8D5B-C6E148EE7CB8}"/>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5724128" y="3437317"/>
            <a:ext cx="3013226" cy="3041571"/>
          </a:xfrm>
          <a:prstGeom prst="rect">
            <a:avLst/>
          </a:prstGeom>
        </p:spPr>
      </p:pic>
    </p:spTree>
    <p:extLst>
      <p:ext uri="{BB962C8B-B14F-4D97-AF65-F5344CB8AC3E}">
        <p14:creationId xmlns:p14="http://schemas.microsoft.com/office/powerpoint/2010/main" val="1978391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B572AAB-8CCF-4A7E-AB47-2CF5CCD2FFB0}"/>
              </a:ext>
            </a:extLst>
          </p:cNvPr>
          <p:cNvSpPr txBox="1"/>
          <p:nvPr/>
        </p:nvSpPr>
        <p:spPr>
          <a:xfrm>
            <a:off x="528040" y="1614733"/>
            <a:ext cx="8281781" cy="458780"/>
          </a:xfrm>
          <a:prstGeom prst="rect">
            <a:avLst/>
          </a:prstGeom>
          <a:noFill/>
        </p:spPr>
        <p:txBody>
          <a:bodyPr wrap="square">
            <a:spAutoFit/>
          </a:bodyPr>
          <a:lstStyle/>
          <a:p>
            <a:pPr>
              <a:lnSpc>
                <a:spcPct val="107000"/>
              </a:lnSpc>
              <a:spcAft>
                <a:spcPts val="600"/>
              </a:spcAft>
            </a:pPr>
            <a:r>
              <a:rPr lang="en-GB" sz="2400" b="1" dirty="0">
                <a:latin typeface="+mn-lt"/>
                <a:ea typeface="Calibri" panose="020F0502020204030204" pitchFamily="34" charset="0"/>
                <a:cs typeface="Arial" panose="020B0604020202020204" pitchFamily="34" charset="0"/>
              </a:rPr>
              <a:t>Explorer</a:t>
            </a:r>
            <a:r>
              <a:rPr lang="en-GB" sz="2400" dirty="0">
                <a:latin typeface="+mn-lt"/>
                <a:ea typeface="Calibri" panose="020F0502020204030204" pitchFamily="34" charset="0"/>
                <a:cs typeface="Arial" panose="020B0604020202020204" pitchFamily="34" charset="0"/>
              </a:rPr>
              <a:t>: a person who explores an unfamiliar area</a:t>
            </a:r>
          </a:p>
        </p:txBody>
      </p:sp>
      <p:grpSp>
        <p:nvGrpSpPr>
          <p:cNvPr id="5" name="Group 4">
            <a:extLst>
              <a:ext uri="{FF2B5EF4-FFF2-40B4-BE49-F238E27FC236}">
                <a16:creationId xmlns:a16="http://schemas.microsoft.com/office/drawing/2014/main" id="{E4D75F32-41D8-47D5-AE4C-CC68D27FFC85}"/>
              </a:ext>
            </a:extLst>
          </p:cNvPr>
          <p:cNvGrpSpPr/>
          <p:nvPr/>
        </p:nvGrpSpPr>
        <p:grpSpPr>
          <a:xfrm>
            <a:off x="1751772" y="1793186"/>
            <a:ext cx="5121137" cy="4588142"/>
            <a:chOff x="5834269" y="1244062"/>
            <a:chExt cx="6152321" cy="4997711"/>
          </a:xfrm>
        </p:grpSpPr>
        <p:pic>
          <p:nvPicPr>
            <p:cNvPr id="6" name="Graphic 5" descr="Signpost outline">
              <a:extLst>
                <a:ext uri="{FF2B5EF4-FFF2-40B4-BE49-F238E27FC236}">
                  <a16:creationId xmlns:a16="http://schemas.microsoft.com/office/drawing/2014/main" id="{FFCAD3FD-E7BF-4054-B266-C7AF5A2D0080}"/>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834269" y="1244062"/>
              <a:ext cx="6152321" cy="4997711"/>
            </a:xfrm>
            <a:prstGeom prst="rect">
              <a:avLst/>
            </a:prstGeom>
          </p:spPr>
        </p:pic>
        <p:grpSp>
          <p:nvGrpSpPr>
            <p:cNvPr id="7" name="Group 6">
              <a:extLst>
                <a:ext uri="{FF2B5EF4-FFF2-40B4-BE49-F238E27FC236}">
                  <a16:creationId xmlns:a16="http://schemas.microsoft.com/office/drawing/2014/main" id="{EFB92F12-E121-4E5C-BACD-6442869D982F}"/>
                </a:ext>
              </a:extLst>
            </p:cNvPr>
            <p:cNvGrpSpPr/>
            <p:nvPr/>
          </p:nvGrpSpPr>
          <p:grpSpPr>
            <a:xfrm>
              <a:off x="7183841" y="2449374"/>
              <a:ext cx="3961681" cy="1959927"/>
              <a:chOff x="7183841" y="2449374"/>
              <a:chExt cx="3961681" cy="1959927"/>
            </a:xfrm>
          </p:grpSpPr>
          <p:sp>
            <p:nvSpPr>
              <p:cNvPr id="8" name="TextBox 7">
                <a:extLst>
                  <a:ext uri="{FF2B5EF4-FFF2-40B4-BE49-F238E27FC236}">
                    <a16:creationId xmlns:a16="http://schemas.microsoft.com/office/drawing/2014/main" id="{652BE7F3-A07E-46D4-B44C-918412CCD45D}"/>
                  </a:ext>
                </a:extLst>
              </p:cNvPr>
              <p:cNvSpPr txBox="1"/>
              <p:nvPr/>
            </p:nvSpPr>
            <p:spPr>
              <a:xfrm>
                <a:off x="7183841" y="2449374"/>
                <a:ext cx="2068993" cy="771077"/>
              </a:xfrm>
              <a:prstGeom prst="rect">
                <a:avLst/>
              </a:prstGeom>
              <a:noFill/>
            </p:spPr>
            <p:txBody>
              <a:bodyPr wrap="square" rtlCol="0">
                <a:spAutoFit/>
              </a:bodyPr>
              <a:lstStyle/>
              <a:p>
                <a:r>
                  <a:rPr lang="en-GB" sz="2000" b="1" dirty="0">
                    <a:latin typeface="+mn-lt"/>
                    <a:cs typeface="Arial" panose="020B0604020202020204" pitchFamily="34" charset="0"/>
                  </a:rPr>
                  <a:t>Familiar places</a:t>
                </a:r>
              </a:p>
            </p:txBody>
          </p:sp>
          <p:sp>
            <p:nvSpPr>
              <p:cNvPr id="9" name="TextBox 8">
                <a:extLst>
                  <a:ext uri="{FF2B5EF4-FFF2-40B4-BE49-F238E27FC236}">
                    <a16:creationId xmlns:a16="http://schemas.microsoft.com/office/drawing/2014/main" id="{78801542-CC3F-4E2B-A685-70D063475D48}"/>
                  </a:ext>
                </a:extLst>
              </p:cNvPr>
              <p:cNvSpPr txBox="1"/>
              <p:nvPr/>
            </p:nvSpPr>
            <p:spPr>
              <a:xfrm>
                <a:off x="8934065" y="3638224"/>
                <a:ext cx="2211457" cy="771077"/>
              </a:xfrm>
              <a:prstGeom prst="rect">
                <a:avLst/>
              </a:prstGeom>
              <a:noFill/>
            </p:spPr>
            <p:txBody>
              <a:bodyPr wrap="square" rtlCol="0">
                <a:spAutoFit/>
              </a:bodyPr>
              <a:lstStyle/>
              <a:p>
                <a:r>
                  <a:rPr lang="en-GB" sz="2000" b="1" dirty="0">
                    <a:latin typeface="+mn-lt"/>
                    <a:cs typeface="Arial" panose="020B0604020202020204" pitchFamily="34" charset="0"/>
                  </a:rPr>
                  <a:t>Unknown places</a:t>
                </a:r>
              </a:p>
            </p:txBody>
          </p:sp>
        </p:grpSp>
      </p:grpSp>
      <p:sp>
        <p:nvSpPr>
          <p:cNvPr id="10" name="TextBox 9">
            <a:extLst>
              <a:ext uri="{FF2B5EF4-FFF2-40B4-BE49-F238E27FC236}">
                <a16:creationId xmlns:a16="http://schemas.microsoft.com/office/drawing/2014/main" id="{6F0A90B8-DF3A-4757-92F6-23C726F5FEA7}"/>
              </a:ext>
            </a:extLst>
          </p:cNvPr>
          <p:cNvSpPr txBox="1"/>
          <p:nvPr/>
        </p:nvSpPr>
        <p:spPr>
          <a:xfrm>
            <a:off x="105564" y="4301970"/>
            <a:ext cx="3630685" cy="461665"/>
          </a:xfrm>
          <a:prstGeom prst="rect">
            <a:avLst/>
          </a:prstGeom>
          <a:noFill/>
        </p:spPr>
        <p:txBody>
          <a:bodyPr wrap="square" rtlCol="0">
            <a:spAutoFit/>
          </a:bodyPr>
          <a:lstStyle/>
          <a:p>
            <a:r>
              <a:rPr lang="en-GB" sz="2400" b="1" dirty="0">
                <a:solidFill>
                  <a:schemeClr val="accent2">
                    <a:lumMod val="75000"/>
                  </a:schemeClr>
                </a:solidFill>
                <a:latin typeface="+mn-lt"/>
                <a:cs typeface="Arial" panose="020B0604020202020204" pitchFamily="34" charset="0"/>
              </a:rPr>
              <a:t>Places I already know</a:t>
            </a:r>
          </a:p>
        </p:txBody>
      </p:sp>
      <p:sp>
        <p:nvSpPr>
          <p:cNvPr id="11" name="TextBox 10">
            <a:extLst>
              <a:ext uri="{FF2B5EF4-FFF2-40B4-BE49-F238E27FC236}">
                <a16:creationId xmlns:a16="http://schemas.microsoft.com/office/drawing/2014/main" id="{ED18C63C-452E-4E0C-9FE8-C273B2D8C7AE}"/>
              </a:ext>
            </a:extLst>
          </p:cNvPr>
          <p:cNvSpPr txBox="1"/>
          <p:nvPr/>
        </p:nvSpPr>
        <p:spPr>
          <a:xfrm>
            <a:off x="4668932" y="3106878"/>
            <a:ext cx="4072115" cy="461665"/>
          </a:xfrm>
          <a:prstGeom prst="rect">
            <a:avLst/>
          </a:prstGeom>
          <a:noFill/>
        </p:spPr>
        <p:txBody>
          <a:bodyPr wrap="square" rtlCol="0">
            <a:spAutoFit/>
          </a:bodyPr>
          <a:lstStyle/>
          <a:p>
            <a:r>
              <a:rPr lang="en-GB" sz="2400" dirty="0">
                <a:solidFill>
                  <a:schemeClr val="accent1">
                    <a:lumMod val="75000"/>
                  </a:schemeClr>
                </a:solidFill>
                <a:latin typeface="+mn-lt"/>
                <a:cs typeface="Arial" panose="020B0604020202020204" pitchFamily="34" charset="0"/>
              </a:rPr>
              <a:t>Places I haven’t been to yet</a:t>
            </a:r>
          </a:p>
        </p:txBody>
      </p:sp>
      <p:sp>
        <p:nvSpPr>
          <p:cNvPr id="12" name="TextBox 11">
            <a:extLst>
              <a:ext uri="{FF2B5EF4-FFF2-40B4-BE49-F238E27FC236}">
                <a16:creationId xmlns:a16="http://schemas.microsoft.com/office/drawing/2014/main" id="{27A9D336-E70C-4649-9FDC-DF19678C06F5}"/>
              </a:ext>
            </a:extLst>
          </p:cNvPr>
          <p:cNvSpPr txBox="1"/>
          <p:nvPr/>
        </p:nvSpPr>
        <p:spPr>
          <a:xfrm>
            <a:off x="4668931" y="5121629"/>
            <a:ext cx="4475069" cy="461665"/>
          </a:xfrm>
          <a:prstGeom prst="rect">
            <a:avLst/>
          </a:prstGeom>
          <a:noFill/>
        </p:spPr>
        <p:txBody>
          <a:bodyPr wrap="square" rtlCol="0">
            <a:spAutoFit/>
          </a:bodyPr>
          <a:lstStyle/>
          <a:p>
            <a:r>
              <a:rPr lang="en-GB" sz="2400" dirty="0">
                <a:solidFill>
                  <a:schemeClr val="accent1">
                    <a:lumMod val="50000"/>
                  </a:schemeClr>
                </a:solidFill>
                <a:latin typeface="+mn-lt"/>
                <a:cs typeface="Arial" panose="020B0604020202020204" pitchFamily="34" charset="0"/>
              </a:rPr>
              <a:t>Places I don’t know very well</a:t>
            </a:r>
          </a:p>
        </p:txBody>
      </p:sp>
    </p:spTree>
    <p:extLst>
      <p:ext uri="{BB962C8B-B14F-4D97-AF65-F5344CB8AC3E}">
        <p14:creationId xmlns:p14="http://schemas.microsoft.com/office/powerpoint/2010/main" val="957015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65034A-9EEE-4130-872E-1AD30642C878}"/>
              </a:ext>
            </a:extLst>
          </p:cNvPr>
          <p:cNvSpPr txBox="1"/>
          <p:nvPr/>
        </p:nvSpPr>
        <p:spPr>
          <a:xfrm>
            <a:off x="4046079" y="1916832"/>
            <a:ext cx="5097921" cy="4524315"/>
          </a:xfrm>
          <a:prstGeom prst="rect">
            <a:avLst/>
          </a:prstGeom>
          <a:noFill/>
        </p:spPr>
        <p:txBody>
          <a:bodyPr wrap="square" rtlCol="0">
            <a:spAutoFit/>
          </a:bodyPr>
          <a:lstStyle/>
          <a:p>
            <a:r>
              <a:rPr lang="en-GB" sz="2400" b="1" dirty="0">
                <a:latin typeface="+mn-lt"/>
                <a:cs typeface="Arial" panose="020B0604020202020204" pitchFamily="34" charset="0"/>
              </a:rPr>
              <a:t>Anyone can be an explorer. </a:t>
            </a:r>
          </a:p>
          <a:p>
            <a:endParaRPr lang="en-GB" sz="2400" b="1" dirty="0">
              <a:latin typeface="+mn-lt"/>
              <a:cs typeface="Arial" panose="020B0604020202020204" pitchFamily="34" charset="0"/>
            </a:endParaRPr>
          </a:p>
          <a:p>
            <a:pPr marL="342900" indent="-342900">
              <a:buFont typeface="Arial" panose="020B0604020202020204" pitchFamily="34" charset="0"/>
              <a:buChar char="•"/>
            </a:pPr>
            <a:r>
              <a:rPr lang="en-GB" sz="2400" b="1" dirty="0">
                <a:latin typeface="+mn-lt"/>
                <a:cs typeface="Arial" panose="020B0604020202020204" pitchFamily="34" charset="0"/>
              </a:rPr>
              <a:t>Be curious</a:t>
            </a:r>
          </a:p>
          <a:p>
            <a:pPr marL="342900" indent="-342900">
              <a:buFont typeface="Arial" panose="020B0604020202020204" pitchFamily="34" charset="0"/>
              <a:buChar char="•"/>
            </a:pPr>
            <a:r>
              <a:rPr lang="en-GB" sz="2400" b="1" dirty="0">
                <a:latin typeface="+mn-lt"/>
                <a:cs typeface="Arial" panose="020B0604020202020204" pitchFamily="34" charset="0"/>
              </a:rPr>
              <a:t>Be passionate</a:t>
            </a:r>
          </a:p>
          <a:p>
            <a:pPr marL="342900" indent="-342900">
              <a:buFont typeface="Arial" panose="020B0604020202020204" pitchFamily="34" charset="0"/>
              <a:buChar char="•"/>
            </a:pPr>
            <a:r>
              <a:rPr lang="en-GB" sz="2400" b="1" dirty="0">
                <a:latin typeface="+mn-lt"/>
                <a:cs typeface="Arial" panose="020B0604020202020204" pitchFamily="34" charset="0"/>
              </a:rPr>
              <a:t>Be determined</a:t>
            </a:r>
          </a:p>
          <a:p>
            <a:pPr marL="342900" indent="-342900">
              <a:buFont typeface="Arial" panose="020B0604020202020204" pitchFamily="34" charset="0"/>
              <a:buChar char="•"/>
            </a:pPr>
            <a:r>
              <a:rPr lang="en-GB" sz="2400" b="1" dirty="0">
                <a:latin typeface="+mn-lt"/>
                <a:cs typeface="Arial" panose="020B0604020202020204" pitchFamily="34" charset="0"/>
              </a:rPr>
              <a:t>Be aware</a:t>
            </a:r>
          </a:p>
          <a:p>
            <a:pPr marL="342900" indent="-342900">
              <a:buFont typeface="Arial" panose="020B0604020202020204" pitchFamily="34" charset="0"/>
              <a:buChar char="•"/>
            </a:pPr>
            <a:r>
              <a:rPr lang="en-GB" sz="2400" b="1" dirty="0">
                <a:latin typeface="+mn-lt"/>
                <a:cs typeface="Arial" panose="020B0604020202020204" pitchFamily="34" charset="0"/>
              </a:rPr>
              <a:t>Be mindful</a:t>
            </a:r>
          </a:p>
          <a:p>
            <a:pPr marL="342900" indent="-342900">
              <a:buFont typeface="Arial" panose="020B0604020202020204" pitchFamily="34" charset="0"/>
              <a:buChar char="•"/>
            </a:pPr>
            <a:r>
              <a:rPr lang="en-GB" sz="2400" b="1" dirty="0">
                <a:latin typeface="+mn-lt"/>
                <a:cs typeface="Arial" panose="020B0604020202020204" pitchFamily="34" charset="0"/>
              </a:rPr>
              <a:t>Be safe</a:t>
            </a:r>
          </a:p>
          <a:p>
            <a:pPr marL="342900" indent="-342900">
              <a:buFont typeface="Arial" panose="020B0604020202020204" pitchFamily="34" charset="0"/>
              <a:buChar char="•"/>
            </a:pPr>
            <a:r>
              <a:rPr lang="en-GB" sz="2400" b="1">
                <a:latin typeface="+mn-lt"/>
                <a:cs typeface="Arial" panose="020B0604020202020204" pitchFamily="34" charset="0"/>
              </a:rPr>
              <a:t>Be part </a:t>
            </a:r>
            <a:r>
              <a:rPr lang="en-GB" sz="2400" b="1" dirty="0">
                <a:latin typeface="+mn-lt"/>
                <a:cs typeface="Arial" panose="020B0604020202020204" pitchFamily="34" charset="0"/>
              </a:rPr>
              <a:t>of a team</a:t>
            </a:r>
          </a:p>
          <a:p>
            <a:endParaRPr lang="en-GB" sz="2400" b="1" dirty="0">
              <a:latin typeface="+mn-lt"/>
              <a:cs typeface="Arial" panose="020B0604020202020204" pitchFamily="34" charset="0"/>
            </a:endParaRPr>
          </a:p>
          <a:p>
            <a:r>
              <a:rPr lang="en-GB" sz="2400" b="1" dirty="0">
                <a:latin typeface="+mn-lt"/>
                <a:cs typeface="Arial" panose="020B0604020202020204" pitchFamily="34" charset="0"/>
              </a:rPr>
              <a:t>Make a new discovery every day.</a:t>
            </a:r>
          </a:p>
          <a:p>
            <a:endParaRPr lang="en-GB" sz="2400" b="1" dirty="0">
              <a:latin typeface="+mn-lt"/>
              <a:cs typeface="Arial" panose="020B0604020202020204" pitchFamily="34" charset="0"/>
            </a:endParaRPr>
          </a:p>
        </p:txBody>
      </p:sp>
      <p:pic>
        <p:nvPicPr>
          <p:cNvPr id="4" name="Picture 3" descr="A group of children and a dog on a trail in the woods&#10;&#10;Description automatically generated with medium confidence">
            <a:extLst>
              <a:ext uri="{FF2B5EF4-FFF2-40B4-BE49-F238E27FC236}">
                <a16:creationId xmlns:a16="http://schemas.microsoft.com/office/drawing/2014/main" id="{371D0007-6602-431D-A6E5-F71055C34FC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9512" y="1828462"/>
            <a:ext cx="3866567" cy="4399324"/>
          </a:xfrm>
          <a:prstGeom prst="rect">
            <a:avLst/>
          </a:prstGeom>
        </p:spPr>
      </p:pic>
    </p:spTree>
    <p:extLst>
      <p:ext uri="{BB962C8B-B14F-4D97-AF65-F5344CB8AC3E}">
        <p14:creationId xmlns:p14="http://schemas.microsoft.com/office/powerpoint/2010/main" val="966085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9ABA947A-AB40-491E-9AA2-CE478C723A8D}"/>
              </a:ext>
            </a:extLst>
          </p:cNvPr>
          <p:cNvSpPr txBox="1">
            <a:spLocks/>
          </p:cNvSpPr>
          <p:nvPr/>
        </p:nvSpPr>
        <p:spPr>
          <a:xfrm>
            <a:off x="1340644" y="1412776"/>
            <a:ext cx="6005466" cy="160251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800" b="1" dirty="0">
                <a:latin typeface="+mn-lt"/>
                <a:cs typeface="Arial" panose="020B0604020202020204" pitchFamily="34" charset="0"/>
              </a:rPr>
              <a:t>Can you name any ‘Explorers’</a:t>
            </a:r>
            <a:br>
              <a:rPr lang="en-GB" sz="2800" b="1" dirty="0">
                <a:latin typeface="+mn-lt"/>
                <a:cs typeface="Arial" panose="020B0604020202020204" pitchFamily="34" charset="0"/>
              </a:rPr>
            </a:br>
            <a:endParaRPr lang="en-GB" sz="2800" b="1" dirty="0">
              <a:latin typeface="+mn-lt"/>
              <a:cs typeface="Arial" panose="020B0604020202020204" pitchFamily="34" charset="0"/>
            </a:endParaRPr>
          </a:p>
          <a:p>
            <a:pPr algn="ctr"/>
            <a:r>
              <a:rPr lang="en-GB" sz="2800" b="1" dirty="0">
                <a:latin typeface="+mn-lt"/>
                <a:cs typeface="Arial" panose="020B0604020202020204" pitchFamily="34" charset="0"/>
              </a:rPr>
              <a:t>What does an ‘Explorer’ look like?</a:t>
            </a:r>
          </a:p>
          <a:p>
            <a:pPr algn="ctr"/>
            <a:endParaRPr lang="en-GB" sz="2800" b="1" dirty="0">
              <a:latin typeface="+mn-lt"/>
              <a:cs typeface="Arial" panose="020B0604020202020204" pitchFamily="34" charset="0"/>
            </a:endParaRPr>
          </a:p>
        </p:txBody>
      </p:sp>
      <p:pic>
        <p:nvPicPr>
          <p:cNvPr id="4" name="Picture 3" descr="Boy dressed up with jet pack">
            <a:extLst>
              <a:ext uri="{FF2B5EF4-FFF2-40B4-BE49-F238E27FC236}">
                <a16:creationId xmlns:a16="http://schemas.microsoft.com/office/drawing/2014/main" id="{47AE0C8D-AA2F-400E-9E36-18EE47485ED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97890" y="2924944"/>
            <a:ext cx="5255015" cy="3502488"/>
          </a:xfrm>
          <a:prstGeom prst="rect">
            <a:avLst/>
          </a:prstGeom>
        </p:spPr>
      </p:pic>
    </p:spTree>
    <p:extLst>
      <p:ext uri="{BB962C8B-B14F-4D97-AF65-F5344CB8AC3E}">
        <p14:creationId xmlns:p14="http://schemas.microsoft.com/office/powerpoint/2010/main" val="3130692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erson and a dog&#10;&#10;Description automatically generated with low confidence">
            <a:extLst>
              <a:ext uri="{FF2B5EF4-FFF2-40B4-BE49-F238E27FC236}">
                <a16:creationId xmlns:a16="http://schemas.microsoft.com/office/drawing/2014/main" id="{E0862762-7C14-4027-BBAA-01A4A70EDAC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12982" y="1772816"/>
            <a:ext cx="3824081" cy="4859860"/>
          </a:xfrm>
          <a:prstGeom prst="rect">
            <a:avLst/>
          </a:prstGeom>
        </p:spPr>
      </p:pic>
      <p:sp>
        <p:nvSpPr>
          <p:cNvPr id="5" name="TextBox 4">
            <a:extLst>
              <a:ext uri="{FF2B5EF4-FFF2-40B4-BE49-F238E27FC236}">
                <a16:creationId xmlns:a16="http://schemas.microsoft.com/office/drawing/2014/main" id="{BBCB5A13-D185-4084-9061-587E28FE8983}"/>
              </a:ext>
            </a:extLst>
          </p:cNvPr>
          <p:cNvSpPr txBox="1"/>
          <p:nvPr/>
        </p:nvSpPr>
        <p:spPr>
          <a:xfrm>
            <a:off x="4167895" y="2492896"/>
            <a:ext cx="4743449" cy="3046988"/>
          </a:xfrm>
          <a:prstGeom prst="rect">
            <a:avLst/>
          </a:prstGeom>
          <a:noFill/>
        </p:spPr>
        <p:txBody>
          <a:bodyPr wrap="square">
            <a:spAutoFit/>
          </a:bodyPr>
          <a:lstStyle/>
          <a:p>
            <a:r>
              <a:rPr lang="en-GB" sz="2400" b="1" dirty="0">
                <a:solidFill>
                  <a:srgbClr val="212121"/>
                </a:solidFill>
                <a:latin typeface="+mn-lt"/>
                <a:cs typeface="Arial" panose="020B0604020202020204" pitchFamily="34" charset="0"/>
              </a:rPr>
              <a:t>Sir Ernest Shackleton </a:t>
            </a:r>
            <a:r>
              <a:rPr lang="en-GB" sz="2400" dirty="0">
                <a:solidFill>
                  <a:srgbClr val="212121"/>
                </a:solidFill>
                <a:latin typeface="+mn-lt"/>
                <a:cs typeface="Arial" panose="020B0604020202020204" pitchFamily="34" charset="0"/>
              </a:rPr>
              <a:t>was a famous polar explorer who led the 1914–17 Endurance Expedition to attempt to cross Antarctica from one side to the other.</a:t>
            </a:r>
          </a:p>
          <a:p>
            <a:endParaRPr lang="en-GB" sz="2400" dirty="0">
              <a:solidFill>
                <a:srgbClr val="212121"/>
              </a:solidFill>
              <a:latin typeface="+mn-lt"/>
              <a:cs typeface="Arial" panose="020B0604020202020204" pitchFamily="34" charset="0"/>
            </a:endParaRPr>
          </a:p>
          <a:p>
            <a:endParaRPr lang="en-GB" sz="2400" dirty="0">
              <a:solidFill>
                <a:srgbClr val="212121"/>
              </a:solidFill>
              <a:latin typeface="+mn-lt"/>
              <a:cs typeface="Arial" panose="020B0604020202020204" pitchFamily="34" charset="0"/>
            </a:endParaRPr>
          </a:p>
        </p:txBody>
      </p:sp>
      <p:sp>
        <p:nvSpPr>
          <p:cNvPr id="8" name="TextBox 7">
            <a:extLst>
              <a:ext uri="{FF2B5EF4-FFF2-40B4-BE49-F238E27FC236}">
                <a16:creationId xmlns:a16="http://schemas.microsoft.com/office/drawing/2014/main" id="{DE886808-3A9C-4198-8EAC-886712682F4E}"/>
              </a:ext>
            </a:extLst>
          </p:cNvPr>
          <p:cNvSpPr txBox="1"/>
          <p:nvPr/>
        </p:nvSpPr>
        <p:spPr>
          <a:xfrm>
            <a:off x="1788980" y="1018034"/>
            <a:ext cx="4573242" cy="461665"/>
          </a:xfrm>
          <a:prstGeom prst="rect">
            <a:avLst/>
          </a:prstGeom>
          <a:noFill/>
        </p:spPr>
        <p:txBody>
          <a:bodyPr wrap="square">
            <a:spAutoFit/>
          </a:bodyPr>
          <a:lstStyle/>
          <a:p>
            <a:r>
              <a:rPr lang="en-GB" sz="2400" b="1" dirty="0">
                <a:solidFill>
                  <a:srgbClr val="212121"/>
                </a:solidFill>
                <a:latin typeface="+mn-lt"/>
                <a:cs typeface="Arial" panose="020B0604020202020204" pitchFamily="34" charset="0"/>
              </a:rPr>
              <a:t>Sir Ernest Shackleton </a:t>
            </a:r>
            <a:endParaRPr lang="en-GB" sz="2400" dirty="0">
              <a:latin typeface="+mn-lt"/>
            </a:endParaRPr>
          </a:p>
        </p:txBody>
      </p:sp>
      <p:sp>
        <p:nvSpPr>
          <p:cNvPr id="6" name="TextBox 5">
            <a:extLst>
              <a:ext uri="{FF2B5EF4-FFF2-40B4-BE49-F238E27FC236}">
                <a16:creationId xmlns:a16="http://schemas.microsoft.com/office/drawing/2014/main" id="{2481B267-B529-4F6C-8ED2-C9EC7220F3F2}"/>
              </a:ext>
            </a:extLst>
          </p:cNvPr>
          <p:cNvSpPr txBox="1"/>
          <p:nvPr/>
        </p:nvSpPr>
        <p:spPr>
          <a:xfrm>
            <a:off x="4253619" y="5986345"/>
            <a:ext cx="4572000" cy="646331"/>
          </a:xfrm>
          <a:prstGeom prst="rect">
            <a:avLst/>
          </a:prstGeom>
          <a:noFill/>
        </p:spPr>
        <p:txBody>
          <a:bodyPr wrap="square">
            <a:spAutoFit/>
          </a:bodyPr>
          <a:lstStyle/>
          <a:p>
            <a:r>
              <a:rPr lang="en-GB" dirty="0">
                <a:latin typeface="+mn-lt"/>
                <a:hlinkClick r:id="rId3"/>
              </a:rPr>
              <a:t>Royal Geographical Society - Geography resources for teachers (rgs.org)</a:t>
            </a:r>
            <a:r>
              <a:rPr lang="en-GB" dirty="0">
                <a:latin typeface="+mn-lt"/>
              </a:rPr>
              <a:t> </a:t>
            </a:r>
            <a:endParaRPr lang="en-GB" dirty="0">
              <a:latin typeface="+mn-lt"/>
              <a:cs typeface="Arial" panose="020B0604020202020204" pitchFamily="34" charset="0"/>
            </a:endParaRPr>
          </a:p>
        </p:txBody>
      </p:sp>
    </p:spTree>
    <p:extLst>
      <p:ext uri="{BB962C8B-B14F-4D97-AF65-F5344CB8AC3E}">
        <p14:creationId xmlns:p14="http://schemas.microsoft.com/office/powerpoint/2010/main" val="2812750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818566-EE04-4D8E-AEE1-2BA158061CFF}"/>
              </a:ext>
            </a:extLst>
          </p:cNvPr>
          <p:cNvSpPr txBox="1"/>
          <p:nvPr/>
        </p:nvSpPr>
        <p:spPr>
          <a:xfrm>
            <a:off x="4572000" y="2120623"/>
            <a:ext cx="4257054" cy="2308324"/>
          </a:xfrm>
          <a:prstGeom prst="rect">
            <a:avLst/>
          </a:prstGeom>
          <a:noFill/>
        </p:spPr>
        <p:txBody>
          <a:bodyPr wrap="square">
            <a:spAutoFit/>
          </a:bodyPr>
          <a:lstStyle/>
          <a:p>
            <a:pPr algn="l" fontAlgn="base"/>
            <a:r>
              <a:rPr lang="en-GB" sz="2400" b="1" dirty="0">
                <a:latin typeface="+mn-lt"/>
                <a:cs typeface="Arial" panose="020B0604020202020204" pitchFamily="34" charset="0"/>
              </a:rPr>
              <a:t>Roald Amundsen </a:t>
            </a:r>
            <a:r>
              <a:rPr lang="en-GB" sz="2400" dirty="0">
                <a:latin typeface="+mn-lt"/>
                <a:cs typeface="Arial" panose="020B0604020202020204" pitchFamily="34" charset="0"/>
              </a:rPr>
              <a:t>is one of history’s most celebrated explorers, famous for navigating the North-West Passage and being the first to reach the South Pole.</a:t>
            </a:r>
          </a:p>
        </p:txBody>
      </p:sp>
      <p:pic>
        <p:nvPicPr>
          <p:cNvPr id="4" name="Picture 3">
            <a:extLst>
              <a:ext uri="{FF2B5EF4-FFF2-40B4-BE49-F238E27FC236}">
                <a16:creationId xmlns:a16="http://schemas.microsoft.com/office/drawing/2014/main" id="{B48A64ED-869C-46CA-9A18-763412B1B2D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9865" y="1700808"/>
            <a:ext cx="4345472" cy="2728139"/>
          </a:xfrm>
          <a:prstGeom prst="rect">
            <a:avLst/>
          </a:prstGeom>
        </p:spPr>
      </p:pic>
      <p:sp>
        <p:nvSpPr>
          <p:cNvPr id="6" name="TextBox 5">
            <a:extLst>
              <a:ext uri="{FF2B5EF4-FFF2-40B4-BE49-F238E27FC236}">
                <a16:creationId xmlns:a16="http://schemas.microsoft.com/office/drawing/2014/main" id="{DE6A8EEE-D1D9-4938-8233-8394D9A66122}"/>
              </a:ext>
            </a:extLst>
          </p:cNvPr>
          <p:cNvSpPr txBox="1"/>
          <p:nvPr/>
        </p:nvSpPr>
        <p:spPr>
          <a:xfrm>
            <a:off x="525558" y="4941168"/>
            <a:ext cx="3889292" cy="646331"/>
          </a:xfrm>
          <a:prstGeom prst="rect">
            <a:avLst/>
          </a:prstGeom>
          <a:noFill/>
        </p:spPr>
        <p:txBody>
          <a:bodyPr wrap="square">
            <a:spAutoFit/>
          </a:bodyPr>
          <a:lstStyle/>
          <a:p>
            <a:r>
              <a:rPr lang="en-GB" dirty="0">
                <a:latin typeface="+mn-lt"/>
                <a:cs typeface="Arial" panose="020B0604020202020204" pitchFamily="34" charset="0"/>
                <a:hlinkClick r:id="rId3"/>
              </a:rPr>
              <a:t>Roald Amundsen | Royal Museums Greenwich (rmg.co.uk)</a:t>
            </a:r>
            <a:endParaRPr lang="en-GB" dirty="0">
              <a:latin typeface="+mn-lt"/>
            </a:endParaRPr>
          </a:p>
        </p:txBody>
      </p:sp>
    </p:spTree>
    <p:extLst>
      <p:ext uri="{BB962C8B-B14F-4D97-AF65-F5344CB8AC3E}">
        <p14:creationId xmlns:p14="http://schemas.microsoft.com/office/powerpoint/2010/main" val="213337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8553CB-77BA-4C93-9225-268E864B94B2}"/>
              </a:ext>
            </a:extLst>
          </p:cNvPr>
          <p:cNvSpPr txBox="1"/>
          <p:nvPr/>
        </p:nvSpPr>
        <p:spPr>
          <a:xfrm>
            <a:off x="1305791" y="6199499"/>
            <a:ext cx="3493592" cy="646331"/>
          </a:xfrm>
          <a:prstGeom prst="rect">
            <a:avLst/>
          </a:prstGeom>
          <a:noFill/>
        </p:spPr>
        <p:txBody>
          <a:bodyPr wrap="square">
            <a:spAutoFit/>
          </a:bodyPr>
          <a:lstStyle/>
          <a:p>
            <a:r>
              <a:rPr lang="en-GB" dirty="0">
                <a:latin typeface="+mn-lt"/>
                <a:cs typeface="Arial" panose="020B0604020202020204" pitchFamily="34" charset="0"/>
                <a:hlinkClick r:id="rId2"/>
              </a:rPr>
              <a:t>http://www.explorapoles.org/explorers/profile/funatsu_keizo</a:t>
            </a:r>
            <a:r>
              <a:rPr lang="en-GB" dirty="0">
                <a:latin typeface="+mn-lt"/>
                <a:cs typeface="Arial" panose="020B0604020202020204" pitchFamily="34" charset="0"/>
              </a:rPr>
              <a:t> </a:t>
            </a:r>
          </a:p>
        </p:txBody>
      </p:sp>
      <p:pic>
        <p:nvPicPr>
          <p:cNvPr id="5122" name="Picture 2">
            <a:extLst>
              <a:ext uri="{FF2B5EF4-FFF2-40B4-BE49-F238E27FC236}">
                <a16:creationId xmlns:a16="http://schemas.microsoft.com/office/drawing/2014/main" id="{B382C2F2-6674-42CE-9B9A-1802A4213556}"/>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259632" y="1196752"/>
            <a:ext cx="3212783" cy="486785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A4B3747-D218-4B1E-B545-CAA1BC4BCD9F}"/>
              </a:ext>
            </a:extLst>
          </p:cNvPr>
          <p:cNvSpPr txBox="1"/>
          <p:nvPr/>
        </p:nvSpPr>
        <p:spPr>
          <a:xfrm>
            <a:off x="4788024" y="2020990"/>
            <a:ext cx="3729136" cy="3046988"/>
          </a:xfrm>
          <a:prstGeom prst="rect">
            <a:avLst/>
          </a:prstGeom>
          <a:noFill/>
        </p:spPr>
        <p:txBody>
          <a:bodyPr wrap="square">
            <a:spAutoFit/>
          </a:bodyPr>
          <a:lstStyle/>
          <a:p>
            <a:pPr algn="l"/>
            <a:r>
              <a:rPr lang="en-GB" sz="2400" b="1" dirty="0" err="1">
                <a:solidFill>
                  <a:srgbClr val="000000"/>
                </a:solidFill>
                <a:latin typeface="+mn-lt"/>
              </a:rPr>
              <a:t>Keizo</a:t>
            </a:r>
            <a:r>
              <a:rPr lang="en-GB" sz="2400" b="1" dirty="0">
                <a:solidFill>
                  <a:srgbClr val="000000"/>
                </a:solidFill>
                <a:latin typeface="+mn-lt"/>
              </a:rPr>
              <a:t> </a:t>
            </a:r>
            <a:r>
              <a:rPr lang="en-GB" sz="2400" b="1" dirty="0" err="1">
                <a:solidFill>
                  <a:srgbClr val="000000"/>
                </a:solidFill>
                <a:latin typeface="+mn-lt"/>
              </a:rPr>
              <a:t>Funatsu</a:t>
            </a:r>
            <a:r>
              <a:rPr lang="en-GB" sz="2400" b="1" dirty="0">
                <a:solidFill>
                  <a:srgbClr val="000000"/>
                </a:solidFill>
                <a:latin typeface="+mn-lt"/>
              </a:rPr>
              <a:t> </a:t>
            </a:r>
            <a:r>
              <a:rPr lang="en-GB" sz="2400" dirty="0">
                <a:solidFill>
                  <a:srgbClr val="000000"/>
                </a:solidFill>
                <a:latin typeface="+mn-lt"/>
              </a:rPr>
              <a:t>is a great adventurer. He was an office worker for a Japanese business firm but quit in 1984. After he left his regular job, he started his life as an adventurer. </a:t>
            </a:r>
          </a:p>
        </p:txBody>
      </p:sp>
    </p:spTree>
    <p:extLst>
      <p:ext uri="{BB962C8B-B14F-4D97-AF65-F5344CB8AC3E}">
        <p14:creationId xmlns:p14="http://schemas.microsoft.com/office/powerpoint/2010/main" val="3468249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530B24D8-36FA-43AF-A4BE-B442CD24BBE8}"/>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995936" y="1844824"/>
            <a:ext cx="3994611" cy="295079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arbara Hillary, first African American woman to reach the North Pole, dies at 88">
            <a:extLst>
              <a:ext uri="{FF2B5EF4-FFF2-40B4-BE49-F238E27FC236}">
                <a16:creationId xmlns:a16="http://schemas.microsoft.com/office/drawing/2014/main" id="{686A52CA-EFD2-413D-A8E6-D6AD00CFE1C4}"/>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1844824"/>
            <a:ext cx="2793879" cy="295079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C47D082-4CDB-4EE2-AC86-6D4BADF90B9A}"/>
              </a:ext>
            </a:extLst>
          </p:cNvPr>
          <p:cNvSpPr txBox="1"/>
          <p:nvPr/>
        </p:nvSpPr>
        <p:spPr>
          <a:xfrm>
            <a:off x="323528" y="4892967"/>
            <a:ext cx="8496943" cy="1200329"/>
          </a:xfrm>
          <a:prstGeom prst="rect">
            <a:avLst/>
          </a:prstGeom>
          <a:noFill/>
        </p:spPr>
        <p:txBody>
          <a:bodyPr wrap="square">
            <a:spAutoFit/>
          </a:bodyPr>
          <a:lstStyle/>
          <a:p>
            <a:r>
              <a:rPr lang="en-GB" sz="2400" b="0" i="0" dirty="0">
                <a:effectLst/>
                <a:latin typeface="+mn-lt"/>
              </a:rPr>
              <a:t>Barbara Hillary was the first African American woman on record to reach both the North and South Poles. She reached the North Pole aged 75 and the South Pole aged 79.</a:t>
            </a:r>
            <a:endParaRPr lang="en-GB" sz="2400" dirty="0">
              <a:latin typeface="+mn-lt"/>
            </a:endParaRPr>
          </a:p>
        </p:txBody>
      </p:sp>
      <p:sp>
        <p:nvSpPr>
          <p:cNvPr id="8" name="TextBox 7">
            <a:extLst>
              <a:ext uri="{FF2B5EF4-FFF2-40B4-BE49-F238E27FC236}">
                <a16:creationId xmlns:a16="http://schemas.microsoft.com/office/drawing/2014/main" id="{6DCC41D9-6D18-460C-A424-AF2828FEA7F7}"/>
              </a:ext>
            </a:extLst>
          </p:cNvPr>
          <p:cNvSpPr txBox="1"/>
          <p:nvPr/>
        </p:nvSpPr>
        <p:spPr>
          <a:xfrm>
            <a:off x="2555776" y="764704"/>
            <a:ext cx="4572000" cy="523220"/>
          </a:xfrm>
          <a:prstGeom prst="rect">
            <a:avLst/>
          </a:prstGeom>
          <a:noFill/>
        </p:spPr>
        <p:txBody>
          <a:bodyPr wrap="square">
            <a:spAutoFit/>
          </a:bodyPr>
          <a:lstStyle/>
          <a:p>
            <a:r>
              <a:rPr lang="en-GB" sz="2800" b="0" i="0" dirty="0">
                <a:effectLst/>
                <a:latin typeface="+mn-lt"/>
              </a:rPr>
              <a:t>Barbara Hillary </a:t>
            </a:r>
            <a:endParaRPr lang="en-GB" sz="2800" dirty="0"/>
          </a:p>
        </p:txBody>
      </p:sp>
      <p:sp>
        <p:nvSpPr>
          <p:cNvPr id="10" name="TextBox 9">
            <a:extLst>
              <a:ext uri="{FF2B5EF4-FFF2-40B4-BE49-F238E27FC236}">
                <a16:creationId xmlns:a16="http://schemas.microsoft.com/office/drawing/2014/main" id="{AB45366D-1D4E-4598-B069-B9E47EDC8CA4}"/>
              </a:ext>
            </a:extLst>
          </p:cNvPr>
          <p:cNvSpPr txBox="1"/>
          <p:nvPr/>
        </p:nvSpPr>
        <p:spPr>
          <a:xfrm>
            <a:off x="356388" y="6381328"/>
            <a:ext cx="4572000" cy="369332"/>
          </a:xfrm>
          <a:prstGeom prst="rect">
            <a:avLst/>
          </a:prstGeom>
          <a:noFill/>
        </p:spPr>
        <p:txBody>
          <a:bodyPr wrap="square">
            <a:spAutoFit/>
          </a:bodyPr>
          <a:lstStyle/>
          <a:p>
            <a:r>
              <a:rPr lang="en-GB" dirty="0">
                <a:hlinkClick r:id="rId4"/>
              </a:rPr>
              <a:t>https://barbarahillary.com/about</a:t>
            </a:r>
            <a:r>
              <a:rPr lang="en-GB" dirty="0"/>
              <a:t> </a:t>
            </a:r>
          </a:p>
        </p:txBody>
      </p:sp>
    </p:spTree>
    <p:extLst>
      <p:ext uri="{BB962C8B-B14F-4D97-AF65-F5344CB8AC3E}">
        <p14:creationId xmlns:p14="http://schemas.microsoft.com/office/powerpoint/2010/main" val="251621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911A8B2-49F8-4E56-AB44-A57DACE194E7}"/>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23528" y="1844824"/>
            <a:ext cx="4622147" cy="345638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FD493E9-4A4A-40FB-997D-297FD5A4C64C}"/>
              </a:ext>
            </a:extLst>
          </p:cNvPr>
          <p:cNvSpPr txBox="1"/>
          <p:nvPr/>
        </p:nvSpPr>
        <p:spPr>
          <a:xfrm>
            <a:off x="2483768" y="1124744"/>
            <a:ext cx="2952328" cy="461665"/>
          </a:xfrm>
          <a:prstGeom prst="rect">
            <a:avLst/>
          </a:prstGeom>
          <a:noFill/>
        </p:spPr>
        <p:txBody>
          <a:bodyPr wrap="square">
            <a:spAutoFit/>
          </a:bodyPr>
          <a:lstStyle/>
          <a:p>
            <a:r>
              <a:rPr lang="en-GB" sz="2400" b="1" dirty="0">
                <a:solidFill>
                  <a:srgbClr val="000000"/>
                </a:solidFill>
                <a:latin typeface="+mn-lt"/>
              </a:rPr>
              <a:t>Fiona </a:t>
            </a:r>
            <a:r>
              <a:rPr lang="en-GB" sz="2400" b="1" dirty="0" err="1">
                <a:solidFill>
                  <a:srgbClr val="000000"/>
                </a:solidFill>
                <a:latin typeface="+mn-lt"/>
              </a:rPr>
              <a:t>Thornewill</a:t>
            </a:r>
            <a:r>
              <a:rPr lang="en-GB" sz="2400" b="1" dirty="0">
                <a:solidFill>
                  <a:srgbClr val="000000"/>
                </a:solidFill>
                <a:latin typeface="+mn-lt"/>
              </a:rPr>
              <a:t> </a:t>
            </a:r>
            <a:endParaRPr lang="en-GB" sz="2400" b="1" dirty="0">
              <a:latin typeface="+mn-lt"/>
            </a:endParaRPr>
          </a:p>
        </p:txBody>
      </p:sp>
      <p:sp>
        <p:nvSpPr>
          <p:cNvPr id="7" name="TextBox 6">
            <a:extLst>
              <a:ext uri="{FF2B5EF4-FFF2-40B4-BE49-F238E27FC236}">
                <a16:creationId xmlns:a16="http://schemas.microsoft.com/office/drawing/2014/main" id="{A77D1B4D-AA14-4511-8139-D23DF4926583}"/>
              </a:ext>
            </a:extLst>
          </p:cNvPr>
          <p:cNvSpPr txBox="1"/>
          <p:nvPr/>
        </p:nvSpPr>
        <p:spPr>
          <a:xfrm>
            <a:off x="5292080" y="2223186"/>
            <a:ext cx="3419872" cy="3046988"/>
          </a:xfrm>
          <a:prstGeom prst="rect">
            <a:avLst/>
          </a:prstGeom>
          <a:noFill/>
        </p:spPr>
        <p:txBody>
          <a:bodyPr wrap="square">
            <a:spAutoFit/>
          </a:bodyPr>
          <a:lstStyle/>
          <a:p>
            <a:r>
              <a:rPr lang="en-GB" sz="2400" b="1" dirty="0">
                <a:effectLst/>
                <a:latin typeface="+mn-lt"/>
                <a:ea typeface="Times New Roman" panose="02020603050405020304" pitchFamily="18" charset="0"/>
                <a:cs typeface="Times New Roman" panose="02020603050405020304" pitchFamily="18" charset="0"/>
              </a:rPr>
              <a:t>Fiona </a:t>
            </a:r>
            <a:r>
              <a:rPr lang="en-GB" sz="2400" b="1" dirty="0" err="1">
                <a:effectLst/>
                <a:latin typeface="+mn-lt"/>
                <a:ea typeface="Times New Roman" panose="02020603050405020304" pitchFamily="18" charset="0"/>
                <a:cs typeface="Times New Roman" panose="02020603050405020304" pitchFamily="18" charset="0"/>
              </a:rPr>
              <a:t>Thornewill</a:t>
            </a:r>
            <a:r>
              <a:rPr lang="en-GB" sz="2400" b="1" dirty="0">
                <a:effectLst/>
                <a:latin typeface="+mn-lt"/>
                <a:ea typeface="Times New Roman" panose="02020603050405020304" pitchFamily="18" charset="0"/>
                <a:cs typeface="Times New Roman" panose="02020603050405020304" pitchFamily="18" charset="0"/>
              </a:rPr>
              <a:t> </a:t>
            </a:r>
            <a:r>
              <a:rPr lang="en-GB" sz="2400" dirty="0">
                <a:effectLst/>
                <a:latin typeface="+mn-lt"/>
                <a:ea typeface="Times New Roman" panose="02020603050405020304" pitchFamily="18" charset="0"/>
                <a:cs typeface="Times New Roman" panose="02020603050405020304" pitchFamily="18" charset="0"/>
              </a:rPr>
              <a:t>together with her husband Mike, realised their dreams of being the first married couple to walk to both the South and North Poles.</a:t>
            </a:r>
          </a:p>
          <a:p>
            <a:r>
              <a:rPr lang="en-GB" sz="2400" dirty="0">
                <a:effectLst/>
                <a:latin typeface="+mn-lt"/>
                <a:ea typeface="Times New Roman" panose="02020603050405020304" pitchFamily="18" charset="0"/>
                <a:cs typeface="Times New Roman" panose="02020603050405020304" pitchFamily="18" charset="0"/>
              </a:rPr>
              <a:t> </a:t>
            </a:r>
          </a:p>
        </p:txBody>
      </p:sp>
      <p:sp>
        <p:nvSpPr>
          <p:cNvPr id="9" name="TextBox 8">
            <a:extLst>
              <a:ext uri="{FF2B5EF4-FFF2-40B4-BE49-F238E27FC236}">
                <a16:creationId xmlns:a16="http://schemas.microsoft.com/office/drawing/2014/main" id="{06404E59-D5B1-4339-AC37-29D51F9A165B}"/>
              </a:ext>
            </a:extLst>
          </p:cNvPr>
          <p:cNvSpPr txBox="1"/>
          <p:nvPr/>
        </p:nvSpPr>
        <p:spPr>
          <a:xfrm>
            <a:off x="372052" y="5661248"/>
            <a:ext cx="4572000" cy="646331"/>
          </a:xfrm>
          <a:prstGeom prst="rect">
            <a:avLst/>
          </a:prstGeom>
          <a:noFill/>
        </p:spPr>
        <p:txBody>
          <a:bodyPr wrap="square">
            <a:spAutoFit/>
          </a:bodyPr>
          <a:lstStyle/>
          <a:p>
            <a:r>
              <a:rPr lang="en-GB" sz="1800" u="sng" dirty="0">
                <a:solidFill>
                  <a:srgbClr val="0000FF"/>
                </a:solidFill>
                <a:effectLst/>
                <a:latin typeface="+mn-lt"/>
                <a:ea typeface="Times New Roman" panose="02020603050405020304" pitchFamily="18" charset="0"/>
                <a:cs typeface="Times New Roman" panose="02020603050405020304" pitchFamily="18" charset="0"/>
                <a:hlinkClick r:id="rId3"/>
              </a:rPr>
              <a:t>http://www.explorapoles.org/explorers/profile/thornewill_fiona/</a:t>
            </a:r>
            <a:r>
              <a:rPr lang="en-GB" sz="1800" b="1" dirty="0">
                <a:effectLst/>
                <a:latin typeface="+mn-lt"/>
                <a:ea typeface="Times New Roman" panose="02020603050405020304" pitchFamily="18" charset="0"/>
                <a:cs typeface="Times New Roman" panose="02020603050405020304" pitchFamily="18" charset="0"/>
              </a:rPr>
              <a:t> </a:t>
            </a:r>
            <a:endParaRPr lang="en-GB" sz="1600" dirty="0">
              <a:effectLst/>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2029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0" name="Picture 8" descr="Preet on a training expedition">
            <a:extLst>
              <a:ext uri="{FF2B5EF4-FFF2-40B4-BE49-F238E27FC236}">
                <a16:creationId xmlns:a16="http://schemas.microsoft.com/office/drawing/2014/main" id="{CDCEE781-7BA6-4A5A-919B-EFB0BA965C26}"/>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857250"/>
            <a:ext cx="365760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CD9AD33A-152A-480E-B760-36D162295838}"/>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913775" y="857250"/>
            <a:ext cx="2794784" cy="2071843"/>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After flying from Punta Arenas in Chile to Antarctica's Union Glacier, she has set off from the Hercules Inlet on southern edge of the Ronne Ice Shelf, some 702 miles (1,130km) from the South Pole">
            <a:extLst>
              <a:ext uri="{FF2B5EF4-FFF2-40B4-BE49-F238E27FC236}">
                <a16:creationId xmlns:a16="http://schemas.microsoft.com/office/drawing/2014/main" id="{7CCC5F84-2448-4823-A72E-3DF57332B346}"/>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004048" y="3753746"/>
            <a:ext cx="3609906" cy="288678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89501ECD-9AD2-45FF-907B-D53B1E0EE63E}"/>
              </a:ext>
            </a:extLst>
          </p:cNvPr>
          <p:cNvSpPr txBox="1"/>
          <p:nvPr/>
        </p:nvSpPr>
        <p:spPr>
          <a:xfrm>
            <a:off x="179512" y="3415816"/>
            <a:ext cx="4573242" cy="1569660"/>
          </a:xfrm>
          <a:prstGeom prst="rect">
            <a:avLst/>
          </a:prstGeom>
          <a:noFill/>
        </p:spPr>
        <p:txBody>
          <a:bodyPr wrap="square">
            <a:spAutoFit/>
          </a:bodyPr>
          <a:lstStyle/>
          <a:p>
            <a:r>
              <a:rPr lang="en-GB" sz="2400" b="1" dirty="0">
                <a:solidFill>
                  <a:srgbClr val="3F3F42"/>
                </a:solidFill>
                <a:latin typeface="+mn-lt"/>
                <a:cs typeface="Arial" panose="020B0604020202020204" pitchFamily="34" charset="0"/>
              </a:rPr>
              <a:t>Preet </a:t>
            </a:r>
            <a:r>
              <a:rPr lang="en-GB" sz="2400" b="1" dirty="0" err="1">
                <a:solidFill>
                  <a:srgbClr val="3F3F42"/>
                </a:solidFill>
                <a:latin typeface="+mn-lt"/>
                <a:cs typeface="Arial" panose="020B0604020202020204" pitchFamily="34" charset="0"/>
              </a:rPr>
              <a:t>Chandi</a:t>
            </a:r>
            <a:r>
              <a:rPr lang="en-GB" sz="2400" b="1" dirty="0">
                <a:solidFill>
                  <a:srgbClr val="3F3F42"/>
                </a:solidFill>
                <a:latin typeface="+mn-lt"/>
                <a:cs typeface="Arial" panose="020B0604020202020204" pitchFamily="34" charset="0"/>
              </a:rPr>
              <a:t> </a:t>
            </a:r>
            <a:r>
              <a:rPr lang="en-GB" sz="2400" dirty="0">
                <a:solidFill>
                  <a:srgbClr val="3F3F42"/>
                </a:solidFill>
                <a:latin typeface="+mn-lt"/>
                <a:cs typeface="Arial" panose="020B0604020202020204" pitchFamily="34" charset="0"/>
              </a:rPr>
              <a:t>is thought to have become the first woman of colour to complete a solo expedition across Antarctica</a:t>
            </a:r>
            <a:r>
              <a:rPr lang="en-GB" sz="2400" b="1" dirty="0">
                <a:solidFill>
                  <a:srgbClr val="3F3F42"/>
                </a:solidFill>
                <a:latin typeface="+mn-lt"/>
                <a:cs typeface="Arial" panose="020B0604020202020204" pitchFamily="34" charset="0"/>
              </a:rPr>
              <a:t>.</a:t>
            </a:r>
            <a:endParaRPr lang="en-GB" sz="2400" dirty="0">
              <a:solidFill>
                <a:srgbClr val="3F3F42"/>
              </a:solidFill>
              <a:latin typeface="+mn-lt"/>
              <a:cs typeface="Arial" panose="020B0604020202020204" pitchFamily="34" charset="0"/>
            </a:endParaRPr>
          </a:p>
        </p:txBody>
      </p:sp>
      <p:sp>
        <p:nvSpPr>
          <p:cNvPr id="13" name="TextBox 12">
            <a:extLst>
              <a:ext uri="{FF2B5EF4-FFF2-40B4-BE49-F238E27FC236}">
                <a16:creationId xmlns:a16="http://schemas.microsoft.com/office/drawing/2014/main" id="{EC6EC0D1-5981-4BEF-8AE1-1A4C61C4BDC3}"/>
              </a:ext>
            </a:extLst>
          </p:cNvPr>
          <p:cNvSpPr txBox="1"/>
          <p:nvPr/>
        </p:nvSpPr>
        <p:spPr>
          <a:xfrm>
            <a:off x="5846844" y="1700808"/>
            <a:ext cx="3297156" cy="1938992"/>
          </a:xfrm>
          <a:prstGeom prst="rect">
            <a:avLst/>
          </a:prstGeom>
          <a:noFill/>
        </p:spPr>
        <p:txBody>
          <a:bodyPr wrap="square">
            <a:spAutoFit/>
          </a:bodyPr>
          <a:lstStyle/>
          <a:p>
            <a:r>
              <a:rPr lang="en-GB" sz="2400" dirty="0">
                <a:solidFill>
                  <a:srgbClr val="3F3F42"/>
                </a:solidFill>
                <a:latin typeface="+mn-lt"/>
                <a:cs typeface="Arial" panose="020B0604020202020204" pitchFamily="34" charset="0"/>
              </a:rPr>
              <a:t>"That's part of the reason why I wanted to do this - for people who don't fit a certain image," she said.</a:t>
            </a:r>
            <a:endParaRPr lang="en-GB" sz="2400" dirty="0">
              <a:latin typeface="+mn-lt"/>
              <a:cs typeface="Arial" panose="020B0604020202020204" pitchFamily="34" charset="0"/>
            </a:endParaRPr>
          </a:p>
        </p:txBody>
      </p:sp>
      <p:sp>
        <p:nvSpPr>
          <p:cNvPr id="8" name="TextBox 7">
            <a:extLst>
              <a:ext uri="{FF2B5EF4-FFF2-40B4-BE49-F238E27FC236}">
                <a16:creationId xmlns:a16="http://schemas.microsoft.com/office/drawing/2014/main" id="{1441F396-5BAE-42FB-97EE-78A769B05EB1}"/>
              </a:ext>
            </a:extLst>
          </p:cNvPr>
          <p:cNvSpPr txBox="1"/>
          <p:nvPr/>
        </p:nvSpPr>
        <p:spPr>
          <a:xfrm>
            <a:off x="323528" y="5930892"/>
            <a:ext cx="4572000" cy="646331"/>
          </a:xfrm>
          <a:prstGeom prst="rect">
            <a:avLst/>
          </a:prstGeom>
          <a:noFill/>
        </p:spPr>
        <p:txBody>
          <a:bodyPr wrap="square">
            <a:spAutoFit/>
          </a:bodyPr>
          <a:lstStyle/>
          <a:p>
            <a:pPr algn="l" fontAlgn="base"/>
            <a:r>
              <a:rPr lang="en-GB" sz="1800" dirty="0">
                <a:latin typeface="+mn-lt"/>
                <a:cs typeface="Arial" panose="020B0604020202020204" pitchFamily="34" charset="0"/>
                <a:hlinkClick r:id="rId5"/>
              </a:rPr>
              <a:t>Army officer completes remarkable solo South Pole trek - BBC News</a:t>
            </a:r>
            <a:r>
              <a:rPr lang="en-GB" sz="1800" dirty="0">
                <a:latin typeface="+mn-lt"/>
                <a:cs typeface="Arial" panose="020B0604020202020204" pitchFamily="34" charset="0"/>
              </a:rPr>
              <a:t> </a:t>
            </a:r>
            <a:endParaRPr lang="en-GB" sz="1800" dirty="0">
              <a:solidFill>
                <a:srgbClr val="3F3F42"/>
              </a:solidFill>
              <a:latin typeface="+mn-lt"/>
              <a:cs typeface="Arial" panose="020B0604020202020204" pitchFamily="34" charset="0"/>
            </a:endParaRPr>
          </a:p>
        </p:txBody>
      </p:sp>
    </p:spTree>
    <p:extLst>
      <p:ext uri="{BB962C8B-B14F-4D97-AF65-F5344CB8AC3E}">
        <p14:creationId xmlns:p14="http://schemas.microsoft.com/office/powerpoint/2010/main" val="4037503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41BE3F2-E51D-41EA-9D27-47C3CB42255F}"/>
              </a:ext>
            </a:extLst>
          </p:cNvPr>
          <p:cNvSpPr txBox="1"/>
          <p:nvPr/>
        </p:nvSpPr>
        <p:spPr>
          <a:xfrm>
            <a:off x="5199452" y="6093296"/>
            <a:ext cx="3945790" cy="646331"/>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hlinkClick r:id="rId2"/>
              </a:rPr>
              <a:t>Disabled military veteran reaches South Pole - BBC News</a:t>
            </a:r>
            <a:endParaRPr lang="en-GB" dirty="0">
              <a:latin typeface="Arial" panose="020B0604020202020204" pitchFamily="34" charset="0"/>
              <a:cs typeface="Arial" panose="020B0604020202020204" pitchFamily="34" charset="0"/>
            </a:endParaRPr>
          </a:p>
        </p:txBody>
      </p:sp>
      <p:pic>
        <p:nvPicPr>
          <p:cNvPr id="4098" name="Picture 2" descr="Lou Rudd and Martin Hewitt">
            <a:extLst>
              <a:ext uri="{FF2B5EF4-FFF2-40B4-BE49-F238E27FC236}">
                <a16:creationId xmlns:a16="http://schemas.microsoft.com/office/drawing/2014/main" id="{1484B31F-A843-4ADC-85F5-865D6B975DC7}"/>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11931" y="1539051"/>
            <a:ext cx="4712918" cy="265101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24C4E399-1EDB-422F-A0A4-77F3B7B5917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11931" y="4190067"/>
            <a:ext cx="4712918" cy="265373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6D735D10-FC41-4804-8A60-3A339CEE9C6C}"/>
              </a:ext>
            </a:extLst>
          </p:cNvPr>
          <p:cNvSpPr txBox="1"/>
          <p:nvPr/>
        </p:nvSpPr>
        <p:spPr>
          <a:xfrm>
            <a:off x="1835696" y="908720"/>
            <a:ext cx="2554406" cy="461665"/>
          </a:xfrm>
          <a:prstGeom prst="rect">
            <a:avLst/>
          </a:prstGeom>
          <a:noFill/>
        </p:spPr>
        <p:txBody>
          <a:bodyPr wrap="square">
            <a:spAutoFit/>
          </a:bodyPr>
          <a:lstStyle/>
          <a:p>
            <a:pPr algn="l" fontAlgn="base"/>
            <a:r>
              <a:rPr lang="en-GB" sz="2400" b="1" dirty="0">
                <a:solidFill>
                  <a:srgbClr val="22252F"/>
                </a:solidFill>
                <a:latin typeface="Arial" panose="020B0604020202020204" pitchFamily="34" charset="0"/>
                <a:cs typeface="Arial" panose="020B0604020202020204" pitchFamily="34" charset="0"/>
              </a:rPr>
              <a:t>Martin Hewitt</a:t>
            </a:r>
            <a:endParaRPr lang="en-GB" sz="2400" b="1" dirty="0">
              <a:solidFill>
                <a:srgbClr val="3F3F42"/>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B3235226-FBFF-4634-A8DF-B2C9ED6532F1}"/>
              </a:ext>
            </a:extLst>
          </p:cNvPr>
          <p:cNvSpPr txBox="1"/>
          <p:nvPr/>
        </p:nvSpPr>
        <p:spPr>
          <a:xfrm>
            <a:off x="5002102" y="2132856"/>
            <a:ext cx="3945789" cy="3046988"/>
          </a:xfrm>
          <a:prstGeom prst="rect">
            <a:avLst/>
          </a:prstGeom>
          <a:noFill/>
        </p:spPr>
        <p:txBody>
          <a:bodyPr wrap="square">
            <a:spAutoFit/>
          </a:bodyPr>
          <a:lstStyle/>
          <a:p>
            <a:r>
              <a:rPr lang="en-GB" sz="2400" dirty="0">
                <a:latin typeface="+mn-lt"/>
                <a:cs typeface="Arial" panose="020B0604020202020204" pitchFamily="34" charset="0"/>
              </a:rPr>
              <a:t>Martin Hewitt, lost the use of his right arm after being shot in Afghanistan. As a disabled military veteran, he reached the South Pole with another polar explorer after skiing more than 400 miles (644km) in 50 days</a:t>
            </a:r>
          </a:p>
        </p:txBody>
      </p:sp>
    </p:spTree>
    <p:extLst>
      <p:ext uri="{BB962C8B-B14F-4D97-AF65-F5344CB8AC3E}">
        <p14:creationId xmlns:p14="http://schemas.microsoft.com/office/powerpoint/2010/main" val="3697906851"/>
      </p:ext>
    </p:extLst>
  </p:cSld>
  <p:clrMapOvr>
    <a:masterClrMapping/>
  </p:clrMapOvr>
</p:sld>
</file>

<file path=ppt/theme/theme1.xml><?xml version="1.0" encoding="utf-8"?>
<a:theme xmlns:a="http://schemas.openxmlformats.org/drawingml/2006/main" name="RGS-IBG master slide">
  <a:themeElements>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RGS-IBG master slid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GS-IBG master slide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RGS-IBG master slide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RGS-IBG master slide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RGS-IBG master slide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RGS-IBG master slide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RGS-IBG Powerpoint template</Template>
  <TotalTime>133</TotalTime>
  <Words>449</Words>
  <Application>Microsoft Office PowerPoint</Application>
  <PresentationFormat>On-screen Show (4:3)</PresentationFormat>
  <Paragraphs>42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Helvetica</vt:lpstr>
      <vt:lpstr>Times New Roman</vt:lpstr>
      <vt:lpstr>Wingdings</vt:lpstr>
      <vt:lpstr>RGS-IBG master slide</vt:lpstr>
      <vt:lpstr>What is  an ‘Explorer’?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Simon Pinfield</dc:creator>
  <cp:lastModifiedBy>Paula</cp:lastModifiedBy>
  <cp:revision>3</cp:revision>
  <dcterms:created xsi:type="dcterms:W3CDTF">2018-10-26T14:47:48Z</dcterms:created>
  <dcterms:modified xsi:type="dcterms:W3CDTF">2022-02-21T09:52:21Z</dcterms:modified>
</cp:coreProperties>
</file>