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3"/>
  </p:notesMasterIdLst>
  <p:sldIdLst>
    <p:sldId id="293" r:id="rId5"/>
    <p:sldId id="292" r:id="rId6"/>
    <p:sldId id="288" r:id="rId7"/>
    <p:sldId id="282" r:id="rId8"/>
    <p:sldId id="281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DD45E3-DB59-4000-A24C-D0320E2FFAC7}">
          <p14:sldIdLst>
            <p14:sldId id="293"/>
            <p14:sldId id="292"/>
            <p14:sldId id="288"/>
            <p14:sldId id="282"/>
            <p14:sldId id="281"/>
          </p14:sldIdLst>
        </p14:section>
        <p14:section name="Carousel Resources" id="{E0B942BF-539D-4779-9960-65FC126D334A}">
          <p14:sldIdLst>
            <p14:sldId id="294"/>
            <p14:sldId id="295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C00"/>
    <a:srgbClr val="797E01"/>
    <a:srgbClr val="B70005"/>
    <a:srgbClr val="740160"/>
    <a:srgbClr val="01415B"/>
    <a:srgbClr val="D6621A"/>
    <a:srgbClr val="CE5300"/>
    <a:srgbClr val="D6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7D1FDC-C565-491B-973D-4D5CE6E22970}" v="98" dt="2025-03-20T12:06:50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816" autoAdjust="0"/>
  </p:normalViewPr>
  <p:slideViewPr>
    <p:cSldViewPr showGuides="1">
      <p:cViewPr varScale="1">
        <p:scale>
          <a:sx n="73" d="100"/>
          <a:sy n="73" d="100"/>
        </p:scale>
        <p:origin x="2604" y="72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Owen" userId="6c12c0a3-2525-4066-8047-0fb9dd12e67f" providerId="ADAL" clId="{C37D1FDC-C565-491B-973D-4D5CE6E22970}"/>
    <pc:docChg chg="undo redo custSel addSld delSld modSld addSection modSection">
      <pc:chgData name="Rachel Owen" userId="6c12c0a3-2525-4066-8047-0fb9dd12e67f" providerId="ADAL" clId="{C37D1FDC-C565-491B-973D-4D5CE6E22970}" dt="2025-03-20T12:07:08.526" v="4291" actId="478"/>
      <pc:docMkLst>
        <pc:docMk/>
      </pc:docMkLst>
      <pc:sldChg chg="addSp modSp mod modAnim">
        <pc:chgData name="Rachel Owen" userId="6c12c0a3-2525-4066-8047-0fb9dd12e67f" providerId="ADAL" clId="{C37D1FDC-C565-491B-973D-4D5CE6E22970}" dt="2025-03-20T10:33:47.904" v="4264" actId="5793"/>
        <pc:sldMkLst>
          <pc:docMk/>
          <pc:sldMk cId="0" sldId="281"/>
        </pc:sldMkLst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1"/>
            <ac:spMk id="2" creationId="{5C6D6ACC-69A3-E11B-4B5D-A1A68E6F48B4}"/>
          </ac:spMkLst>
        </pc:spChg>
        <pc:spChg chg="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1"/>
            <ac:spMk id="7" creationId="{00000000-0000-0000-0000-000000000000}"/>
          </ac:spMkLst>
        </pc:spChg>
        <pc:spChg chg="mod">
          <ac:chgData name="Rachel Owen" userId="6c12c0a3-2525-4066-8047-0fb9dd12e67f" providerId="ADAL" clId="{C37D1FDC-C565-491B-973D-4D5CE6E22970}" dt="2025-03-20T10:33:47.904" v="4264" actId="5793"/>
          <ac:spMkLst>
            <pc:docMk/>
            <pc:sldMk cId="0" sldId="281"/>
            <ac:spMk id="34823" creationId="{00000000-0000-0000-0000-000000000000}"/>
          </ac:spMkLst>
        </pc:spChg>
        <pc:picChg chg="add mod">
          <ac:chgData name="Rachel Owen" userId="6c12c0a3-2525-4066-8047-0fb9dd12e67f" providerId="ADAL" clId="{C37D1FDC-C565-491B-973D-4D5CE6E22970}" dt="2025-03-19T12:26:10.114" v="2146"/>
          <ac:picMkLst>
            <pc:docMk/>
            <pc:sldMk cId="0" sldId="281"/>
            <ac:picMk id="3" creationId="{30F82C8C-EB13-2F00-EC76-CBBB07ED0145}"/>
          </ac:picMkLst>
        </pc:picChg>
      </pc:sldChg>
      <pc:sldChg chg="addSp delSp modSp mod modClrScheme modAnim chgLayout">
        <pc:chgData name="Rachel Owen" userId="6c12c0a3-2525-4066-8047-0fb9dd12e67f" providerId="ADAL" clId="{C37D1FDC-C565-491B-973D-4D5CE6E22970}" dt="2025-03-20T10:34:09.658" v="4265" actId="14100"/>
        <pc:sldMkLst>
          <pc:docMk/>
          <pc:sldMk cId="0" sldId="282"/>
        </pc:sldMkLst>
        <pc:spChg chg="add mod or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2" creationId="{6942258F-46C4-2957-EF20-4BC97878D780}"/>
          </ac:spMkLst>
        </pc:spChg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3" creationId="{E0536C29-07E9-8411-9EE1-3FB87C1DFD19}"/>
          </ac:spMkLst>
        </pc:spChg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4" creationId="{42739828-B4A5-6B9C-89A5-DE1D7D5ACFCA}"/>
          </ac:spMkLst>
        </pc:spChg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5" creationId="{3437A2CE-5B91-AC50-18AF-73EE96E3BFE8}"/>
          </ac:spMkLst>
        </pc:spChg>
        <pc:spChg chg="add del mod">
          <ac:chgData name="Rachel Owen" userId="6c12c0a3-2525-4066-8047-0fb9dd12e67f" providerId="ADAL" clId="{C37D1FDC-C565-491B-973D-4D5CE6E22970}" dt="2025-03-19T12:00:49.142" v="706" actId="478"/>
          <ac:spMkLst>
            <pc:docMk/>
            <pc:sldMk cId="0" sldId="282"/>
            <ac:spMk id="6" creationId="{A812529B-0F94-D47E-E952-4031C0148866}"/>
          </ac:spMkLst>
        </pc:spChg>
        <pc:spChg chg="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7" creationId="{00000000-0000-0000-0000-000000000000}"/>
          </ac:spMkLst>
        </pc:spChg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15" creationId="{5558FFB2-3489-EC0F-50E6-FB4859CE8FEC}"/>
          </ac:spMkLst>
        </pc:spChg>
        <pc:spChg chg="mod or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2"/>
            <ac:spMk id="35843" creationId="{00000000-0000-0000-0000-000000000000}"/>
          </ac:spMkLst>
        </pc:spChg>
        <pc:picChg chg="add mod">
          <ac:chgData name="Rachel Owen" userId="6c12c0a3-2525-4066-8047-0fb9dd12e67f" providerId="ADAL" clId="{C37D1FDC-C565-491B-973D-4D5CE6E22970}" dt="2025-03-19T12:15:57.564" v="1288"/>
          <ac:picMkLst>
            <pc:docMk/>
            <pc:sldMk cId="0" sldId="282"/>
            <ac:picMk id="16" creationId="{5832D816-8F20-77C4-D5B3-E5FA99F890F6}"/>
          </ac:picMkLst>
        </pc:picChg>
        <pc:cxnChg chg="add mod">
          <ac:chgData name="Rachel Owen" userId="6c12c0a3-2525-4066-8047-0fb9dd12e67f" providerId="ADAL" clId="{C37D1FDC-C565-491B-973D-4D5CE6E22970}" dt="2025-03-19T12:19:53.924" v="1580" actId="14100"/>
          <ac:cxnSpMkLst>
            <pc:docMk/>
            <pc:sldMk cId="0" sldId="282"/>
            <ac:cxnSpMk id="9" creationId="{BA6003FD-4025-EDA0-EB02-5B03AF48B36D}"/>
          </ac:cxnSpMkLst>
        </pc:cxnChg>
        <pc:cxnChg chg="add mod">
          <ac:chgData name="Rachel Owen" userId="6c12c0a3-2525-4066-8047-0fb9dd12e67f" providerId="ADAL" clId="{C37D1FDC-C565-491B-973D-4D5CE6E22970}" dt="2025-03-19T12:08:32.735" v="1075" actId="14100"/>
          <ac:cxnSpMkLst>
            <pc:docMk/>
            <pc:sldMk cId="0" sldId="282"/>
            <ac:cxnSpMk id="10" creationId="{3EF221A6-1623-FF87-DE79-D2F17FC2BCAA}"/>
          </ac:cxnSpMkLst>
        </pc:cxnChg>
        <pc:cxnChg chg="add mod">
          <ac:chgData name="Rachel Owen" userId="6c12c0a3-2525-4066-8047-0fb9dd12e67f" providerId="ADAL" clId="{C37D1FDC-C565-491B-973D-4D5CE6E22970}" dt="2025-03-20T10:34:09.658" v="4265" actId="14100"/>
          <ac:cxnSpMkLst>
            <pc:docMk/>
            <pc:sldMk cId="0" sldId="282"/>
            <ac:cxnSpMk id="11" creationId="{4FF35CEA-D3B5-B092-357E-79AED9489A88}"/>
          </ac:cxnSpMkLst>
        </pc:cxnChg>
      </pc:sldChg>
      <pc:sldChg chg="addSp modSp mod">
        <pc:chgData name="Rachel Owen" userId="6c12c0a3-2525-4066-8047-0fb9dd12e67f" providerId="ADAL" clId="{C37D1FDC-C565-491B-973D-4D5CE6E22970}" dt="2025-03-19T15:52:48.001" v="2229" actId="790"/>
        <pc:sldMkLst>
          <pc:docMk/>
          <pc:sldMk cId="0" sldId="288"/>
        </pc:sldMkLst>
        <pc:spChg chg="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8"/>
            <ac:spMk id="6" creationId="{00000000-0000-0000-0000-000000000000}"/>
          </ac:spMkLst>
        </pc:spChg>
        <pc:spChg chg="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88"/>
            <ac:spMk id="50185" creationId="{00000000-0000-0000-0000-000000000000}"/>
          </ac:spMkLst>
        </pc:spChg>
        <pc:picChg chg="add mod">
          <ac:chgData name="Rachel Owen" userId="6c12c0a3-2525-4066-8047-0fb9dd12e67f" providerId="ADAL" clId="{C37D1FDC-C565-491B-973D-4D5CE6E22970}" dt="2025-03-19T12:15:25.132" v="1283"/>
          <ac:picMkLst>
            <pc:docMk/>
            <pc:sldMk cId="0" sldId="288"/>
            <ac:picMk id="2" creationId="{2205E89E-2158-1A46-538A-3384EC2FD316}"/>
          </ac:picMkLst>
        </pc:picChg>
      </pc:sldChg>
      <pc:sldChg chg="modSp del mod">
        <pc:chgData name="Rachel Owen" userId="6c12c0a3-2525-4066-8047-0fb9dd12e67f" providerId="ADAL" clId="{C37D1FDC-C565-491B-973D-4D5CE6E22970}" dt="2025-03-19T12:27:12.324" v="2157" actId="47"/>
        <pc:sldMkLst>
          <pc:docMk/>
          <pc:sldMk cId="0" sldId="289"/>
        </pc:sldMkLst>
        <pc:spChg chg="mod">
          <ac:chgData name="Rachel Owen" userId="6c12c0a3-2525-4066-8047-0fb9dd12e67f" providerId="ADAL" clId="{C37D1FDC-C565-491B-973D-4D5CE6E22970}" dt="2025-03-19T11:44:42.754" v="15" actId="790"/>
          <ac:spMkLst>
            <pc:docMk/>
            <pc:sldMk cId="0" sldId="289"/>
            <ac:spMk id="7" creationId="{00000000-0000-0000-0000-000000000000}"/>
          </ac:spMkLst>
        </pc:spChg>
        <pc:spChg chg="mod">
          <ac:chgData name="Rachel Owen" userId="6c12c0a3-2525-4066-8047-0fb9dd12e67f" providerId="ADAL" clId="{C37D1FDC-C565-491B-973D-4D5CE6E22970}" dt="2025-03-19T11:44:42.754" v="15" actId="790"/>
          <ac:spMkLst>
            <pc:docMk/>
            <pc:sldMk cId="0" sldId="289"/>
            <ac:spMk id="51206" creationId="{00000000-0000-0000-0000-000000000000}"/>
          </ac:spMkLst>
        </pc:spChg>
      </pc:sldChg>
      <pc:sldChg chg="addSp modSp mod modAnim chgLayout">
        <pc:chgData name="Rachel Owen" userId="6c12c0a3-2525-4066-8047-0fb9dd12e67f" providerId="ADAL" clId="{C37D1FDC-C565-491B-973D-4D5CE6E22970}" dt="2025-03-19T15:52:48.001" v="2229" actId="790"/>
        <pc:sldMkLst>
          <pc:docMk/>
          <pc:sldMk cId="0" sldId="292"/>
        </pc:sldMkLst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92"/>
            <ac:spMk id="6" creationId="{34F8EB28-4E55-4253-C374-5990C5880EAD}"/>
          </ac:spMkLst>
        </pc:spChg>
        <pc:spChg chg="mod or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92"/>
            <ac:spMk id="56322" creationId="{00000000-0000-0000-0000-000000000000}"/>
          </ac:spMkLst>
        </pc:spChg>
        <pc:spChg chg="mod or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0" sldId="292"/>
            <ac:spMk id="56327" creationId="{00000000-0000-0000-0000-000000000000}"/>
          </ac:spMkLst>
        </pc:spChg>
        <pc:picChg chg="add mod">
          <ac:chgData name="Rachel Owen" userId="6c12c0a3-2525-4066-8047-0fb9dd12e67f" providerId="ADAL" clId="{C37D1FDC-C565-491B-973D-4D5CE6E22970}" dt="2025-03-19T11:42:59.954" v="6" actId="1076"/>
          <ac:picMkLst>
            <pc:docMk/>
            <pc:sldMk cId="0" sldId="292"/>
            <ac:picMk id="3" creationId="{A8A4158A-D33D-8BE0-93C3-B82CECE239A3}"/>
          </ac:picMkLst>
        </pc:picChg>
        <pc:picChg chg="add mod">
          <ac:chgData name="Rachel Owen" userId="6c12c0a3-2525-4066-8047-0fb9dd12e67f" providerId="ADAL" clId="{C37D1FDC-C565-491B-973D-4D5CE6E22970}" dt="2025-03-19T11:48:39.798" v="187" actId="1076"/>
          <ac:picMkLst>
            <pc:docMk/>
            <pc:sldMk cId="0" sldId="292"/>
            <ac:picMk id="5" creationId="{C4DEFFBC-4ECD-FE41-43E1-C3F29CEA7C7F}"/>
          </ac:picMkLst>
        </pc:picChg>
      </pc:sldChg>
      <pc:sldChg chg="addSp delSp modSp new mod modClrScheme chgLayout">
        <pc:chgData name="Rachel Owen" userId="6c12c0a3-2525-4066-8047-0fb9dd12e67f" providerId="ADAL" clId="{C37D1FDC-C565-491B-973D-4D5CE6E22970}" dt="2025-03-19T15:52:48.001" v="2229" actId="790"/>
        <pc:sldMkLst>
          <pc:docMk/>
          <pc:sldMk cId="3080653357" sldId="293"/>
        </pc:sldMkLst>
        <pc:spChg chg="del mod ord">
          <ac:chgData name="Rachel Owen" userId="6c12c0a3-2525-4066-8047-0fb9dd12e67f" providerId="ADAL" clId="{C37D1FDC-C565-491B-973D-4D5CE6E22970}" dt="2025-03-19T11:43:15.897" v="8" actId="700"/>
          <ac:spMkLst>
            <pc:docMk/>
            <pc:sldMk cId="3080653357" sldId="293"/>
            <ac:spMk id="2" creationId="{5AF37160-CDB8-FB60-F4FC-2A3451094206}"/>
          </ac:spMkLst>
        </pc:spChg>
        <pc:spChg chg="del mod ord">
          <ac:chgData name="Rachel Owen" userId="6c12c0a3-2525-4066-8047-0fb9dd12e67f" providerId="ADAL" clId="{C37D1FDC-C565-491B-973D-4D5CE6E22970}" dt="2025-03-19T11:43:15.897" v="8" actId="700"/>
          <ac:spMkLst>
            <pc:docMk/>
            <pc:sldMk cId="3080653357" sldId="293"/>
            <ac:spMk id="3" creationId="{83A3DE5F-66B6-1802-08CC-485DF735BF00}"/>
          </ac:spMkLst>
        </pc:spChg>
        <pc:spChg chg="add del mod ord">
          <ac:chgData name="Rachel Owen" userId="6c12c0a3-2525-4066-8047-0fb9dd12e67f" providerId="ADAL" clId="{C37D1FDC-C565-491B-973D-4D5CE6E22970}" dt="2025-03-19T11:43:24.042" v="9" actId="700"/>
          <ac:spMkLst>
            <pc:docMk/>
            <pc:sldMk cId="3080653357" sldId="293"/>
            <ac:spMk id="4" creationId="{07D1166D-2BED-1E52-9150-121EDCDF6AB4}"/>
          </ac:spMkLst>
        </pc:spChg>
        <pc:spChg chg="add del mod ord">
          <ac:chgData name="Rachel Owen" userId="6c12c0a3-2525-4066-8047-0fb9dd12e67f" providerId="ADAL" clId="{C37D1FDC-C565-491B-973D-4D5CE6E22970}" dt="2025-03-19T11:43:24.042" v="9" actId="700"/>
          <ac:spMkLst>
            <pc:docMk/>
            <pc:sldMk cId="3080653357" sldId="293"/>
            <ac:spMk id="5" creationId="{6023ABE3-A9B8-BFC7-648A-70EA64DF56DE}"/>
          </ac:spMkLst>
        </pc:spChg>
        <pc:spChg chg="add mod or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3080653357" sldId="293"/>
            <ac:spMk id="6" creationId="{8FE2085D-D749-9D52-B99E-B97683076620}"/>
          </ac:spMkLst>
        </pc:spChg>
        <pc:spChg chg="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3080653357" sldId="293"/>
            <ac:spMk id="8" creationId="{CBD892C5-E7AF-3D3E-17C2-3A73281FE253}"/>
          </ac:spMkLst>
        </pc:spChg>
        <pc:spChg chg="add mod">
          <ac:chgData name="Rachel Owen" userId="6c12c0a3-2525-4066-8047-0fb9dd12e67f" providerId="ADAL" clId="{C37D1FDC-C565-491B-973D-4D5CE6E22970}" dt="2025-03-19T15:52:48.001" v="2229" actId="790"/>
          <ac:spMkLst>
            <pc:docMk/>
            <pc:sldMk cId="3080653357" sldId="293"/>
            <ac:spMk id="9" creationId="{5FFB8708-5E68-B17F-4CC1-28E489AFA8F6}"/>
          </ac:spMkLst>
        </pc:spChg>
        <pc:picChg chg="add mod">
          <ac:chgData name="Rachel Owen" userId="6c12c0a3-2525-4066-8047-0fb9dd12e67f" providerId="ADAL" clId="{C37D1FDC-C565-491B-973D-4D5CE6E22970}" dt="2025-03-19T11:43:47.299" v="14"/>
          <ac:picMkLst>
            <pc:docMk/>
            <pc:sldMk cId="3080653357" sldId="293"/>
            <ac:picMk id="7" creationId="{577925B3-2A34-30C0-071D-B0EBBDE7C7F8}"/>
          </ac:picMkLst>
        </pc:picChg>
      </pc:sldChg>
      <pc:sldChg chg="addSp delSp modSp new mod chgLayout">
        <pc:chgData name="Rachel Owen" userId="6c12c0a3-2525-4066-8047-0fb9dd12e67f" providerId="ADAL" clId="{C37D1FDC-C565-491B-973D-4D5CE6E22970}" dt="2025-03-20T10:33:17.050" v="4246" actId="20577"/>
        <pc:sldMkLst>
          <pc:docMk/>
          <pc:sldMk cId="2900564405" sldId="294"/>
        </pc:sldMkLst>
        <pc:spChg chg="mod ord">
          <ac:chgData name="Rachel Owen" userId="6c12c0a3-2525-4066-8047-0fb9dd12e67f" providerId="ADAL" clId="{C37D1FDC-C565-491B-973D-4D5CE6E22970}" dt="2025-03-20T10:33:17.050" v="4246" actId="20577"/>
          <ac:spMkLst>
            <pc:docMk/>
            <pc:sldMk cId="2900564405" sldId="294"/>
            <ac:spMk id="2" creationId="{ED079E64-85AD-E70A-AE7B-E40E2FA4F8A5}"/>
          </ac:spMkLst>
        </pc:spChg>
        <pc:spChg chg="del">
          <ac:chgData name="Rachel Owen" userId="6c12c0a3-2525-4066-8047-0fb9dd12e67f" providerId="ADAL" clId="{C37D1FDC-C565-491B-973D-4D5CE6E22970}" dt="2025-03-19T15:49:42.434" v="2186" actId="478"/>
          <ac:spMkLst>
            <pc:docMk/>
            <pc:sldMk cId="2900564405" sldId="294"/>
            <ac:spMk id="3" creationId="{A68FB832-CA35-8F7C-933E-8229587B118B}"/>
          </ac:spMkLst>
        </pc:spChg>
        <pc:spChg chg="add mod ord">
          <ac:chgData name="Rachel Owen" userId="6c12c0a3-2525-4066-8047-0fb9dd12e67f" providerId="ADAL" clId="{C37D1FDC-C565-491B-973D-4D5CE6E22970}" dt="2025-03-20T10:33:03.455" v="4243" actId="20577"/>
          <ac:spMkLst>
            <pc:docMk/>
            <pc:sldMk cId="2900564405" sldId="294"/>
            <ac:spMk id="9" creationId="{2A45B551-3710-E2BB-998A-B49752F284A0}"/>
          </ac:spMkLst>
        </pc:spChg>
        <pc:graphicFrameChg chg="add del mod modGraphic">
          <ac:chgData name="Rachel Owen" userId="6c12c0a3-2525-4066-8047-0fb9dd12e67f" providerId="ADAL" clId="{C37D1FDC-C565-491B-973D-4D5CE6E22970}" dt="2025-03-20T09:04:44.703" v="2538" actId="478"/>
          <ac:graphicFrameMkLst>
            <pc:docMk/>
            <pc:sldMk cId="2900564405" sldId="294"/>
            <ac:graphicFrameMk id="4" creationId="{1DF92BB4-B7FA-CA5A-203E-E8A67D7B48C4}"/>
          </ac:graphicFrameMkLst>
        </pc:graphicFrameChg>
        <pc:graphicFrameChg chg="add del mod modGraphic">
          <ac:chgData name="Rachel Owen" userId="6c12c0a3-2525-4066-8047-0fb9dd12e67f" providerId="ADAL" clId="{C37D1FDC-C565-491B-973D-4D5CE6E22970}" dt="2025-03-20T09:07:32.384" v="2671" actId="478"/>
          <ac:graphicFrameMkLst>
            <pc:docMk/>
            <pc:sldMk cId="2900564405" sldId="294"/>
            <ac:graphicFrameMk id="5" creationId="{6234E4D3-6AE4-4332-3B06-A76006AD3578}"/>
          </ac:graphicFrameMkLst>
        </pc:graphicFrameChg>
        <pc:graphicFrameChg chg="add del mod modGraphic">
          <ac:chgData name="Rachel Owen" userId="6c12c0a3-2525-4066-8047-0fb9dd12e67f" providerId="ADAL" clId="{C37D1FDC-C565-491B-973D-4D5CE6E22970}" dt="2025-03-20T10:28:05.750" v="3938" actId="21"/>
          <ac:graphicFrameMkLst>
            <pc:docMk/>
            <pc:sldMk cId="2900564405" sldId="294"/>
            <ac:graphicFrameMk id="6" creationId="{BC85EEAD-4AAD-4415-C0F6-50546998381B}"/>
          </ac:graphicFrameMkLst>
        </pc:graphicFrameChg>
        <pc:picChg chg="add del mod">
          <ac:chgData name="Rachel Owen" userId="6c12c0a3-2525-4066-8047-0fb9dd12e67f" providerId="ADAL" clId="{C37D1FDC-C565-491B-973D-4D5CE6E22970}" dt="2025-03-20T10:22:21.814" v="3838" actId="478"/>
          <ac:picMkLst>
            <pc:docMk/>
            <pc:sldMk cId="2900564405" sldId="294"/>
            <ac:picMk id="7" creationId="{9C24EAA1-90FE-7284-899A-D22D5762C7BC}"/>
          </ac:picMkLst>
        </pc:picChg>
        <pc:picChg chg="add mod">
          <ac:chgData name="Rachel Owen" userId="6c12c0a3-2525-4066-8047-0fb9dd12e67f" providerId="ADAL" clId="{C37D1FDC-C565-491B-973D-4D5CE6E22970}" dt="2025-03-20T10:22:43.832" v="3843" actId="14100"/>
          <ac:picMkLst>
            <pc:docMk/>
            <pc:sldMk cId="2900564405" sldId="294"/>
            <ac:picMk id="8" creationId="{3DE65096-E029-6BEF-4B26-C6E435B2569A}"/>
          </ac:picMkLst>
        </pc:picChg>
      </pc:sldChg>
      <pc:sldChg chg="addSp delSp modSp new mod modNotesTx">
        <pc:chgData name="Rachel Owen" userId="6c12c0a3-2525-4066-8047-0fb9dd12e67f" providerId="ADAL" clId="{C37D1FDC-C565-491B-973D-4D5CE6E22970}" dt="2025-03-20T12:07:08.526" v="4291" actId="478"/>
        <pc:sldMkLst>
          <pc:docMk/>
          <pc:sldMk cId="1935577437" sldId="295"/>
        </pc:sldMkLst>
        <pc:spChg chg="mod">
          <ac:chgData name="Rachel Owen" userId="6c12c0a3-2525-4066-8047-0fb9dd12e67f" providerId="ADAL" clId="{C37D1FDC-C565-491B-973D-4D5CE6E22970}" dt="2025-03-20T10:33:32.978" v="4261" actId="20577"/>
          <ac:spMkLst>
            <pc:docMk/>
            <pc:sldMk cId="1935577437" sldId="295"/>
            <ac:spMk id="2" creationId="{415CC3EE-F7D1-3DEF-6F9F-55108F35B3E0}"/>
          </ac:spMkLst>
        </pc:spChg>
        <pc:spChg chg="add del mod">
          <ac:chgData name="Rachel Owen" userId="6c12c0a3-2525-4066-8047-0fb9dd12e67f" providerId="ADAL" clId="{C37D1FDC-C565-491B-973D-4D5CE6E22970}" dt="2025-03-20T12:07:08.526" v="4291" actId="478"/>
          <ac:spMkLst>
            <pc:docMk/>
            <pc:sldMk cId="1935577437" sldId="295"/>
            <ac:spMk id="3" creationId="{3978D81A-D308-4B67-E415-90AFE8759927}"/>
          </ac:spMkLst>
        </pc:spChg>
        <pc:spChg chg="del mod">
          <ac:chgData name="Rachel Owen" userId="6c12c0a3-2525-4066-8047-0fb9dd12e67f" providerId="ADAL" clId="{C37D1FDC-C565-491B-973D-4D5CE6E22970}" dt="2025-03-20T10:00:24.487" v="3664" actId="931"/>
          <ac:spMkLst>
            <pc:docMk/>
            <pc:sldMk cId="1935577437" sldId="295"/>
            <ac:spMk id="3" creationId="{DBC43E85-4A1A-9298-A3A9-0D81B47FF124}"/>
          </ac:spMkLst>
        </pc:spChg>
        <pc:picChg chg="add mod">
          <ac:chgData name="Rachel Owen" userId="6c12c0a3-2525-4066-8047-0fb9dd12e67f" providerId="ADAL" clId="{C37D1FDC-C565-491B-973D-4D5CE6E22970}" dt="2025-03-20T12:06:45.888" v="4268" actId="1076"/>
          <ac:picMkLst>
            <pc:docMk/>
            <pc:sldMk cId="1935577437" sldId="295"/>
            <ac:picMk id="5" creationId="{1DC38F16-D4D4-38E9-B7CD-39483268F796}"/>
          </ac:picMkLst>
        </pc:picChg>
        <pc:picChg chg="add mod">
          <ac:chgData name="Rachel Owen" userId="6c12c0a3-2525-4066-8047-0fb9dd12e67f" providerId="ADAL" clId="{C37D1FDC-C565-491B-973D-4D5CE6E22970}" dt="2025-03-20T10:24:33.671" v="3937" actId="14100"/>
          <ac:picMkLst>
            <pc:docMk/>
            <pc:sldMk cId="1935577437" sldId="295"/>
            <ac:picMk id="6" creationId="{688C0105-8A15-FECF-FB2C-A25B8E82328D}"/>
          </ac:picMkLst>
        </pc:picChg>
      </pc:sldChg>
      <pc:sldChg chg="addSp delSp modSp new mod">
        <pc:chgData name="Rachel Owen" userId="6c12c0a3-2525-4066-8047-0fb9dd12e67f" providerId="ADAL" clId="{C37D1FDC-C565-491B-973D-4D5CE6E22970}" dt="2025-03-20T10:33:38.756" v="4262" actId="403"/>
        <pc:sldMkLst>
          <pc:docMk/>
          <pc:sldMk cId="920819541" sldId="296"/>
        </pc:sldMkLst>
        <pc:spChg chg="mod">
          <ac:chgData name="Rachel Owen" userId="6c12c0a3-2525-4066-8047-0fb9dd12e67f" providerId="ADAL" clId="{C37D1FDC-C565-491B-973D-4D5CE6E22970}" dt="2025-03-20T10:33:38.756" v="4262" actId="403"/>
          <ac:spMkLst>
            <pc:docMk/>
            <pc:sldMk cId="920819541" sldId="296"/>
            <ac:spMk id="2" creationId="{3E3B7A6A-14E5-DCAD-DDDE-A0E9FD38B5D2}"/>
          </ac:spMkLst>
        </pc:spChg>
        <pc:spChg chg="del mod">
          <ac:chgData name="Rachel Owen" userId="6c12c0a3-2525-4066-8047-0fb9dd12e67f" providerId="ADAL" clId="{C37D1FDC-C565-491B-973D-4D5CE6E22970}" dt="2025-03-20T10:22:59.112" v="3846"/>
          <ac:spMkLst>
            <pc:docMk/>
            <pc:sldMk cId="920819541" sldId="296"/>
            <ac:spMk id="3" creationId="{6133D1B0-548B-4F60-BCF8-33D8CE8095A8}"/>
          </ac:spMkLst>
        </pc:spChg>
        <pc:spChg chg="add mod">
          <ac:chgData name="Rachel Owen" userId="6c12c0a3-2525-4066-8047-0fb9dd12e67f" providerId="ADAL" clId="{C37D1FDC-C565-491B-973D-4D5CE6E22970}" dt="2025-03-20T10:24:20.581" v="3933" actId="207"/>
          <ac:spMkLst>
            <pc:docMk/>
            <pc:sldMk cId="920819541" sldId="296"/>
            <ac:spMk id="6" creationId="{D92CFDD6-2DA5-E0CA-3687-5012E5CB3D2B}"/>
          </ac:spMkLst>
        </pc:spChg>
        <pc:picChg chg="add mod">
          <ac:chgData name="Rachel Owen" userId="6c12c0a3-2525-4066-8047-0fb9dd12e67f" providerId="ADAL" clId="{C37D1FDC-C565-491B-973D-4D5CE6E22970}" dt="2025-03-20T10:24:30.640" v="3936" actId="1076"/>
          <ac:picMkLst>
            <pc:docMk/>
            <pc:sldMk cId="920819541" sldId="296"/>
            <ac:picMk id="4" creationId="{125991B5-F1A0-CB1E-F0F6-41C98E8211C5}"/>
          </ac:picMkLst>
        </pc:picChg>
        <pc:picChg chg="add del mod">
          <ac:chgData name="Rachel Owen" userId="6c12c0a3-2525-4066-8047-0fb9dd12e67f" providerId="ADAL" clId="{C37D1FDC-C565-491B-973D-4D5CE6E22970}" dt="2025-03-20T10:23:01.131" v="3847" actId="478"/>
          <ac:picMkLst>
            <pc:docMk/>
            <pc:sldMk cId="920819541" sldId="296"/>
            <ac:picMk id="5" creationId="{7AA575D1-AAF8-502D-E01C-2E62E96723D9}"/>
          </ac:picMkLst>
        </pc:picChg>
      </pc:sldChg>
      <pc:sldChg chg="del">
        <pc:chgData name="Rachel Owen" userId="6c12c0a3-2525-4066-8047-0fb9dd12e67f" providerId="ADAL" clId="{C37D1FDC-C565-491B-973D-4D5CE6E22970}" dt="2025-03-19T11:42:12.524" v="0" actId="47"/>
        <pc:sldMkLst>
          <pc:docMk/>
          <pc:sldMk cId="0" sldId="2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27621-0350-4857-A088-22A46DAF8B11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855D-EC40-4FF7-91BE-68CF23847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Answers for gap fill</a:t>
            </a:r>
          </a:p>
          <a:p>
            <a:endParaRPr lang="en-GB" dirty="0"/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Deep Roots: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Its long, deep </a:t>
            </a:r>
            <a:r>
              <a:rPr lang="en-GB" sz="1800" b="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root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system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allows it to access underground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water 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sources, such as hidden rivers, ensuring survival despite low rainfall.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Heat Resistance: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tree requires high temperatures (above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50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°C) to bear fruit but can also withstand brief cold spells below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°C.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Microclimate Creation: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Its tall, robust trunk and canopy provide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shade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reducing wind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erosion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enabling other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plants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grow around it.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Drought &amp; Salinity Tolerance: 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date palm can survive in dry,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salty 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soils, making it well-suited to desert environments.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Pollination Strategy: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 is mainly wind-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pollinated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but can also be pollinated by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insects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In modern agriculture, selective pollination increases fruit production.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Sustainable Food Source: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fruit is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nutritious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non-perishable, and easily </a:t>
            </a:r>
            <a:r>
              <a:rPr lang="en-GB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transportable</a:t>
            </a:r>
            <a:r>
              <a:rPr lang="en-GB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making it a crucial food supply in arid regions.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8855D-EC40-4FF7-91BE-68CF23847E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381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D574-CA4E-41EC-BFB7-1A2028318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88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9BD6-16DF-460D-8818-BAFF0451FD4D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7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0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1A6E-B03C-4BA9-BCC3-75FC69A50594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8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778C-4985-4B87-A566-26D203ABF273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4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EEAF-DD4E-4CF4-BBA0-EAA76F911A92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6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17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77BE-B60F-4443-89BA-AC6850FF3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CE6AA-BD4D-4B50-801E-5FC26DD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21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CBFF-0372-4B6D-9726-814647025C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2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9EC163C-451A-4E6F-ACF7-668EB38697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7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640"/>
            <a:ext cx="5471889" cy="14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3FE48AF-ABF3-40F6-B23F-7A4E1289867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6087" name="Line 7"/>
          <p:cNvSpPr>
            <a:spLocks noChangeShapeType="1"/>
          </p:cNvSpPr>
          <p:nvPr userDrawn="1"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8" name="Oval 8"/>
          <p:cNvSpPr>
            <a:spLocks noChangeArrowheads="1"/>
          </p:cNvSpPr>
          <p:nvPr userDrawn="1"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 userDrawn="1"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 userDrawn="1"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3" name="Picture 15" descr="rgs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E2085D-D749-9D52-B99E-B9768307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Adaptions in the Sharqiya Sands</a:t>
            </a:r>
          </a:p>
        </p:txBody>
      </p:sp>
      <p:pic>
        <p:nvPicPr>
          <p:cNvPr id="7" name="Picture 6" descr="A close up of a logo&#10;&#10;AI-generated content may be incorrect.">
            <a:extLst>
              <a:ext uri="{FF2B5EF4-FFF2-40B4-BE49-F238E27FC236}">
                <a16:creationId xmlns:a16="http://schemas.microsoft.com/office/drawing/2014/main" id="{577925B3-2A34-30C0-071D-B0EBBDE7C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9381"/>
            <a:ext cx="1770892" cy="92811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BD892C5-E7AF-3D3E-17C2-3A73281F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39952" y="2132856"/>
            <a:ext cx="3777208" cy="457200"/>
          </a:xfrm>
        </p:spPr>
        <p:txBody>
          <a:bodyPr/>
          <a:lstStyle/>
          <a:p>
            <a:fld id="{3D795D37-F587-4CC9-A19D-9F947B4D7DB2}" type="datetime2">
              <a:rPr lang="en-GB" sz="2000" noProof="0" smtClean="0"/>
              <a:t>Thursday, 20 March 2025</a:t>
            </a:fld>
            <a:endParaRPr lang="en-GB" sz="2000" noProof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8708-5E68-B17F-4CC1-28E489AFA8F6}"/>
              </a:ext>
            </a:extLst>
          </p:cNvPr>
          <p:cNvSpPr txBox="1"/>
          <p:nvPr/>
        </p:nvSpPr>
        <p:spPr>
          <a:xfrm>
            <a:off x="755576" y="3140968"/>
            <a:ext cx="75608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noProof="0" dirty="0"/>
              <a:t>Learning Goals</a:t>
            </a:r>
          </a:p>
          <a:p>
            <a:pPr marL="457200" lvl="0" indent="-457200" algn="ctr">
              <a:buClr>
                <a:srgbClr val="F54C00"/>
              </a:buClr>
              <a:buFont typeface="+mj-lt"/>
              <a:buAutoNum type="arabicPeriod"/>
            </a:pPr>
            <a:r>
              <a:rPr lang="en-GB" sz="2000" noProof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 why plants, animals and people need to adapt to the desert environment. </a:t>
            </a:r>
          </a:p>
          <a:p>
            <a:pPr marL="457200" lvl="0" indent="-457200" algn="ctr">
              <a:buClr>
                <a:srgbClr val="F54C00"/>
              </a:buClr>
              <a:buFont typeface="+mj-lt"/>
              <a:buAutoNum type="arabicPeriod"/>
            </a:pPr>
            <a:r>
              <a:rPr lang="en-GB" sz="2000" noProof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 how plants, animals and people adapt to the desert. </a:t>
            </a:r>
          </a:p>
          <a:p>
            <a:pPr marL="457200" lvl="0" indent="-457200" algn="ctr">
              <a:buClr>
                <a:srgbClr val="F54C00"/>
              </a:buClr>
              <a:buFont typeface="+mj-lt"/>
              <a:buAutoNum type="arabicPeriod"/>
            </a:pPr>
            <a:r>
              <a:rPr lang="en-GB" sz="2000" noProof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 threats to living things within the desert environment. </a:t>
            </a:r>
          </a:p>
        </p:txBody>
      </p:sp>
    </p:spTree>
    <p:extLst>
      <p:ext uri="{BB962C8B-B14F-4D97-AF65-F5344CB8AC3E}">
        <p14:creationId xmlns:p14="http://schemas.microsoft.com/office/powerpoint/2010/main" val="308065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54C00"/>
          </a:solidFill>
        </p:spPr>
        <p:txBody>
          <a:bodyPr/>
          <a:lstStyle/>
          <a:p>
            <a:r>
              <a:rPr lang="en-GB" b="1" noProof="0" dirty="0">
                <a:solidFill>
                  <a:schemeClr val="bg1"/>
                </a:solidFill>
              </a:rPr>
              <a:t>Desert survival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idx="1"/>
          </p:nvPr>
        </p:nvSpPr>
        <p:spPr>
          <a:xfrm>
            <a:off x="683568" y="2060575"/>
            <a:ext cx="7850832" cy="3959225"/>
          </a:xfrm>
          <a:noFill/>
          <a:ln/>
        </p:spPr>
        <p:txBody>
          <a:bodyPr/>
          <a:lstStyle/>
          <a:p>
            <a:r>
              <a:rPr lang="en-GB" noProof="0" dirty="0"/>
              <a:t>What would you pack in your rucksack to survive a week in the Sharqiya Sands?</a:t>
            </a:r>
          </a:p>
          <a:p>
            <a:r>
              <a:rPr lang="en-GB" noProof="0" dirty="0"/>
              <a:t>Can you justify any of your choices?</a:t>
            </a:r>
          </a:p>
        </p:txBody>
      </p:sp>
      <p:pic>
        <p:nvPicPr>
          <p:cNvPr id="3" name="Picture 2" descr="A close up of a logo&#10;&#10;AI-generated content may be incorrect.">
            <a:extLst>
              <a:ext uri="{FF2B5EF4-FFF2-40B4-BE49-F238E27FC236}">
                <a16:creationId xmlns:a16="http://schemas.microsoft.com/office/drawing/2014/main" id="{A8A4158A-D33D-8BE0-93C3-B82CECE23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9381"/>
            <a:ext cx="1770892" cy="928118"/>
          </a:xfrm>
          <a:prstGeom prst="rect">
            <a:avLst/>
          </a:prstGeom>
        </p:spPr>
      </p:pic>
      <p:pic>
        <p:nvPicPr>
          <p:cNvPr id="5" name="Graphic 4" descr="Backpack with solid fill">
            <a:extLst>
              <a:ext uri="{FF2B5EF4-FFF2-40B4-BE49-F238E27FC236}">
                <a16:creationId xmlns:a16="http://schemas.microsoft.com/office/drawing/2014/main" id="{C4DEFFBC-4ECD-FE41-43E1-C3F29CEA7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35885" y="4086922"/>
            <a:ext cx="2594967" cy="25949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F8EB28-4E55-4253-C374-5990C5880EAD}"/>
              </a:ext>
            </a:extLst>
          </p:cNvPr>
          <p:cNvSpPr txBox="1"/>
          <p:nvPr/>
        </p:nvSpPr>
        <p:spPr>
          <a:xfrm>
            <a:off x="2411760" y="4365104"/>
            <a:ext cx="3240360" cy="1323439"/>
          </a:xfrm>
          <a:custGeom>
            <a:avLst/>
            <a:gdLst>
              <a:gd name="connsiteX0" fmla="*/ 0 w 3240360"/>
              <a:gd name="connsiteY0" fmla="*/ 0 h 1323439"/>
              <a:gd name="connsiteX1" fmla="*/ 648072 w 3240360"/>
              <a:gd name="connsiteY1" fmla="*/ 0 h 1323439"/>
              <a:gd name="connsiteX2" fmla="*/ 1328548 w 3240360"/>
              <a:gd name="connsiteY2" fmla="*/ 0 h 1323439"/>
              <a:gd name="connsiteX3" fmla="*/ 1976620 w 3240360"/>
              <a:gd name="connsiteY3" fmla="*/ 0 h 1323439"/>
              <a:gd name="connsiteX4" fmla="*/ 2657095 w 3240360"/>
              <a:gd name="connsiteY4" fmla="*/ 0 h 1323439"/>
              <a:gd name="connsiteX5" fmla="*/ 3240360 w 3240360"/>
              <a:gd name="connsiteY5" fmla="*/ 0 h 1323439"/>
              <a:gd name="connsiteX6" fmla="*/ 3240360 w 3240360"/>
              <a:gd name="connsiteY6" fmla="*/ 661720 h 1323439"/>
              <a:gd name="connsiteX7" fmla="*/ 3240360 w 3240360"/>
              <a:gd name="connsiteY7" fmla="*/ 1323439 h 1323439"/>
              <a:gd name="connsiteX8" fmla="*/ 2624692 w 3240360"/>
              <a:gd name="connsiteY8" fmla="*/ 1323439 h 1323439"/>
              <a:gd name="connsiteX9" fmla="*/ 2009023 w 3240360"/>
              <a:gd name="connsiteY9" fmla="*/ 1323439 h 1323439"/>
              <a:gd name="connsiteX10" fmla="*/ 1296144 w 3240360"/>
              <a:gd name="connsiteY10" fmla="*/ 1323439 h 1323439"/>
              <a:gd name="connsiteX11" fmla="*/ 680476 w 3240360"/>
              <a:gd name="connsiteY11" fmla="*/ 1323439 h 1323439"/>
              <a:gd name="connsiteX12" fmla="*/ 0 w 3240360"/>
              <a:gd name="connsiteY12" fmla="*/ 1323439 h 1323439"/>
              <a:gd name="connsiteX13" fmla="*/ 0 w 3240360"/>
              <a:gd name="connsiteY13" fmla="*/ 635251 h 1323439"/>
              <a:gd name="connsiteX14" fmla="*/ 0 w 3240360"/>
              <a:gd name="connsiteY14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40360" h="1323439" extrusionOk="0">
                <a:moveTo>
                  <a:pt x="0" y="0"/>
                </a:moveTo>
                <a:cubicBezTo>
                  <a:pt x="246785" y="-7393"/>
                  <a:pt x="463623" y="8556"/>
                  <a:pt x="648072" y="0"/>
                </a:cubicBezTo>
                <a:cubicBezTo>
                  <a:pt x="832521" y="-8556"/>
                  <a:pt x="1158539" y="19444"/>
                  <a:pt x="1328548" y="0"/>
                </a:cubicBezTo>
                <a:cubicBezTo>
                  <a:pt x="1498557" y="-19444"/>
                  <a:pt x="1841285" y="-10604"/>
                  <a:pt x="1976620" y="0"/>
                </a:cubicBezTo>
                <a:cubicBezTo>
                  <a:pt x="2111955" y="10604"/>
                  <a:pt x="2352891" y="-27516"/>
                  <a:pt x="2657095" y="0"/>
                </a:cubicBezTo>
                <a:cubicBezTo>
                  <a:pt x="2961300" y="27516"/>
                  <a:pt x="3089503" y="-14828"/>
                  <a:pt x="3240360" y="0"/>
                </a:cubicBezTo>
                <a:cubicBezTo>
                  <a:pt x="3246810" y="190422"/>
                  <a:pt x="3233557" y="353593"/>
                  <a:pt x="3240360" y="661720"/>
                </a:cubicBezTo>
                <a:cubicBezTo>
                  <a:pt x="3247163" y="969847"/>
                  <a:pt x="3222095" y="1008862"/>
                  <a:pt x="3240360" y="1323439"/>
                </a:cubicBezTo>
                <a:cubicBezTo>
                  <a:pt x="3102705" y="1318087"/>
                  <a:pt x="2785841" y="1347629"/>
                  <a:pt x="2624692" y="1323439"/>
                </a:cubicBezTo>
                <a:cubicBezTo>
                  <a:pt x="2463543" y="1299249"/>
                  <a:pt x="2147854" y="1347942"/>
                  <a:pt x="2009023" y="1323439"/>
                </a:cubicBezTo>
                <a:cubicBezTo>
                  <a:pt x="1870192" y="1298936"/>
                  <a:pt x="1490138" y="1306019"/>
                  <a:pt x="1296144" y="1323439"/>
                </a:cubicBezTo>
                <a:cubicBezTo>
                  <a:pt x="1102150" y="1340859"/>
                  <a:pt x="870204" y="1329952"/>
                  <a:pt x="680476" y="1323439"/>
                </a:cubicBezTo>
                <a:cubicBezTo>
                  <a:pt x="490748" y="1316926"/>
                  <a:pt x="224889" y="1337014"/>
                  <a:pt x="0" y="1323439"/>
                </a:cubicBezTo>
                <a:cubicBezTo>
                  <a:pt x="-23168" y="1096726"/>
                  <a:pt x="8160" y="787097"/>
                  <a:pt x="0" y="635251"/>
                </a:cubicBezTo>
                <a:cubicBezTo>
                  <a:pt x="-8160" y="483405"/>
                  <a:pt x="2449" y="212441"/>
                  <a:pt x="0" y="0"/>
                </a:cubicBezTo>
                <a:close/>
              </a:path>
            </a:pathLst>
          </a:custGeom>
          <a:noFill/>
          <a:ln w="28575">
            <a:solidFill>
              <a:srgbClr val="F54C00"/>
            </a:solidFill>
            <a:extLst>
              <a:ext uri="{C807C97D-BFC1-408E-A445-0C87EB9F89A2}">
                <ask:lineSketchStyleProps xmlns:ask="http://schemas.microsoft.com/office/drawing/2018/sketchyshapes" sd="39982357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noProof="0" dirty="0"/>
              <a:t>How do you think plants, animals and people have adapted to live in the desert?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11560" y="2060576"/>
            <a:ext cx="7922840" cy="3678806"/>
          </a:xfrm>
          <a:noFill/>
          <a:ln/>
        </p:spPr>
        <p:txBody>
          <a:bodyPr/>
          <a:lstStyle/>
          <a:p>
            <a:pPr>
              <a:buClr>
                <a:srgbClr val="01415B"/>
              </a:buClr>
              <a:buFont typeface="Courier New" panose="02070309020205020404" pitchFamily="49" charset="0"/>
              <a:buChar char="o"/>
            </a:pPr>
            <a:r>
              <a:rPr lang="en-GB" sz="2800" noProof="0" dirty="0"/>
              <a:t>By the end of this lesson, you will need to gather evidence to answer the following question: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400" noProof="0" dirty="0"/>
              <a:t>Explain how animals and plants have adapted to the desert environment.</a:t>
            </a:r>
          </a:p>
          <a:p>
            <a:pPr>
              <a:buClr>
                <a:srgbClr val="01415B"/>
              </a:buClr>
              <a:buFont typeface="Courier New" panose="02070309020205020404" pitchFamily="49" charset="0"/>
              <a:buChar char="o"/>
            </a:pPr>
            <a:r>
              <a:rPr lang="en-GB" sz="2800" noProof="0" dirty="0"/>
              <a:t>Use the information around the room to complete a carousel activity to answer the question fully.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01415B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b="1" kern="0" noProof="0" dirty="0">
                <a:solidFill>
                  <a:schemeClr val="bg1"/>
                </a:solidFill>
              </a:rPr>
              <a:t>Adaptions</a:t>
            </a:r>
          </a:p>
        </p:txBody>
      </p:sp>
      <p:pic>
        <p:nvPicPr>
          <p:cNvPr id="2" name="Picture 1" descr="A close up of a logo&#10;&#10;AI-generated content may be incorrect.">
            <a:extLst>
              <a:ext uri="{FF2B5EF4-FFF2-40B4-BE49-F238E27FC236}">
                <a16:creationId xmlns:a16="http://schemas.microsoft.com/office/drawing/2014/main" id="{2205E89E-2158-1A46-538A-3384EC2FD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9381"/>
            <a:ext cx="1770892" cy="9281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2258F-46C4-2957-EF20-4BC97878D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40968"/>
            <a:ext cx="6400800" cy="1080120"/>
          </a:xfrm>
        </p:spPr>
        <p:txBody>
          <a:bodyPr/>
          <a:lstStyle/>
          <a:p>
            <a:r>
              <a:rPr lang="en-GB" sz="2800" noProof="0" dirty="0">
                <a:highlight>
                  <a:srgbClr val="FFFF00"/>
                </a:highlight>
              </a:rPr>
              <a:t>Explain </a:t>
            </a:r>
            <a:r>
              <a:rPr lang="en-GB" sz="2800" noProof="0" dirty="0"/>
              <a:t>how </a:t>
            </a:r>
            <a:r>
              <a:rPr lang="en-GB" sz="2800" noProof="0" dirty="0">
                <a:highlight>
                  <a:srgbClr val="FFFF00"/>
                </a:highlight>
              </a:rPr>
              <a:t>animals and plants </a:t>
            </a:r>
            <a:r>
              <a:rPr lang="en-GB" sz="2800" noProof="0" dirty="0"/>
              <a:t>have adapted to the </a:t>
            </a:r>
            <a:r>
              <a:rPr lang="en-GB" sz="2800" noProof="0" dirty="0">
                <a:highlight>
                  <a:srgbClr val="FFFF00"/>
                </a:highlight>
              </a:rPr>
              <a:t>desert environment.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B70005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b="1" kern="0" noProof="0" dirty="0">
                <a:solidFill>
                  <a:schemeClr val="bg1"/>
                </a:solidFill>
              </a:rPr>
              <a:t>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536C29-07E9-8411-9EE1-3FB87C1DFD19}"/>
              </a:ext>
            </a:extLst>
          </p:cNvPr>
          <p:cNvSpPr txBox="1"/>
          <p:nvPr/>
        </p:nvSpPr>
        <p:spPr>
          <a:xfrm>
            <a:off x="467544" y="2132856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noProof="0" dirty="0"/>
              <a:t>Command word</a:t>
            </a:r>
            <a:r>
              <a:rPr lang="en-GB" noProof="0" dirty="0"/>
              <a:t>: you should </a:t>
            </a:r>
            <a:r>
              <a:rPr lang="en-GB" b="1" noProof="0" dirty="0"/>
              <a:t>give reasons </a:t>
            </a:r>
            <a:r>
              <a:rPr lang="en-GB" noProof="0" dirty="0"/>
              <a:t>for the adaption.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39828-B4A5-6B9C-89A5-DE1D7D5ACFCA}"/>
              </a:ext>
            </a:extLst>
          </p:cNvPr>
          <p:cNvSpPr txBox="1"/>
          <p:nvPr/>
        </p:nvSpPr>
        <p:spPr>
          <a:xfrm>
            <a:off x="4355976" y="1994356"/>
            <a:ext cx="4479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noProof="0" dirty="0"/>
              <a:t>Main point: </a:t>
            </a:r>
            <a:r>
              <a:rPr lang="en-GB" noProof="0" dirty="0"/>
              <a:t>this means you must use </a:t>
            </a:r>
            <a:r>
              <a:rPr lang="en-GB" b="1" noProof="0" dirty="0"/>
              <a:t>specific examples </a:t>
            </a:r>
            <a:r>
              <a:rPr lang="en-GB" noProof="0" dirty="0"/>
              <a:t>of how plants and animals have adapted to the desert.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37A2CE-5B91-AC50-18AF-73EE96E3BFE8}"/>
              </a:ext>
            </a:extLst>
          </p:cNvPr>
          <p:cNvSpPr txBox="1"/>
          <p:nvPr/>
        </p:nvSpPr>
        <p:spPr>
          <a:xfrm>
            <a:off x="70663" y="4725144"/>
            <a:ext cx="4318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noProof="0" dirty="0"/>
              <a:t>Evidence: </a:t>
            </a:r>
            <a:r>
              <a:rPr lang="en-GB" noProof="0" dirty="0"/>
              <a:t>you need to be </a:t>
            </a:r>
            <a:r>
              <a:rPr lang="en-GB" b="1" noProof="0" dirty="0"/>
              <a:t>specific</a:t>
            </a:r>
            <a:r>
              <a:rPr lang="en-GB" noProof="0" dirty="0"/>
              <a:t> about the </a:t>
            </a:r>
            <a:r>
              <a:rPr lang="en-GB" b="1" noProof="0" dirty="0"/>
              <a:t>desert environment </a:t>
            </a:r>
            <a:r>
              <a:rPr lang="en-GB" noProof="0" dirty="0"/>
              <a:t>by referencing facts about that desert.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6003FD-4025-EDA0-EB02-5B03AF48B36D}"/>
              </a:ext>
            </a:extLst>
          </p:cNvPr>
          <p:cNvCxnSpPr>
            <a:cxnSpLocks/>
          </p:cNvCxnSpPr>
          <p:nvPr/>
        </p:nvCxnSpPr>
        <p:spPr>
          <a:xfrm>
            <a:off x="971600" y="3056186"/>
            <a:ext cx="648072" cy="223282"/>
          </a:xfrm>
          <a:prstGeom prst="straightConnector1">
            <a:avLst/>
          </a:prstGeom>
          <a:ln w="19050">
            <a:solidFill>
              <a:srgbClr val="B700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EF221A6-1623-FF87-DE79-D2F17FC2BCAA}"/>
              </a:ext>
            </a:extLst>
          </p:cNvPr>
          <p:cNvCxnSpPr>
            <a:cxnSpLocks/>
          </p:cNvCxnSpPr>
          <p:nvPr/>
        </p:nvCxnSpPr>
        <p:spPr>
          <a:xfrm flipH="1">
            <a:off x="6156176" y="2912170"/>
            <a:ext cx="861814" cy="269199"/>
          </a:xfrm>
          <a:prstGeom prst="straightConnector1">
            <a:avLst/>
          </a:prstGeom>
          <a:ln w="19050">
            <a:solidFill>
              <a:srgbClr val="B700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F35CEA-D3B5-B092-357E-79AED9489A88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2229885" y="4005064"/>
            <a:ext cx="2126091" cy="720080"/>
          </a:xfrm>
          <a:prstGeom prst="straightConnector1">
            <a:avLst/>
          </a:prstGeom>
          <a:ln w="19050">
            <a:solidFill>
              <a:srgbClr val="B700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558FFB2-3489-EC0F-50E6-FB4859CE8FEC}"/>
              </a:ext>
            </a:extLst>
          </p:cNvPr>
          <p:cNvSpPr txBox="1"/>
          <p:nvPr/>
        </p:nvSpPr>
        <p:spPr>
          <a:xfrm>
            <a:off x="4389106" y="4221088"/>
            <a:ext cx="4661970" cy="2554545"/>
          </a:xfrm>
          <a:custGeom>
            <a:avLst/>
            <a:gdLst>
              <a:gd name="connsiteX0" fmla="*/ 0 w 4661970"/>
              <a:gd name="connsiteY0" fmla="*/ 0 h 2554545"/>
              <a:gd name="connsiteX1" fmla="*/ 526137 w 4661970"/>
              <a:gd name="connsiteY1" fmla="*/ 0 h 2554545"/>
              <a:gd name="connsiteX2" fmla="*/ 1052273 w 4661970"/>
              <a:gd name="connsiteY2" fmla="*/ 0 h 2554545"/>
              <a:gd name="connsiteX3" fmla="*/ 1764889 w 4661970"/>
              <a:gd name="connsiteY3" fmla="*/ 0 h 2554545"/>
              <a:gd name="connsiteX4" fmla="*/ 2337645 w 4661970"/>
              <a:gd name="connsiteY4" fmla="*/ 0 h 2554545"/>
              <a:gd name="connsiteX5" fmla="*/ 3003641 w 4661970"/>
              <a:gd name="connsiteY5" fmla="*/ 0 h 2554545"/>
              <a:gd name="connsiteX6" fmla="*/ 3716256 w 4661970"/>
              <a:gd name="connsiteY6" fmla="*/ 0 h 2554545"/>
              <a:gd name="connsiteX7" fmla="*/ 4661970 w 4661970"/>
              <a:gd name="connsiteY7" fmla="*/ 0 h 2554545"/>
              <a:gd name="connsiteX8" fmla="*/ 4661970 w 4661970"/>
              <a:gd name="connsiteY8" fmla="*/ 664182 h 2554545"/>
              <a:gd name="connsiteX9" fmla="*/ 4661970 w 4661970"/>
              <a:gd name="connsiteY9" fmla="*/ 1251727 h 2554545"/>
              <a:gd name="connsiteX10" fmla="*/ 4661970 w 4661970"/>
              <a:gd name="connsiteY10" fmla="*/ 1864818 h 2554545"/>
              <a:gd name="connsiteX11" fmla="*/ 4661970 w 4661970"/>
              <a:gd name="connsiteY11" fmla="*/ 2554545 h 2554545"/>
              <a:gd name="connsiteX12" fmla="*/ 4135833 w 4661970"/>
              <a:gd name="connsiteY12" fmla="*/ 2554545 h 2554545"/>
              <a:gd name="connsiteX13" fmla="*/ 3516457 w 4661970"/>
              <a:gd name="connsiteY13" fmla="*/ 2554545 h 2554545"/>
              <a:gd name="connsiteX14" fmla="*/ 2757222 w 4661970"/>
              <a:gd name="connsiteY14" fmla="*/ 2554545 h 2554545"/>
              <a:gd name="connsiteX15" fmla="*/ 1997987 w 4661970"/>
              <a:gd name="connsiteY15" fmla="*/ 2554545 h 2554545"/>
              <a:gd name="connsiteX16" fmla="*/ 1471851 w 4661970"/>
              <a:gd name="connsiteY16" fmla="*/ 2554545 h 2554545"/>
              <a:gd name="connsiteX17" fmla="*/ 805855 w 4661970"/>
              <a:gd name="connsiteY17" fmla="*/ 2554545 h 2554545"/>
              <a:gd name="connsiteX18" fmla="*/ 0 w 4661970"/>
              <a:gd name="connsiteY18" fmla="*/ 2554545 h 2554545"/>
              <a:gd name="connsiteX19" fmla="*/ 0 w 4661970"/>
              <a:gd name="connsiteY19" fmla="*/ 1864818 h 2554545"/>
              <a:gd name="connsiteX20" fmla="*/ 0 w 4661970"/>
              <a:gd name="connsiteY20" fmla="*/ 1251727 h 2554545"/>
              <a:gd name="connsiteX21" fmla="*/ 0 w 4661970"/>
              <a:gd name="connsiteY21" fmla="*/ 613091 h 2554545"/>
              <a:gd name="connsiteX22" fmla="*/ 0 w 4661970"/>
              <a:gd name="connsiteY22" fmla="*/ 0 h 25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61970" h="2554545" extrusionOk="0">
                <a:moveTo>
                  <a:pt x="0" y="0"/>
                </a:moveTo>
                <a:cubicBezTo>
                  <a:pt x="251660" y="-23870"/>
                  <a:pt x="280256" y="20398"/>
                  <a:pt x="526137" y="0"/>
                </a:cubicBezTo>
                <a:cubicBezTo>
                  <a:pt x="772018" y="-20398"/>
                  <a:pt x="896279" y="-6284"/>
                  <a:pt x="1052273" y="0"/>
                </a:cubicBezTo>
                <a:cubicBezTo>
                  <a:pt x="1208267" y="6284"/>
                  <a:pt x="1611513" y="-16351"/>
                  <a:pt x="1764889" y="0"/>
                </a:cubicBezTo>
                <a:cubicBezTo>
                  <a:pt x="1918265" y="16351"/>
                  <a:pt x="2137815" y="16849"/>
                  <a:pt x="2337645" y="0"/>
                </a:cubicBezTo>
                <a:cubicBezTo>
                  <a:pt x="2537475" y="-16849"/>
                  <a:pt x="2691913" y="-21201"/>
                  <a:pt x="3003641" y="0"/>
                </a:cubicBezTo>
                <a:cubicBezTo>
                  <a:pt x="3315369" y="21201"/>
                  <a:pt x="3506413" y="33473"/>
                  <a:pt x="3716256" y="0"/>
                </a:cubicBezTo>
                <a:cubicBezTo>
                  <a:pt x="3926099" y="-33473"/>
                  <a:pt x="4344240" y="-41691"/>
                  <a:pt x="4661970" y="0"/>
                </a:cubicBezTo>
                <a:cubicBezTo>
                  <a:pt x="4674499" y="294658"/>
                  <a:pt x="4685943" y="418404"/>
                  <a:pt x="4661970" y="664182"/>
                </a:cubicBezTo>
                <a:cubicBezTo>
                  <a:pt x="4637997" y="909960"/>
                  <a:pt x="4681813" y="990782"/>
                  <a:pt x="4661970" y="1251727"/>
                </a:cubicBezTo>
                <a:cubicBezTo>
                  <a:pt x="4642127" y="1512673"/>
                  <a:pt x="4664418" y="1567996"/>
                  <a:pt x="4661970" y="1864818"/>
                </a:cubicBezTo>
                <a:cubicBezTo>
                  <a:pt x="4659522" y="2161640"/>
                  <a:pt x="4662095" y="2343288"/>
                  <a:pt x="4661970" y="2554545"/>
                </a:cubicBezTo>
                <a:cubicBezTo>
                  <a:pt x="4469360" y="2539258"/>
                  <a:pt x="4282949" y="2535850"/>
                  <a:pt x="4135833" y="2554545"/>
                </a:cubicBezTo>
                <a:cubicBezTo>
                  <a:pt x="3988717" y="2573240"/>
                  <a:pt x="3774642" y="2555702"/>
                  <a:pt x="3516457" y="2554545"/>
                </a:cubicBezTo>
                <a:cubicBezTo>
                  <a:pt x="3258272" y="2553388"/>
                  <a:pt x="2937593" y="2533968"/>
                  <a:pt x="2757222" y="2554545"/>
                </a:cubicBezTo>
                <a:cubicBezTo>
                  <a:pt x="2576851" y="2575122"/>
                  <a:pt x="2367361" y="2553058"/>
                  <a:pt x="1997987" y="2554545"/>
                </a:cubicBezTo>
                <a:cubicBezTo>
                  <a:pt x="1628614" y="2556032"/>
                  <a:pt x="1720341" y="2560113"/>
                  <a:pt x="1471851" y="2554545"/>
                </a:cubicBezTo>
                <a:cubicBezTo>
                  <a:pt x="1223361" y="2548977"/>
                  <a:pt x="987867" y="2565383"/>
                  <a:pt x="805855" y="2554545"/>
                </a:cubicBezTo>
                <a:cubicBezTo>
                  <a:pt x="623843" y="2543707"/>
                  <a:pt x="256351" y="2546204"/>
                  <a:pt x="0" y="2554545"/>
                </a:cubicBezTo>
                <a:cubicBezTo>
                  <a:pt x="22427" y="2222111"/>
                  <a:pt x="-24026" y="2077214"/>
                  <a:pt x="0" y="1864818"/>
                </a:cubicBezTo>
                <a:cubicBezTo>
                  <a:pt x="24026" y="1652422"/>
                  <a:pt x="-8820" y="1510247"/>
                  <a:pt x="0" y="1251727"/>
                </a:cubicBezTo>
                <a:cubicBezTo>
                  <a:pt x="8820" y="993207"/>
                  <a:pt x="10754" y="879233"/>
                  <a:pt x="0" y="613091"/>
                </a:cubicBezTo>
                <a:cubicBezTo>
                  <a:pt x="-10754" y="346949"/>
                  <a:pt x="4661" y="161398"/>
                  <a:pt x="0" y="0"/>
                </a:cubicBezTo>
                <a:close/>
              </a:path>
            </a:pathLst>
          </a:custGeom>
          <a:noFill/>
          <a:ln w="28575">
            <a:solidFill>
              <a:srgbClr val="B70005"/>
            </a:solidFill>
            <a:extLst>
              <a:ext uri="{C807C97D-BFC1-408E-A445-0C87EB9F89A2}">
                <ask:lineSketchStyleProps xmlns:ask="http://schemas.microsoft.com/office/drawing/2018/sketchyshapes" sd="536332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GB" sz="1600" noProof="0" dirty="0"/>
              <a:t>For this answer, you should write </a:t>
            </a:r>
            <a:r>
              <a:rPr lang="en-GB" sz="1600" b="1" noProof="0" dirty="0"/>
              <a:t>two</a:t>
            </a:r>
            <a:r>
              <a:rPr lang="en-GB" sz="1600" noProof="0" dirty="0"/>
              <a:t> developed points: one for </a:t>
            </a:r>
            <a:r>
              <a:rPr lang="en-GB" sz="1600" b="1" noProof="0" dirty="0"/>
              <a:t>animals</a:t>
            </a:r>
            <a:r>
              <a:rPr lang="en-GB" sz="1600" noProof="0" dirty="0"/>
              <a:t>, the other for </a:t>
            </a:r>
            <a:r>
              <a:rPr lang="en-GB" sz="1600" b="1" noProof="0" dirty="0"/>
              <a:t>plants</a:t>
            </a:r>
            <a:r>
              <a:rPr lang="en-GB" sz="1600" noProof="0" dirty="0"/>
              <a:t>. You could use the PEE structure to help:</a:t>
            </a:r>
          </a:p>
          <a:p>
            <a:r>
              <a:rPr lang="en-GB" sz="1600" b="1" noProof="0" dirty="0"/>
              <a:t>P</a:t>
            </a:r>
            <a:r>
              <a:rPr lang="en-GB" sz="1600" noProof="0" dirty="0"/>
              <a:t>oint – use sentence starters like ‘One plant adaption is..’</a:t>
            </a:r>
          </a:p>
          <a:p>
            <a:r>
              <a:rPr lang="en-GB" sz="1600" b="1" noProof="0" dirty="0"/>
              <a:t>E</a:t>
            </a:r>
            <a:r>
              <a:rPr lang="en-GB" sz="1600" noProof="0" dirty="0"/>
              <a:t>xplain – give reason for the point you are making. Connective like ‘this is because’ are helpful here. </a:t>
            </a:r>
          </a:p>
          <a:p>
            <a:r>
              <a:rPr lang="en-GB" sz="1600" b="1" noProof="0" dirty="0"/>
              <a:t>E</a:t>
            </a:r>
            <a:r>
              <a:rPr lang="en-GB" sz="1600" noProof="0" dirty="0"/>
              <a:t>vidence – include examples of plants/animals and the named desert. </a:t>
            </a:r>
          </a:p>
        </p:txBody>
      </p:sp>
      <p:pic>
        <p:nvPicPr>
          <p:cNvPr id="16" name="Picture 15" descr="A close up of a logo&#10;&#10;AI-generated content may be incorrect.">
            <a:extLst>
              <a:ext uri="{FF2B5EF4-FFF2-40B4-BE49-F238E27FC236}">
                <a16:creationId xmlns:a16="http://schemas.microsoft.com/office/drawing/2014/main" id="{5832D816-8F20-77C4-D5B3-E5FA99F8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9381"/>
            <a:ext cx="1770892" cy="928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536" y="2060575"/>
            <a:ext cx="8138864" cy="3528665"/>
          </a:xfrm>
          <a:noFill/>
          <a:ln/>
        </p:spPr>
        <p:txBody>
          <a:bodyPr/>
          <a:lstStyle/>
          <a:p>
            <a:pPr>
              <a:buClr>
                <a:srgbClr val="797E01"/>
              </a:buClr>
            </a:pPr>
            <a:r>
              <a:rPr lang="en-GB" sz="2400" noProof="0" dirty="0"/>
              <a:t>Are there </a:t>
            </a:r>
            <a:r>
              <a:rPr lang="en-GB" sz="2400" b="1" noProof="0" dirty="0"/>
              <a:t>two</a:t>
            </a:r>
            <a:r>
              <a:rPr lang="en-GB" sz="2400" noProof="0" dirty="0"/>
              <a:t> separate points made? </a:t>
            </a:r>
          </a:p>
          <a:p>
            <a:pPr>
              <a:buClr>
                <a:srgbClr val="797E01"/>
              </a:buClr>
            </a:pPr>
            <a:r>
              <a:rPr lang="en-GB" sz="2400" noProof="0" dirty="0"/>
              <a:t>Is one of the points about </a:t>
            </a:r>
            <a:r>
              <a:rPr lang="en-GB" sz="2400" b="1" noProof="0" dirty="0"/>
              <a:t>plants</a:t>
            </a:r>
            <a:r>
              <a:rPr lang="en-GB" sz="2400" noProof="0" dirty="0"/>
              <a:t> and the </a:t>
            </a:r>
            <a:r>
              <a:rPr lang="en-GB" sz="2400" b="1" noProof="0" dirty="0"/>
              <a:t>other</a:t>
            </a:r>
            <a:r>
              <a:rPr lang="en-GB" sz="2400" noProof="0" dirty="0"/>
              <a:t> about animals? </a:t>
            </a:r>
          </a:p>
          <a:p>
            <a:pPr>
              <a:buClr>
                <a:srgbClr val="797E01"/>
              </a:buClr>
            </a:pPr>
            <a:r>
              <a:rPr lang="en-GB" sz="2400" noProof="0" dirty="0"/>
              <a:t>Is there </a:t>
            </a:r>
            <a:r>
              <a:rPr lang="en-GB" sz="2400" b="1" noProof="0" dirty="0"/>
              <a:t>explanations</a:t>
            </a:r>
            <a:r>
              <a:rPr lang="en-GB" sz="2400" noProof="0" dirty="0"/>
              <a:t> as to </a:t>
            </a:r>
            <a:r>
              <a:rPr lang="en-GB" sz="2400" b="1" noProof="0" dirty="0"/>
              <a:t>how</a:t>
            </a:r>
            <a:r>
              <a:rPr lang="en-GB" sz="2400" noProof="0" dirty="0"/>
              <a:t> and </a:t>
            </a:r>
            <a:r>
              <a:rPr lang="en-GB" sz="2400" b="1" noProof="0" dirty="0"/>
              <a:t>why</a:t>
            </a:r>
            <a:r>
              <a:rPr lang="en-GB" sz="2400" noProof="0" dirty="0"/>
              <a:t> these animals and plants have adapted to the desert? </a:t>
            </a:r>
          </a:p>
          <a:p>
            <a:pPr>
              <a:buClr>
                <a:srgbClr val="797E01"/>
              </a:buClr>
            </a:pPr>
            <a:r>
              <a:rPr lang="en-GB" sz="2400" noProof="0" dirty="0"/>
              <a:t>Do these explanations have </a:t>
            </a:r>
            <a:r>
              <a:rPr lang="en-GB" sz="2400" b="1" noProof="0" dirty="0"/>
              <a:t>named examples </a:t>
            </a:r>
            <a:r>
              <a:rPr lang="en-GB" sz="2400" noProof="0" dirty="0"/>
              <a:t>of the </a:t>
            </a:r>
            <a:r>
              <a:rPr lang="en-GB" sz="2400" b="1" noProof="0" dirty="0"/>
              <a:t>plant/animal</a:t>
            </a:r>
            <a:r>
              <a:rPr lang="en-GB" sz="2400" noProof="0" dirty="0"/>
              <a:t>? </a:t>
            </a:r>
          </a:p>
          <a:p>
            <a:pPr marL="0" indent="0">
              <a:buClr>
                <a:srgbClr val="797E01"/>
              </a:buClr>
              <a:buNone/>
            </a:pPr>
            <a:endParaRPr lang="en-GB" sz="2400" noProof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475656" y="299348"/>
            <a:ext cx="5424264" cy="1320660"/>
          </a:xfrm>
          <a:prstGeom prst="rect">
            <a:avLst/>
          </a:prstGeom>
          <a:solidFill>
            <a:srgbClr val="797E01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r>
              <a:rPr lang="en-GB" b="1" kern="0" noProof="0" dirty="0">
                <a:solidFill>
                  <a:schemeClr val="bg1"/>
                </a:solidFill>
              </a:rPr>
              <a:t>Assessment criteria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D6ACC-69A3-E11B-4B5D-A1A68E6F48B4}"/>
              </a:ext>
            </a:extLst>
          </p:cNvPr>
          <p:cNvSpPr txBox="1"/>
          <p:nvPr/>
        </p:nvSpPr>
        <p:spPr>
          <a:xfrm>
            <a:off x="3995936" y="5589240"/>
            <a:ext cx="4104456" cy="1015663"/>
          </a:xfrm>
          <a:custGeom>
            <a:avLst/>
            <a:gdLst>
              <a:gd name="connsiteX0" fmla="*/ 0 w 4104456"/>
              <a:gd name="connsiteY0" fmla="*/ 0 h 1015663"/>
              <a:gd name="connsiteX1" fmla="*/ 766165 w 4104456"/>
              <a:gd name="connsiteY1" fmla="*/ 0 h 1015663"/>
              <a:gd name="connsiteX2" fmla="*/ 1327107 w 4104456"/>
              <a:gd name="connsiteY2" fmla="*/ 0 h 1015663"/>
              <a:gd name="connsiteX3" fmla="*/ 1888050 w 4104456"/>
              <a:gd name="connsiteY3" fmla="*/ 0 h 1015663"/>
              <a:gd name="connsiteX4" fmla="*/ 2448992 w 4104456"/>
              <a:gd name="connsiteY4" fmla="*/ 0 h 1015663"/>
              <a:gd name="connsiteX5" fmla="*/ 3174113 w 4104456"/>
              <a:gd name="connsiteY5" fmla="*/ 0 h 1015663"/>
              <a:gd name="connsiteX6" fmla="*/ 4104456 w 4104456"/>
              <a:gd name="connsiteY6" fmla="*/ 0 h 1015663"/>
              <a:gd name="connsiteX7" fmla="*/ 4104456 w 4104456"/>
              <a:gd name="connsiteY7" fmla="*/ 528145 h 1015663"/>
              <a:gd name="connsiteX8" fmla="*/ 4104456 w 4104456"/>
              <a:gd name="connsiteY8" fmla="*/ 1015663 h 1015663"/>
              <a:gd name="connsiteX9" fmla="*/ 3338291 w 4104456"/>
              <a:gd name="connsiteY9" fmla="*/ 1015663 h 1015663"/>
              <a:gd name="connsiteX10" fmla="*/ 2613170 w 4104456"/>
              <a:gd name="connsiteY10" fmla="*/ 1015663 h 1015663"/>
              <a:gd name="connsiteX11" fmla="*/ 2011183 w 4104456"/>
              <a:gd name="connsiteY11" fmla="*/ 1015663 h 1015663"/>
              <a:gd name="connsiteX12" fmla="*/ 1286063 w 4104456"/>
              <a:gd name="connsiteY12" fmla="*/ 1015663 h 1015663"/>
              <a:gd name="connsiteX13" fmla="*/ 684076 w 4104456"/>
              <a:gd name="connsiteY13" fmla="*/ 1015663 h 1015663"/>
              <a:gd name="connsiteX14" fmla="*/ 0 w 4104456"/>
              <a:gd name="connsiteY14" fmla="*/ 1015663 h 1015663"/>
              <a:gd name="connsiteX15" fmla="*/ 0 w 4104456"/>
              <a:gd name="connsiteY15" fmla="*/ 538301 h 1015663"/>
              <a:gd name="connsiteX16" fmla="*/ 0 w 4104456"/>
              <a:gd name="connsiteY16" fmla="*/ 0 h 101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04456" h="1015663" extrusionOk="0">
                <a:moveTo>
                  <a:pt x="0" y="0"/>
                </a:moveTo>
                <a:cubicBezTo>
                  <a:pt x="199282" y="-29078"/>
                  <a:pt x="402624" y="-9425"/>
                  <a:pt x="766165" y="0"/>
                </a:cubicBezTo>
                <a:cubicBezTo>
                  <a:pt x="1129706" y="9425"/>
                  <a:pt x="1049801" y="-1363"/>
                  <a:pt x="1327107" y="0"/>
                </a:cubicBezTo>
                <a:cubicBezTo>
                  <a:pt x="1604413" y="1363"/>
                  <a:pt x="1692807" y="-6633"/>
                  <a:pt x="1888050" y="0"/>
                </a:cubicBezTo>
                <a:cubicBezTo>
                  <a:pt x="2083293" y="6633"/>
                  <a:pt x="2230141" y="-10736"/>
                  <a:pt x="2448992" y="0"/>
                </a:cubicBezTo>
                <a:cubicBezTo>
                  <a:pt x="2667843" y="10736"/>
                  <a:pt x="2891288" y="-6838"/>
                  <a:pt x="3174113" y="0"/>
                </a:cubicBezTo>
                <a:cubicBezTo>
                  <a:pt x="3456938" y="6838"/>
                  <a:pt x="3866726" y="-37282"/>
                  <a:pt x="4104456" y="0"/>
                </a:cubicBezTo>
                <a:cubicBezTo>
                  <a:pt x="4123498" y="163910"/>
                  <a:pt x="4129380" y="291205"/>
                  <a:pt x="4104456" y="528145"/>
                </a:cubicBezTo>
                <a:cubicBezTo>
                  <a:pt x="4079532" y="765086"/>
                  <a:pt x="4127842" y="829796"/>
                  <a:pt x="4104456" y="1015663"/>
                </a:cubicBezTo>
                <a:cubicBezTo>
                  <a:pt x="3759676" y="1022278"/>
                  <a:pt x="3508552" y="1048644"/>
                  <a:pt x="3338291" y="1015663"/>
                </a:cubicBezTo>
                <a:cubicBezTo>
                  <a:pt x="3168030" y="982682"/>
                  <a:pt x="2793081" y="984874"/>
                  <a:pt x="2613170" y="1015663"/>
                </a:cubicBezTo>
                <a:cubicBezTo>
                  <a:pt x="2433259" y="1046452"/>
                  <a:pt x="2236981" y="1002057"/>
                  <a:pt x="2011183" y="1015663"/>
                </a:cubicBezTo>
                <a:cubicBezTo>
                  <a:pt x="1785385" y="1029269"/>
                  <a:pt x="1506869" y="1028656"/>
                  <a:pt x="1286063" y="1015663"/>
                </a:cubicBezTo>
                <a:cubicBezTo>
                  <a:pt x="1065257" y="1002670"/>
                  <a:pt x="951587" y="1008278"/>
                  <a:pt x="684076" y="1015663"/>
                </a:cubicBezTo>
                <a:cubicBezTo>
                  <a:pt x="416565" y="1023048"/>
                  <a:pt x="194603" y="1018198"/>
                  <a:pt x="0" y="1015663"/>
                </a:cubicBezTo>
                <a:cubicBezTo>
                  <a:pt x="-5959" y="909828"/>
                  <a:pt x="-14411" y="760073"/>
                  <a:pt x="0" y="538301"/>
                </a:cubicBezTo>
                <a:cubicBezTo>
                  <a:pt x="14411" y="316529"/>
                  <a:pt x="-23621" y="229853"/>
                  <a:pt x="0" y="0"/>
                </a:cubicBezTo>
                <a:close/>
              </a:path>
            </a:pathLst>
          </a:custGeom>
          <a:noFill/>
          <a:ln w="28575">
            <a:solidFill>
              <a:srgbClr val="797E01"/>
            </a:solidFill>
            <a:extLst>
              <a:ext uri="{C807C97D-BFC1-408E-A445-0C87EB9F89A2}">
                <ask:lineSketchStyleProps xmlns:ask="http://schemas.microsoft.com/office/drawing/2018/sketchyshapes" sd="29660102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GB" sz="2000" noProof="0" dirty="0"/>
              <a:t>Using these points, write a what worked well (WWW) and an even better if (EBI) on the piece of work. </a:t>
            </a:r>
          </a:p>
        </p:txBody>
      </p:sp>
      <p:pic>
        <p:nvPicPr>
          <p:cNvPr id="3" name="Picture 2" descr="A close up of a logo&#10;&#10;AI-generated content may be incorrect.">
            <a:extLst>
              <a:ext uri="{FF2B5EF4-FFF2-40B4-BE49-F238E27FC236}">
                <a16:creationId xmlns:a16="http://schemas.microsoft.com/office/drawing/2014/main" id="{30F82C8C-EB13-2F00-EC76-CBBB07ED0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9381"/>
            <a:ext cx="1770892" cy="928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79E64-85AD-E70A-AE7B-E40E2FA4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Station 1: Rüppell's Fox</a:t>
            </a:r>
            <a:r>
              <a:rPr lang="en-GB" noProof="0" dirty="0">
                <a:solidFill>
                  <a:srgbClr val="F54C00"/>
                </a:solidFill>
              </a:rPr>
              <a:t> </a:t>
            </a:r>
            <a:endParaRPr lang="en-GB" b="1" noProof="0" dirty="0">
              <a:solidFill>
                <a:srgbClr val="F54C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45B551-3710-E2BB-998A-B49752F28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Match the sentence starters to their ends.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Using the sentence, annotate around your image of the Rüppell’s Fox summarising how it has adapted to the desert.    </a:t>
            </a:r>
          </a:p>
        </p:txBody>
      </p:sp>
      <p:pic>
        <p:nvPicPr>
          <p:cNvPr id="8" name="Picture 7" descr="A close up of a logo&#10;&#10;AI-generated content may be incorrect.">
            <a:extLst>
              <a:ext uri="{FF2B5EF4-FFF2-40B4-BE49-F238E27FC236}">
                <a16:creationId xmlns:a16="http://schemas.microsoft.com/office/drawing/2014/main" id="{3DE65096-E029-6BEF-4B26-C6E435B25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01411"/>
            <a:ext cx="1080120" cy="56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6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C3EE-F7D1-3DEF-6F9F-55108F35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Station 2: Date Palm tree word cloud</a:t>
            </a:r>
          </a:p>
        </p:txBody>
      </p:sp>
      <p:pic>
        <p:nvPicPr>
          <p:cNvPr id="5" name="Content Placeholder 4" descr="A close-up of a word cloud&#10;&#10;AI-generated content may be incorrect.">
            <a:extLst>
              <a:ext uri="{FF2B5EF4-FFF2-40B4-BE49-F238E27FC236}">
                <a16:creationId xmlns:a16="http://schemas.microsoft.com/office/drawing/2014/main" id="{1DC38F16-D4D4-38E9-B7CD-39483268F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057" y="1766674"/>
            <a:ext cx="6769885" cy="4028370"/>
          </a:xfrm>
        </p:spPr>
      </p:pic>
      <p:pic>
        <p:nvPicPr>
          <p:cNvPr id="6" name="Picture 5" descr="A close up of a logo&#10;&#10;AI-generated content may be incorrect.">
            <a:extLst>
              <a:ext uri="{FF2B5EF4-FFF2-40B4-BE49-F238E27FC236}">
                <a16:creationId xmlns:a16="http://schemas.microsoft.com/office/drawing/2014/main" id="{688C0105-8A15-FECF-FB2C-A25B8E8232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12715"/>
            <a:ext cx="1440160" cy="75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7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7A6A-14E5-DCAD-DDDE-A0E9FD38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Station 3: Wahiba Bedouin People</a:t>
            </a:r>
            <a:endParaRPr lang="en-GB" sz="1600" b="1" dirty="0"/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125991B5-F1A0-CB1E-F0F6-41C98E821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39737"/>
            <a:ext cx="1584176" cy="830261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2CFDD6-2DA5-E0CA-3687-5012E5CB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Read the diary entry and summarise on you sheet how the Wahiba Bedouin people have adapted to the desert.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</a:rPr>
              <a:t>Add additional facts about the challenges faced by these peoples.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819541"/>
      </p:ext>
    </p:extLst>
  </p:cSld>
  <p:clrMapOvr>
    <a:masterClrMapping/>
  </p:clrMapOvr>
</p:sld>
</file>

<file path=ppt/theme/theme1.xml><?xml version="1.0" encoding="utf-8"?>
<a:theme xmlns:a="http://schemas.openxmlformats.org/drawingml/2006/main" name="RGS-IBG master slid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15a49c-d695-4170-b908-46c0a4a404c6" xsi:nil="true"/>
    <lcf76f155ced4ddcb4097134ff3c332f xmlns="cd97f3f7-55af-4798-b3a1-fe70b13b3c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B09AEAC5F5243A0949F91B324FB69" ma:contentTypeVersion="18" ma:contentTypeDescription="Create a new document." ma:contentTypeScope="" ma:versionID="80b6d4c330bd052135854d6547464b9e">
  <xsd:schema xmlns:xsd="http://www.w3.org/2001/XMLSchema" xmlns:xs="http://www.w3.org/2001/XMLSchema" xmlns:p="http://schemas.microsoft.com/office/2006/metadata/properties" xmlns:ns2="cd97f3f7-55af-4798-b3a1-fe70b13b3c36" xmlns:ns3="0515a49c-d695-4170-b908-46c0a4a404c6" targetNamespace="http://schemas.microsoft.com/office/2006/metadata/properties" ma:root="true" ma:fieldsID="612ded6ac3ecb0adab5874307195783d" ns2:_="" ns3:_="">
    <xsd:import namespace="cd97f3f7-55af-4798-b3a1-fe70b13b3c36"/>
    <xsd:import namespace="0515a49c-d695-4170-b908-46c0a4a40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7f3f7-55af-4798-b3a1-fe70b13b3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8661125-99c8-487d-84bf-1ca27cde5d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5a49c-d695-4170-b908-46c0a4a40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ec90089-538b-4d2c-8a1d-ff12a2002a92}" ma:internalName="TaxCatchAll" ma:showField="CatchAllData" ma:web="0515a49c-d695-4170-b908-46c0a4a404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D20903-DC9D-43E6-BCF7-2B94FC845333}">
  <ds:schemaRefs>
    <ds:schemaRef ds:uri="http://schemas.microsoft.com/office/2006/metadata/properties"/>
    <ds:schemaRef ds:uri="http://schemas.microsoft.com/office/infopath/2007/PartnerControls"/>
    <ds:schemaRef ds:uri="0515a49c-d695-4170-b908-46c0a4a404c6"/>
    <ds:schemaRef ds:uri="cd97f3f7-55af-4798-b3a1-fe70b13b3c36"/>
  </ds:schemaRefs>
</ds:datastoreItem>
</file>

<file path=customXml/itemProps2.xml><?xml version="1.0" encoding="utf-8"?>
<ds:datastoreItem xmlns:ds="http://schemas.openxmlformats.org/officeDocument/2006/customXml" ds:itemID="{97CB5070-F146-4A7B-AC75-1410A7E76F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59D8D3-11D4-4D22-A938-C41BF69FD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97f3f7-55af-4798-b3a1-fe70b13b3c36"/>
    <ds:schemaRef ds:uri="0515a49c-d695-4170-b908-46c0a4a40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1373</TotalTime>
  <Words>598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Courier New</vt:lpstr>
      <vt:lpstr>Helvetica</vt:lpstr>
      <vt:lpstr>Symbol</vt:lpstr>
      <vt:lpstr>Times New Roman</vt:lpstr>
      <vt:lpstr>Wingdings</vt:lpstr>
      <vt:lpstr>RGS-IBG master slide</vt:lpstr>
      <vt:lpstr>Adaptions in the Sharqiya Sands</vt:lpstr>
      <vt:lpstr>Desert survival</vt:lpstr>
      <vt:lpstr>PowerPoint Presentation</vt:lpstr>
      <vt:lpstr>PowerPoint Presentation</vt:lpstr>
      <vt:lpstr>PowerPoint Presentation</vt:lpstr>
      <vt:lpstr>Station 1: Rüppell's Fox </vt:lpstr>
      <vt:lpstr>Station 2: Date Palm tree word cloud</vt:lpstr>
      <vt:lpstr>Station 3: Wahiba Bedouin People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Rachel Owen</dc:creator>
  <cp:lastModifiedBy>Rachel Owen</cp:lastModifiedBy>
  <cp:revision>1</cp:revision>
  <dcterms:created xsi:type="dcterms:W3CDTF">2024-05-31T14:53:15Z</dcterms:created>
  <dcterms:modified xsi:type="dcterms:W3CDTF">2025-03-20T12:07:13Z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0x010100758B09AEAC5F5243A0949F91B324FB69</vt:lpwstr>
  </property>
  <property fmtid="{D5CDD505-2E9C-101B-9397-08002B2CF9AE}" pid="3" name="MediaServiceImageTags">
    <vt:lpwstr/>
  </property>
</Properties>
</file>