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68e379f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68e379f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68e379f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68e379f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68e379fd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68e379fd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Implementation and Checking</a:t>
            </a:r>
            <a:endParaRPr b="1" u="sng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066275"/>
            <a:ext cx="8520600" cy="8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Learning Objective: </a:t>
            </a:r>
            <a:r>
              <a:rPr lang="en-GB">
                <a:solidFill>
                  <a:schemeClr val="dk1"/>
                </a:solidFill>
              </a:rPr>
              <a:t>To complete your projects and ensure they are ready to present next lesson.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2296975"/>
            <a:ext cx="4260300" cy="17187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Starter: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Review your project and make a list of what you must achieve to complete it by the end of the lesson.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575" y="1791575"/>
            <a:ext cx="4267197" cy="272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315375"/>
            <a:ext cx="8520600" cy="7317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820"/>
              <a:t>Task:</a:t>
            </a:r>
            <a:r>
              <a:rPr lang="en-GB" sz="1820"/>
              <a:t> For the next 3 lessons, you will be working in groups to design your own ‘blueprint for the future’ - a project to address a global issue of your choice.</a:t>
            </a:r>
            <a:endParaRPr sz="182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29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Your project must include: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description of the issue you are addressing</a:t>
            </a:r>
            <a:r>
              <a:rPr lang="en-GB">
                <a:solidFill>
                  <a:schemeClr val="dk1"/>
                </a:solidFill>
              </a:rPr>
              <a:t>: consider the </a:t>
            </a:r>
            <a:r>
              <a:rPr b="1" lang="en-GB">
                <a:solidFill>
                  <a:schemeClr val="dk1"/>
                </a:solidFill>
              </a:rPr>
              <a:t>depth </a:t>
            </a:r>
            <a:r>
              <a:rPr lang="en-GB">
                <a:solidFill>
                  <a:schemeClr val="dk1"/>
                </a:solidFill>
              </a:rPr>
              <a:t>of the problem and the </a:t>
            </a:r>
            <a:r>
              <a:rPr b="1" lang="en-GB">
                <a:solidFill>
                  <a:schemeClr val="dk1"/>
                </a:solidFill>
              </a:rPr>
              <a:t>underlying causes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link to the Sustainable Development Goals</a:t>
            </a:r>
            <a:endParaRPr>
              <a:solidFill>
                <a:schemeClr val="dk1"/>
              </a:solidFill>
              <a:highlight>
                <a:srgbClr val="FFE599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</a:t>
            </a:r>
            <a:r>
              <a:rPr b="1" lang="en-GB">
                <a:solidFill>
                  <a:schemeClr val="dk1"/>
                </a:solidFill>
                <a:highlight>
                  <a:srgbClr val="FFE599"/>
                </a:highlight>
              </a:rPr>
              <a:t>diagram</a:t>
            </a: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 of your solution</a:t>
            </a:r>
            <a:r>
              <a:rPr lang="en-GB">
                <a:solidFill>
                  <a:schemeClr val="dk1"/>
                </a:solidFill>
              </a:rPr>
              <a:t> - e.g. a device, an eco-city, or a flowchart that summarises your plan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detailed </a:t>
            </a:r>
            <a:r>
              <a:rPr b="1" lang="en-GB">
                <a:solidFill>
                  <a:schemeClr val="dk1"/>
                </a:solidFill>
                <a:highlight>
                  <a:srgbClr val="FFE599"/>
                </a:highlight>
              </a:rPr>
              <a:t>explanation </a:t>
            </a: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of how your solution will work</a:t>
            </a:r>
            <a:r>
              <a:rPr lang="en-GB">
                <a:solidFill>
                  <a:schemeClr val="dk1"/>
                </a:solidFill>
              </a:rPr>
              <a:t> to address the issue you have chosen, alongside an estimated cost and timeframe.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4163675"/>
            <a:ext cx="8520600" cy="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Remember, your project must be </a:t>
            </a:r>
            <a:r>
              <a:rPr b="1" lang="en-GB">
                <a:solidFill>
                  <a:srgbClr val="FF0000"/>
                </a:solidFill>
              </a:rPr>
              <a:t>realistic</a:t>
            </a:r>
            <a:r>
              <a:rPr lang="en-GB">
                <a:solidFill>
                  <a:srgbClr val="FF0000"/>
                </a:solidFill>
              </a:rPr>
              <a:t>, but you may want to consider technologies that may be created in the near future - perhaps you will be the one to invent it one day!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Lesson 3: Implement and Check - Targets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Complete the design of your project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Check the coherence of your project - is it in a logical order? Is the spelling, punctuation, and grammar correct?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Have you referenced any data or ideas you have used?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