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brace" initials="S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8" y="2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6-28T12:42:02.610" idx="1">
    <p:pos x="3787" y="2074"/>
    <p:text>is there picture clearance for teh images?</p:text>
  </p:cm>
  <p:cm authorId="0" dt="2013-06-28T12:42:37.944" idx="2">
    <p:pos x="5284" y="1922"/>
    <p:text>caption for this pic to say where it is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6-28T12:43:01.110" idx="3">
    <p:pos x="1366" y="1921"/>
    <p:text>captions for the pics to locate them 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6-28T12:43:28.738" idx="4">
    <p:pos x="2849" y="2258"/>
    <p:text>picture captions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37378-78BF-44D3-A201-4865A2AC1DC3}" type="datetimeFigureOut">
              <a:rPr lang="en-GB" smtClean="0"/>
              <a:pPr/>
              <a:t>28/06/2013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CDE13-EAA7-4515-A67F-772871B101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772400" cy="147002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Lesson 3 – Impacts of Hazards in The Gobi Desert. 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64686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7232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08920"/>
            <a:ext cx="278430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51550"/>
            <a:ext cx="2016224" cy="239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17032"/>
            <a:ext cx="22764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332656"/>
            <a:ext cx="596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Starter – The Butterfly effect – how are the following linked?</a:t>
            </a:r>
            <a:endParaRPr lang="en-GB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908720"/>
            <a:ext cx="180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STEP 1 - Hazards in the Gobi desert and beyond results in a decrease in wheat production in both 2010 and 2011:</a:t>
            </a:r>
            <a:endParaRPr lang="en-GB" sz="1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843808" y="90872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STEP 2 – in 2011 there is a 220% increase in global wheat prices.</a:t>
            </a:r>
            <a:endParaRPr lang="en-GB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908720"/>
            <a:ext cx="27363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STEP 3 – Extreme food insecurity globally e.g. The Sahel, the Maghreb. Leading to famine and also protests e.g. Protests over bread prices </a:t>
            </a:r>
            <a:r>
              <a:rPr lang="en-GB" sz="1600" i="1" dirty="0" smtClean="0"/>
              <a:t>are part of the start </a:t>
            </a:r>
            <a:r>
              <a:rPr lang="en-GB" sz="1600" i="1" dirty="0" smtClean="0"/>
              <a:t>of the Arab Spring </a:t>
            </a:r>
            <a:r>
              <a:rPr lang="en-GB" sz="1600" i="1" dirty="0" smtClean="0"/>
              <a:t>protests in </a:t>
            </a:r>
            <a:r>
              <a:rPr lang="en-GB" sz="1600" i="1" dirty="0" smtClean="0"/>
              <a:t>Tunisia &amp; Egypt.</a:t>
            </a:r>
            <a:endParaRPr lang="en-GB" sz="16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517232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441272" cy="564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517232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64896" cy="612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517232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681038"/>
            <a:ext cx="7237413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8075" y="5445224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681038"/>
            <a:ext cx="7237413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5224"/>
            <a:ext cx="14636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104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Lesson 3 – Impacts of Hazards in The Gobi Desert. </vt:lpstr>
      <vt:lpstr>Slide 2</vt:lpstr>
      <vt:lpstr>Slide 3</vt:lpstr>
      <vt:lpstr>Slide 4</vt:lpstr>
      <vt:lpstr>Slide 5</vt:lpstr>
      <vt:lpstr>Slide 6</vt:lpstr>
    </vt:vector>
  </TitlesOfParts>
  <Company>JFS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Authorised User</dc:creator>
  <cp:lastModifiedBy>Steve brace</cp:lastModifiedBy>
  <cp:revision>8</cp:revision>
  <dcterms:created xsi:type="dcterms:W3CDTF">2013-02-20T11:09:52Z</dcterms:created>
  <dcterms:modified xsi:type="dcterms:W3CDTF">2013-06-28T11:44:12Z</dcterms:modified>
</cp:coreProperties>
</file>