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
  </p:notesMasterIdLst>
  <p:sldIdLst>
    <p:sldId id="299" r:id="rId2"/>
    <p:sldId id="300" r:id="rId3"/>
    <p:sldId id="30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4C00"/>
    <a:srgbClr val="B70005"/>
    <a:srgbClr val="0141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4F2750-B7D2-4275-B3C0-82F08AE07FE1}" v="10" dt="2022-10-28T06:53:18.4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825" autoAdjust="0"/>
    <p:restoredTop sz="94660"/>
  </p:normalViewPr>
  <p:slideViewPr>
    <p:cSldViewPr snapToGrid="0">
      <p:cViewPr varScale="1">
        <p:scale>
          <a:sx n="64" d="100"/>
          <a:sy n="64" d="100"/>
        </p:scale>
        <p:origin x="148" y="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a Owens" userId="b67acbd404e246bb" providerId="LiveId" clId="{254F2750-B7D2-4275-B3C0-82F08AE07FE1}"/>
    <pc:docChg chg="custSel addSld delSld modSld">
      <pc:chgData name="Paula Owens" userId="b67acbd404e246bb" providerId="LiveId" clId="{254F2750-B7D2-4275-B3C0-82F08AE07FE1}" dt="2022-10-28T06:54:06.613" v="1931" actId="207"/>
      <pc:docMkLst>
        <pc:docMk/>
      </pc:docMkLst>
      <pc:sldChg chg="modSp mod">
        <pc:chgData name="Paula Owens" userId="b67acbd404e246bb" providerId="LiveId" clId="{254F2750-B7D2-4275-B3C0-82F08AE07FE1}" dt="2022-10-28T06:36:33.171" v="10" actId="14100"/>
        <pc:sldMkLst>
          <pc:docMk/>
          <pc:sldMk cId="0" sldId="299"/>
        </pc:sldMkLst>
        <pc:spChg chg="mod">
          <ac:chgData name="Paula Owens" userId="b67acbd404e246bb" providerId="LiveId" clId="{254F2750-B7D2-4275-B3C0-82F08AE07FE1}" dt="2022-10-28T06:36:33.171" v="10" actId="14100"/>
          <ac:spMkLst>
            <pc:docMk/>
            <pc:sldMk cId="0" sldId="299"/>
            <ac:spMk id="69634" creationId="{00000000-0000-0000-0000-000000000000}"/>
          </ac:spMkLst>
        </pc:spChg>
      </pc:sldChg>
      <pc:sldChg chg="addSp modSp new mod">
        <pc:chgData name="Paula Owens" userId="b67acbd404e246bb" providerId="LiveId" clId="{254F2750-B7D2-4275-B3C0-82F08AE07FE1}" dt="2022-10-28T06:40:42.321" v="86" actId="1076"/>
        <pc:sldMkLst>
          <pc:docMk/>
          <pc:sldMk cId="1323734171" sldId="300"/>
        </pc:sldMkLst>
        <pc:spChg chg="mod">
          <ac:chgData name="Paula Owens" userId="b67acbd404e246bb" providerId="LiveId" clId="{254F2750-B7D2-4275-B3C0-82F08AE07FE1}" dt="2022-10-28T06:39:12.423" v="52" actId="255"/>
          <ac:spMkLst>
            <pc:docMk/>
            <pc:sldMk cId="1323734171" sldId="300"/>
            <ac:spMk id="2" creationId="{3933FB46-6815-DED2-91A5-BD289BC54E59}"/>
          </ac:spMkLst>
        </pc:spChg>
        <pc:spChg chg="add mod">
          <ac:chgData name="Paula Owens" userId="b67acbd404e246bb" providerId="LiveId" clId="{254F2750-B7D2-4275-B3C0-82F08AE07FE1}" dt="2022-10-28T06:40:42.321" v="86" actId="1076"/>
          <ac:spMkLst>
            <pc:docMk/>
            <pc:sldMk cId="1323734171" sldId="300"/>
            <ac:spMk id="5" creationId="{5C306A6D-88B1-29DA-8E59-ED20E78087AC}"/>
          </ac:spMkLst>
        </pc:spChg>
        <pc:picChg chg="add mod">
          <ac:chgData name="Paula Owens" userId="b67acbd404e246bb" providerId="LiveId" clId="{254F2750-B7D2-4275-B3C0-82F08AE07FE1}" dt="2022-10-28T06:39:41.857" v="59" actId="1076"/>
          <ac:picMkLst>
            <pc:docMk/>
            <pc:sldMk cId="1323734171" sldId="300"/>
            <ac:picMk id="4" creationId="{4BA7306A-28DE-6653-2CDD-E764D0FE4607}"/>
          </ac:picMkLst>
        </pc:picChg>
      </pc:sldChg>
      <pc:sldChg chg="addSp modSp new mod">
        <pc:chgData name="Paula Owens" userId="b67acbd404e246bb" providerId="LiveId" clId="{254F2750-B7D2-4275-B3C0-82F08AE07FE1}" dt="2022-10-28T06:54:06.613" v="1931" actId="207"/>
        <pc:sldMkLst>
          <pc:docMk/>
          <pc:sldMk cId="1005301589" sldId="301"/>
        </pc:sldMkLst>
        <pc:spChg chg="add mod">
          <ac:chgData name="Paula Owens" userId="b67acbd404e246bb" providerId="LiveId" clId="{254F2750-B7D2-4275-B3C0-82F08AE07FE1}" dt="2022-10-28T06:52:59.485" v="1901" actId="20577"/>
          <ac:spMkLst>
            <pc:docMk/>
            <pc:sldMk cId="1005301589" sldId="301"/>
            <ac:spMk id="3" creationId="{B8704473-639C-937C-C949-09D05E36531B}"/>
          </ac:spMkLst>
        </pc:spChg>
        <pc:spChg chg="add mod">
          <ac:chgData name="Paula Owens" userId="b67acbd404e246bb" providerId="LiveId" clId="{254F2750-B7D2-4275-B3C0-82F08AE07FE1}" dt="2022-10-28T06:54:06.613" v="1931" actId="207"/>
          <ac:spMkLst>
            <pc:docMk/>
            <pc:sldMk cId="1005301589" sldId="301"/>
            <ac:spMk id="4" creationId="{1C4B029B-E2F0-5620-E57C-F50903CEBAD9}"/>
          </ac:spMkLst>
        </pc:spChg>
      </pc:sldChg>
      <pc:sldChg chg="del">
        <pc:chgData name="Paula Owens" userId="b67acbd404e246bb" providerId="LiveId" clId="{254F2750-B7D2-4275-B3C0-82F08AE07FE1}" dt="2022-10-28T06:36:39.456" v="11" actId="47"/>
        <pc:sldMkLst>
          <pc:docMk/>
          <pc:sldMk cId="489071600" sldId="325"/>
        </pc:sldMkLst>
      </pc:sldChg>
      <pc:sldChg chg="del">
        <pc:chgData name="Paula Owens" userId="b67acbd404e246bb" providerId="LiveId" clId="{254F2750-B7D2-4275-B3C0-82F08AE07FE1}" dt="2022-10-28T06:36:40.928" v="12" actId="47"/>
        <pc:sldMkLst>
          <pc:docMk/>
          <pc:sldMk cId="3935307030" sldId="32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3A6998-7026-465D-A817-609A61EB462E}" type="datetimeFigureOut">
              <a:rPr lang="en-GB" smtClean="0"/>
              <a:t>28/10/2022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C81347-70F8-45B6-B4CE-9219857FA790}" type="slidenum">
              <a:rPr lang="en-GB" smtClean="0"/>
              <a:t>‹#›</a:t>
            </a:fld>
            <a:endParaRPr lang="en-GB"/>
          </a:p>
        </p:txBody>
      </p:sp>
    </p:spTree>
    <p:extLst>
      <p:ext uri="{BB962C8B-B14F-4D97-AF65-F5344CB8AC3E}">
        <p14:creationId xmlns:p14="http://schemas.microsoft.com/office/powerpoint/2010/main" val="1321296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67541" y="188641"/>
            <a:ext cx="7389779" cy="1542033"/>
          </a:xfrm>
        </p:spPr>
        <p:txBody>
          <a:bodyPr anchor="t"/>
          <a:lstStyle>
            <a:lvl1pPr>
              <a:defRPr sz="4000"/>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3566D574-CA4E-41EC-BFB7-1A2028318263}" type="slidenum">
              <a:rPr lang="en-GB" altLang="en-US"/>
              <a:pPr/>
              <a:t>‹#›</a:t>
            </a:fld>
            <a:endParaRPr lang="en-GB" altLang="en-US"/>
          </a:p>
        </p:txBody>
      </p:sp>
    </p:spTree>
    <p:extLst>
      <p:ext uri="{BB962C8B-B14F-4D97-AF65-F5344CB8AC3E}">
        <p14:creationId xmlns:p14="http://schemas.microsoft.com/office/powerpoint/2010/main" val="3194230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68500" y="190501"/>
            <a:ext cx="7328363" cy="1438299"/>
          </a:xfrm>
        </p:spPr>
        <p:txBody>
          <a:bodyPr anchor="t"/>
          <a:lstStyle>
            <a:lvl1pPr>
              <a:defRPr sz="4000"/>
            </a:lvl1p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39D9BD6-16DF-460D-8818-BAFF0451FD4D}" type="slidenum">
              <a:rPr lang="en-GB" altLang="en-US"/>
              <a:pPr/>
              <a:t>‹#›</a:t>
            </a:fld>
            <a:endParaRPr lang="en-GB" altLang="en-US"/>
          </a:p>
        </p:txBody>
      </p:sp>
      <p:pic>
        <p:nvPicPr>
          <p:cNvPr id="7"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30547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68500" y="190500"/>
            <a:ext cx="7232352" cy="1438300"/>
          </a:xfrm>
        </p:spPr>
        <p:txBody>
          <a:bodyPr anchor="t"/>
          <a:lstStyle>
            <a:lvl1pPr>
              <a:defRPr sz="4000"/>
            </a:lvl1pPr>
          </a:lstStyle>
          <a:p>
            <a:r>
              <a:rPr lang="en-US"/>
              <a:t>Click to edit Master title style</a:t>
            </a:r>
            <a:endParaRPr lang="en-GB" dirty="0"/>
          </a:p>
        </p:txBody>
      </p:sp>
      <p:sp>
        <p:nvSpPr>
          <p:cNvPr id="3" name="Content Placeholder 2"/>
          <p:cNvSpPr>
            <a:spLocks noGrp="1"/>
          </p:cNvSpPr>
          <p:nvPr>
            <p:ph sz="half" idx="1"/>
          </p:nvPr>
        </p:nvSpPr>
        <p:spPr>
          <a:xfrm>
            <a:off x="2032000" y="1844825"/>
            <a:ext cx="4572000" cy="41749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807200" y="1844825"/>
            <a:ext cx="4572000" cy="41749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994E1A6E-B03C-4BA9-BCC3-75FC69A50594}" type="slidenum">
              <a:rPr lang="en-GB" altLang="en-US"/>
              <a:pPr/>
              <a:t>‹#›</a:t>
            </a:fld>
            <a:endParaRPr lang="en-GB" altLang="en-US"/>
          </a:p>
        </p:txBody>
      </p:sp>
      <p:pic>
        <p:nvPicPr>
          <p:cNvPr id="8"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669305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68500" y="188913"/>
            <a:ext cx="7296811" cy="1439887"/>
          </a:xfrm>
        </p:spPr>
        <p:txBody>
          <a:bodyPr anchor="t"/>
          <a:lstStyle>
            <a:lvl1pPr>
              <a:defRPr sz="4000"/>
            </a:lvl1pPr>
          </a:lstStyle>
          <a:p>
            <a:r>
              <a:rPr lang="en-US"/>
              <a:t>Click to edit Master title style</a:t>
            </a:r>
            <a:endParaRPr lang="en-GB" dirty="0"/>
          </a:p>
        </p:txBody>
      </p:sp>
      <p:sp>
        <p:nvSpPr>
          <p:cNvPr id="3" name="Text Placeholder 2"/>
          <p:cNvSpPr>
            <a:spLocks noGrp="1"/>
          </p:cNvSpPr>
          <p:nvPr>
            <p:ph type="body" idx="1"/>
          </p:nvPr>
        </p:nvSpPr>
        <p:spPr>
          <a:xfrm>
            <a:off x="609600" y="1772816"/>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412578"/>
            <a:ext cx="5386917" cy="36807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772816"/>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412578"/>
            <a:ext cx="5389033" cy="36807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77BC778C-4985-4B87-A566-26D203ABF273}" type="slidenum">
              <a:rPr lang="en-GB" altLang="en-US"/>
              <a:pPr/>
              <a:t>‹#›</a:t>
            </a:fld>
            <a:endParaRPr lang="en-GB" altLang="en-US"/>
          </a:p>
        </p:txBody>
      </p:sp>
      <p:pic>
        <p:nvPicPr>
          <p:cNvPr id="10"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329742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68500" y="206902"/>
            <a:ext cx="7232352" cy="1421898"/>
          </a:xfrm>
        </p:spPr>
        <p:txBody>
          <a:bodyPr anchor="t"/>
          <a:lstStyle>
            <a:lvl1pPr>
              <a:defRPr sz="4000"/>
            </a:lvl1pPr>
          </a:lstStyle>
          <a:p>
            <a:r>
              <a:rPr lang="en-US"/>
              <a:t>Click to edit Master title style</a:t>
            </a:r>
            <a:endParaRPr lang="en-GB" dirty="0"/>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1147EEAF-DD4E-4CF4-BBA0-EAA76F911A92}" type="slidenum">
              <a:rPr lang="en-GB" altLang="en-US"/>
              <a:pPr/>
              <a:t>‹#›</a:t>
            </a:fld>
            <a:endParaRPr lang="en-GB" altLang="en-US"/>
          </a:p>
        </p:txBody>
      </p:sp>
      <p:pic>
        <p:nvPicPr>
          <p:cNvPr id="6"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915581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C3D577BE-B60F-4443-89BA-AC6850FF3B72}" type="slidenum">
              <a:rPr lang="en-GB" altLang="en-US"/>
              <a:pPr/>
              <a:t>‹#›</a:t>
            </a:fld>
            <a:endParaRPr lang="en-GB" altLang="en-US"/>
          </a:p>
        </p:txBody>
      </p:sp>
    </p:spTree>
    <p:extLst>
      <p:ext uri="{BB962C8B-B14F-4D97-AF65-F5344CB8AC3E}">
        <p14:creationId xmlns:p14="http://schemas.microsoft.com/office/powerpoint/2010/main" val="438484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9370912"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8" y="188913"/>
            <a:ext cx="6970645" cy="45386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2389717" y="5367338"/>
            <a:ext cx="9370912"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094CE6AA-BD4D-4B50-801E-5FC26DDB2F13}" type="slidenum">
              <a:rPr lang="en-GB" altLang="en-US"/>
              <a:pPr/>
              <a:t>‹#›</a:t>
            </a:fld>
            <a:endParaRPr lang="en-GB" altLang="en-US"/>
          </a:p>
        </p:txBody>
      </p:sp>
    </p:spTree>
    <p:extLst>
      <p:ext uri="{BB962C8B-B14F-4D97-AF65-F5344CB8AC3E}">
        <p14:creationId xmlns:p14="http://schemas.microsoft.com/office/powerpoint/2010/main" val="3168784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A00CBFF-0372-4B6D-9726-814647025C50}" type="slidenum">
              <a:rPr lang="en-GB" altLang="en-US"/>
              <a:pPr/>
              <a:t>‹#›</a:t>
            </a:fld>
            <a:endParaRPr lang="en-GB" altLang="en-US"/>
          </a:p>
        </p:txBody>
      </p:sp>
    </p:spTree>
    <p:extLst>
      <p:ext uri="{BB962C8B-B14F-4D97-AF65-F5344CB8AC3E}">
        <p14:creationId xmlns:p14="http://schemas.microsoft.com/office/powerpoint/2010/main" val="3323829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68501" y="188914"/>
            <a:ext cx="7295852" cy="1439887"/>
          </a:xfrm>
        </p:spPr>
        <p:txBody>
          <a:bodyPr/>
          <a:lstStyle/>
          <a:p>
            <a:r>
              <a:rPr lang="en-US"/>
              <a:t>Click to edit Master title style</a:t>
            </a:r>
            <a:endParaRPr lang="en-GB" dirty="0"/>
          </a:p>
        </p:txBody>
      </p:sp>
      <p:sp>
        <p:nvSpPr>
          <p:cNvPr id="3" name="Text Placeholder 2"/>
          <p:cNvSpPr>
            <a:spLocks noGrp="1"/>
          </p:cNvSpPr>
          <p:nvPr>
            <p:ph type="body" sz="half" idx="1"/>
          </p:nvPr>
        </p:nvSpPr>
        <p:spPr>
          <a:xfrm>
            <a:off x="1981233" y="1844824"/>
            <a:ext cx="4572000" cy="4174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756433" y="1844824"/>
            <a:ext cx="4572000" cy="4174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8839200" y="6248400"/>
            <a:ext cx="2540000" cy="457200"/>
          </a:xfrm>
        </p:spPr>
        <p:txBody>
          <a:bodyPr/>
          <a:lstStyle>
            <a:lvl1pPr>
              <a:defRPr/>
            </a:lvl1pPr>
          </a:lstStyle>
          <a:p>
            <a:endParaRPr lang="en-GB" altLang="en-US"/>
          </a:p>
        </p:txBody>
      </p:sp>
      <p:sp>
        <p:nvSpPr>
          <p:cNvPr id="6" name="Footer Placeholder 5"/>
          <p:cNvSpPr>
            <a:spLocks noGrp="1"/>
          </p:cNvSpPr>
          <p:nvPr>
            <p:ph type="ftr" sz="quarter" idx="11"/>
          </p:nvPr>
        </p:nvSpPr>
        <p:spPr>
          <a:xfrm>
            <a:off x="4368800" y="6248400"/>
            <a:ext cx="3860800" cy="457200"/>
          </a:xfrm>
        </p:spPr>
        <p:txBody>
          <a:bodyPr/>
          <a:lstStyle>
            <a:lvl1pPr>
              <a:defRPr/>
            </a:lvl1pPr>
          </a:lstStyle>
          <a:p>
            <a:endParaRPr lang="en-GB" altLang="en-US"/>
          </a:p>
        </p:txBody>
      </p:sp>
      <p:sp>
        <p:nvSpPr>
          <p:cNvPr id="7" name="Slide Number Placeholder 6"/>
          <p:cNvSpPr>
            <a:spLocks noGrp="1"/>
          </p:cNvSpPr>
          <p:nvPr>
            <p:ph type="sldNum" sz="quarter" idx="12"/>
          </p:nvPr>
        </p:nvSpPr>
        <p:spPr>
          <a:xfrm>
            <a:off x="2032000" y="6248400"/>
            <a:ext cx="1727200" cy="457200"/>
          </a:xfrm>
        </p:spPr>
        <p:txBody>
          <a:bodyPr/>
          <a:lstStyle>
            <a:lvl1pPr>
              <a:defRPr/>
            </a:lvl1pPr>
          </a:lstStyle>
          <a:p>
            <a:fld id="{99EC163C-451A-4E6F-ACF7-668EB3869707}" type="slidenum">
              <a:rPr lang="en-GB" altLang="en-US"/>
              <a:pPr/>
              <a:t>‹#›</a:t>
            </a:fld>
            <a:endParaRPr lang="en-GB" altLang="en-US"/>
          </a:p>
        </p:txBody>
      </p:sp>
    </p:spTree>
    <p:extLst>
      <p:ext uri="{BB962C8B-B14F-4D97-AF65-F5344CB8AC3E}">
        <p14:creationId xmlns:p14="http://schemas.microsoft.com/office/powerpoint/2010/main" val="537943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bwMode="auto">
          <a:xfrm>
            <a:off x="1968501" y="188641"/>
            <a:ext cx="7295852" cy="1411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GB" altLang="en-US" dirty="0"/>
          </a:p>
        </p:txBody>
      </p:sp>
      <p:sp>
        <p:nvSpPr>
          <p:cNvPr id="46083" name="Rectangle 3"/>
          <p:cNvSpPr>
            <a:spLocks noGrp="1" noChangeArrowheads="1"/>
          </p:cNvSpPr>
          <p:nvPr>
            <p:ph type="body" idx="1"/>
          </p:nvPr>
        </p:nvSpPr>
        <p:spPr bwMode="auto">
          <a:xfrm>
            <a:off x="2032000" y="2060576"/>
            <a:ext cx="9347200" cy="395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dirty="0"/>
          </a:p>
        </p:txBody>
      </p:sp>
      <p:sp>
        <p:nvSpPr>
          <p:cNvPr id="46084" name="Rectangle 4"/>
          <p:cNvSpPr>
            <a:spLocks noGrp="1" noChangeArrowheads="1"/>
          </p:cNvSpPr>
          <p:nvPr>
            <p:ph type="dt" sz="half" idx="2"/>
          </p:nvPr>
        </p:nvSpPr>
        <p:spPr bwMode="auto">
          <a:xfrm>
            <a:off x="88392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endParaRPr lang="en-GB" altLang="en-US"/>
          </a:p>
        </p:txBody>
      </p:sp>
      <p:sp>
        <p:nvSpPr>
          <p:cNvPr id="46085" name="Rectangle 5"/>
          <p:cNvSpPr>
            <a:spLocks noGrp="1" noChangeArrowheads="1"/>
          </p:cNvSpPr>
          <p:nvPr>
            <p:ph type="ftr" sz="quarter" idx="3"/>
          </p:nvPr>
        </p:nvSpPr>
        <p:spPr bwMode="auto">
          <a:xfrm>
            <a:off x="43688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endParaRPr lang="en-GB" altLang="en-US"/>
          </a:p>
        </p:txBody>
      </p:sp>
      <p:sp>
        <p:nvSpPr>
          <p:cNvPr id="46086" name="Rectangle 6"/>
          <p:cNvSpPr>
            <a:spLocks noGrp="1" noChangeArrowheads="1"/>
          </p:cNvSpPr>
          <p:nvPr>
            <p:ph type="sldNum" sz="quarter" idx="4"/>
          </p:nvPr>
        </p:nvSpPr>
        <p:spPr bwMode="auto">
          <a:xfrm>
            <a:off x="2032000" y="6248400"/>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03FE48AF-ABF3-40F6-B23F-7A4E1289867F}" type="slidenum">
              <a:rPr lang="en-GB" altLang="en-US"/>
              <a:pPr/>
              <a:t>‹#›</a:t>
            </a:fld>
            <a:endParaRPr lang="en-GB" altLang="en-US"/>
          </a:p>
        </p:txBody>
      </p:sp>
      <p:sp>
        <p:nvSpPr>
          <p:cNvPr id="46087" name="Line 7"/>
          <p:cNvSpPr>
            <a:spLocks noChangeShapeType="1"/>
          </p:cNvSpPr>
          <p:nvPr userDrawn="1"/>
        </p:nvSpPr>
        <p:spPr bwMode="auto">
          <a:xfrm flipV="1">
            <a:off x="1828800" y="304800"/>
            <a:ext cx="0" cy="129540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sz="1800"/>
          </a:p>
        </p:txBody>
      </p:sp>
      <p:sp>
        <p:nvSpPr>
          <p:cNvPr id="46088" name="Oval 8"/>
          <p:cNvSpPr>
            <a:spLocks noChangeArrowheads="1"/>
          </p:cNvSpPr>
          <p:nvPr userDrawn="1"/>
        </p:nvSpPr>
        <p:spPr bwMode="auto">
          <a:xfrm>
            <a:off x="203200" y="838200"/>
            <a:ext cx="304800" cy="228600"/>
          </a:xfrm>
          <a:prstGeom prst="ellipse">
            <a:avLst/>
          </a:prstGeom>
          <a:solidFill>
            <a:srgbClr val="F54C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sp>
        <p:nvSpPr>
          <p:cNvPr id="46089" name="Oval 9"/>
          <p:cNvSpPr>
            <a:spLocks noChangeArrowheads="1"/>
          </p:cNvSpPr>
          <p:nvPr userDrawn="1"/>
        </p:nvSpPr>
        <p:spPr bwMode="auto">
          <a:xfrm>
            <a:off x="719667" y="838200"/>
            <a:ext cx="304800" cy="228600"/>
          </a:xfrm>
          <a:prstGeom prst="ellipse">
            <a:avLst/>
          </a:prstGeom>
          <a:solidFill>
            <a:srgbClr val="01415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sp>
        <p:nvSpPr>
          <p:cNvPr id="46090" name="Oval 10"/>
          <p:cNvSpPr>
            <a:spLocks noChangeArrowheads="1"/>
          </p:cNvSpPr>
          <p:nvPr userDrawn="1"/>
        </p:nvSpPr>
        <p:spPr bwMode="auto">
          <a:xfrm>
            <a:off x="1236133" y="838200"/>
            <a:ext cx="304800" cy="228600"/>
          </a:xfrm>
          <a:prstGeom prst="ellipse">
            <a:avLst/>
          </a:prstGeom>
          <a:solidFill>
            <a:srgbClr val="B7000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pic>
        <p:nvPicPr>
          <p:cNvPr id="23" name="Picture 15" descr="rgs"/>
          <p:cNvPicPr>
            <a:picLocks noChangeAspect="1" noChangeArrowheads="1"/>
          </p:cNvPicPr>
          <p:nvPr userDrawn="1"/>
        </p:nvPicPr>
        <p:blipFill>
          <a:blip r:embed="rId11"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7236153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6300">
          <a:solidFill>
            <a:schemeClr val="tx2"/>
          </a:solidFill>
          <a:latin typeface="Helvetica" pitchFamily="34" charset="0"/>
        </a:defRPr>
      </a:lvl2pPr>
      <a:lvl3pPr algn="l" rtl="0" eaLnBrk="1" fontAlgn="base" hangingPunct="1">
        <a:spcBef>
          <a:spcPct val="0"/>
        </a:spcBef>
        <a:spcAft>
          <a:spcPct val="0"/>
        </a:spcAft>
        <a:defRPr sz="6300">
          <a:solidFill>
            <a:schemeClr val="tx2"/>
          </a:solidFill>
          <a:latin typeface="Helvetica" pitchFamily="34" charset="0"/>
        </a:defRPr>
      </a:lvl3pPr>
      <a:lvl4pPr algn="l" rtl="0" eaLnBrk="1" fontAlgn="base" hangingPunct="1">
        <a:spcBef>
          <a:spcPct val="0"/>
        </a:spcBef>
        <a:spcAft>
          <a:spcPct val="0"/>
        </a:spcAft>
        <a:defRPr sz="6300">
          <a:solidFill>
            <a:schemeClr val="tx2"/>
          </a:solidFill>
          <a:latin typeface="Helvetica" pitchFamily="34" charset="0"/>
        </a:defRPr>
      </a:lvl4pPr>
      <a:lvl5pPr algn="l" rtl="0" eaLnBrk="1" fontAlgn="base" hangingPunct="1">
        <a:spcBef>
          <a:spcPct val="0"/>
        </a:spcBef>
        <a:spcAft>
          <a:spcPct val="0"/>
        </a:spcAft>
        <a:defRPr sz="6300">
          <a:solidFill>
            <a:schemeClr val="tx2"/>
          </a:solidFill>
          <a:latin typeface="Helvetica" pitchFamily="34" charset="0"/>
        </a:defRPr>
      </a:lvl5pPr>
      <a:lvl6pPr marL="457200" algn="l" rtl="0" eaLnBrk="1" fontAlgn="base" hangingPunct="1">
        <a:spcBef>
          <a:spcPct val="0"/>
        </a:spcBef>
        <a:spcAft>
          <a:spcPct val="0"/>
        </a:spcAft>
        <a:defRPr sz="6300">
          <a:solidFill>
            <a:schemeClr val="tx2"/>
          </a:solidFill>
          <a:latin typeface="Helvetica" pitchFamily="34" charset="0"/>
        </a:defRPr>
      </a:lvl6pPr>
      <a:lvl7pPr marL="914400" algn="l" rtl="0" eaLnBrk="1" fontAlgn="base" hangingPunct="1">
        <a:spcBef>
          <a:spcPct val="0"/>
        </a:spcBef>
        <a:spcAft>
          <a:spcPct val="0"/>
        </a:spcAft>
        <a:defRPr sz="6300">
          <a:solidFill>
            <a:schemeClr val="tx2"/>
          </a:solidFill>
          <a:latin typeface="Helvetica" pitchFamily="34" charset="0"/>
        </a:defRPr>
      </a:lvl7pPr>
      <a:lvl8pPr marL="1371600" algn="l" rtl="0" eaLnBrk="1" fontAlgn="base" hangingPunct="1">
        <a:spcBef>
          <a:spcPct val="0"/>
        </a:spcBef>
        <a:spcAft>
          <a:spcPct val="0"/>
        </a:spcAft>
        <a:defRPr sz="6300">
          <a:solidFill>
            <a:schemeClr val="tx2"/>
          </a:solidFill>
          <a:latin typeface="Helvetica" pitchFamily="34" charset="0"/>
        </a:defRPr>
      </a:lvl8pPr>
      <a:lvl9pPr marL="1828800" algn="l" rtl="0" eaLnBrk="1" fontAlgn="base" hangingPunct="1">
        <a:spcBef>
          <a:spcPct val="0"/>
        </a:spcBef>
        <a:spcAft>
          <a:spcPct val="0"/>
        </a:spcAft>
        <a:defRPr sz="6300">
          <a:solidFill>
            <a:schemeClr val="tx2"/>
          </a:solidFill>
          <a:latin typeface="Helvetica" pitchFamily="34" charset="0"/>
        </a:defRPr>
      </a:lvl9pPr>
    </p:titleStyle>
    <p:bodyStyle>
      <a:lvl1pPr marL="342900" indent="-342900" algn="l" rtl="0" eaLnBrk="1" fontAlgn="base" hangingPunct="1">
        <a:spcBef>
          <a:spcPct val="20000"/>
        </a:spcBef>
        <a:spcAft>
          <a:spcPct val="0"/>
        </a:spcAft>
        <a:buClr>
          <a:srgbClr val="F54C00"/>
        </a:buClr>
        <a:buSzPct val="70000"/>
        <a:buFont typeface="Wingdings" pitchFamily="2" charset="2"/>
        <a:buChar char="¢"/>
        <a:defRPr sz="3000">
          <a:solidFill>
            <a:schemeClr val="tx2"/>
          </a:solidFill>
          <a:latin typeface="+mn-lt"/>
          <a:ea typeface="+mn-ea"/>
          <a:cs typeface="+mn-cs"/>
        </a:defRPr>
      </a:lvl1pPr>
      <a:lvl2pPr marL="742950" indent="-285750" algn="l" rtl="0" eaLnBrk="1" fontAlgn="base" hangingPunct="1">
        <a:spcBef>
          <a:spcPct val="20000"/>
        </a:spcBef>
        <a:spcAft>
          <a:spcPct val="0"/>
        </a:spcAft>
        <a:buClr>
          <a:srgbClr val="01415B"/>
        </a:buClr>
        <a:buSzPct val="75000"/>
        <a:buFont typeface="Wingdings" pitchFamily="2" charset="2"/>
        <a:buChar char="l"/>
        <a:defRPr sz="2800">
          <a:solidFill>
            <a:schemeClr val="tx2"/>
          </a:solidFill>
          <a:latin typeface="+mn-lt"/>
        </a:defRPr>
      </a:lvl2pPr>
      <a:lvl3pPr marL="1143000" indent="-228600" algn="l" rtl="0" eaLnBrk="1" fontAlgn="base" hangingPunct="1">
        <a:spcBef>
          <a:spcPct val="20000"/>
        </a:spcBef>
        <a:spcAft>
          <a:spcPct val="0"/>
        </a:spcAft>
        <a:buClr>
          <a:srgbClr val="B70005"/>
        </a:buClr>
        <a:buChar char="•"/>
        <a:defRPr sz="2400">
          <a:solidFill>
            <a:schemeClr val="tx2"/>
          </a:solidFill>
          <a:latin typeface="+mn-lt"/>
        </a:defRPr>
      </a:lvl3pPr>
      <a:lvl4pPr marL="1600200" indent="-228600" algn="l" rtl="0" eaLnBrk="1" fontAlgn="base" hangingPunct="1">
        <a:spcBef>
          <a:spcPct val="20000"/>
        </a:spcBef>
        <a:spcAft>
          <a:spcPct val="0"/>
        </a:spcAft>
        <a:buClr>
          <a:srgbClr val="797E01"/>
        </a:buClr>
        <a:buChar char="•"/>
        <a:defRPr sz="2000">
          <a:solidFill>
            <a:schemeClr val="tx2"/>
          </a:solidFill>
          <a:latin typeface="+mn-lt"/>
        </a:defRPr>
      </a:lvl4pPr>
      <a:lvl5pPr marL="2057400" indent="-228600" algn="l" rtl="0" eaLnBrk="1" fontAlgn="base" hangingPunct="1">
        <a:spcBef>
          <a:spcPct val="20000"/>
        </a:spcBef>
        <a:spcAft>
          <a:spcPct val="0"/>
        </a:spcAft>
        <a:buClr>
          <a:srgbClr val="740160"/>
        </a:buClr>
        <a:buChar char="•"/>
        <a:defRPr sz="2000">
          <a:solidFill>
            <a:schemeClr val="tx2"/>
          </a:solidFill>
          <a:latin typeface="+mn-lt"/>
        </a:defRPr>
      </a:lvl5pPr>
      <a:lvl6pPr marL="2514600" indent="-228600" algn="l" rtl="0" eaLnBrk="1" fontAlgn="base" hangingPunct="1">
        <a:spcBef>
          <a:spcPct val="20000"/>
        </a:spcBef>
        <a:spcAft>
          <a:spcPct val="0"/>
        </a:spcAft>
        <a:buClr>
          <a:srgbClr val="740160"/>
        </a:buClr>
        <a:buChar char="•"/>
        <a:defRPr sz="2000">
          <a:solidFill>
            <a:schemeClr val="tx2"/>
          </a:solidFill>
          <a:latin typeface="+mn-lt"/>
        </a:defRPr>
      </a:lvl6pPr>
      <a:lvl7pPr marL="2971800" indent="-228600" algn="l" rtl="0" eaLnBrk="1" fontAlgn="base" hangingPunct="1">
        <a:spcBef>
          <a:spcPct val="20000"/>
        </a:spcBef>
        <a:spcAft>
          <a:spcPct val="0"/>
        </a:spcAft>
        <a:buClr>
          <a:srgbClr val="740160"/>
        </a:buClr>
        <a:buChar char="•"/>
        <a:defRPr sz="2000">
          <a:solidFill>
            <a:schemeClr val="tx2"/>
          </a:solidFill>
          <a:latin typeface="+mn-lt"/>
        </a:defRPr>
      </a:lvl7pPr>
      <a:lvl8pPr marL="3429000" indent="-228600" algn="l" rtl="0" eaLnBrk="1" fontAlgn="base" hangingPunct="1">
        <a:spcBef>
          <a:spcPct val="20000"/>
        </a:spcBef>
        <a:spcAft>
          <a:spcPct val="0"/>
        </a:spcAft>
        <a:buClr>
          <a:srgbClr val="740160"/>
        </a:buClr>
        <a:buChar char="•"/>
        <a:defRPr sz="2000">
          <a:solidFill>
            <a:schemeClr val="tx2"/>
          </a:solidFill>
          <a:latin typeface="+mn-lt"/>
        </a:defRPr>
      </a:lvl8pPr>
      <a:lvl9pPr marL="3886200" indent="-228600" algn="l" rtl="0" eaLnBrk="1" fontAlgn="base" hangingPunct="1">
        <a:spcBef>
          <a:spcPct val="20000"/>
        </a:spcBef>
        <a:spcAft>
          <a:spcPct val="0"/>
        </a:spcAft>
        <a:buClr>
          <a:srgbClr val="740160"/>
        </a:buClr>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2040170" y="188915"/>
            <a:ext cx="7218704" cy="954108"/>
          </a:xfrm>
        </p:spPr>
        <p:txBody>
          <a:bodyPr anchor="t"/>
          <a:lstStyle/>
          <a:p>
            <a:pPr algn="ctr"/>
            <a:r>
              <a:rPr lang="en-GB" altLang="en-US" b="1" dirty="0"/>
              <a:t>4 Assembly</a:t>
            </a:r>
            <a:endParaRPr lang="en-US" altLang="en-US" b="1" dirty="0"/>
          </a:p>
        </p:txBody>
      </p:sp>
      <p:sp>
        <p:nvSpPr>
          <p:cNvPr id="69635" name="Rectangle 3"/>
          <p:cNvSpPr>
            <a:spLocks noGrp="1" noChangeArrowheads="1"/>
          </p:cNvSpPr>
          <p:nvPr>
            <p:ph type="body" sz="half" idx="1"/>
          </p:nvPr>
        </p:nvSpPr>
        <p:spPr/>
        <p:txBody>
          <a:bodyPr/>
          <a:lstStyle/>
          <a:p>
            <a:pPr>
              <a:buFont typeface="Wingdings" pitchFamily="2" charset="2"/>
              <a:buNone/>
            </a:pPr>
            <a:r>
              <a:rPr lang="en-GB" altLang="en-US" sz="2600" dirty="0"/>
              <a:t> </a:t>
            </a:r>
            <a:endParaRPr lang="en-US" altLang="en-US" sz="2600" dirty="0"/>
          </a:p>
        </p:txBody>
      </p:sp>
      <p:sp>
        <p:nvSpPr>
          <p:cNvPr id="69636" name="Oval 4"/>
          <p:cNvSpPr>
            <a:spLocks noChangeArrowheads="1"/>
          </p:cNvSpPr>
          <p:nvPr/>
        </p:nvSpPr>
        <p:spPr bwMode="auto">
          <a:xfrm>
            <a:off x="1774826" y="2924945"/>
            <a:ext cx="2665413" cy="2663825"/>
          </a:xfrm>
          <a:prstGeom prst="ellipse">
            <a:avLst/>
          </a:prstGeom>
          <a:solidFill>
            <a:srgbClr val="F54C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a:solidFill>
                <a:srgbClr val="000000"/>
              </a:solidFill>
              <a:latin typeface="Helvetica" pitchFamily="34" charset="0"/>
            </a:endParaRPr>
          </a:p>
        </p:txBody>
      </p:sp>
      <p:sp>
        <p:nvSpPr>
          <p:cNvPr id="69637" name="Oval 5"/>
          <p:cNvSpPr>
            <a:spLocks noChangeArrowheads="1"/>
          </p:cNvSpPr>
          <p:nvPr/>
        </p:nvSpPr>
        <p:spPr bwMode="auto">
          <a:xfrm>
            <a:off x="4799806" y="2924945"/>
            <a:ext cx="2592388" cy="2663825"/>
          </a:xfrm>
          <a:prstGeom prst="ellipse">
            <a:avLst/>
          </a:prstGeom>
          <a:solidFill>
            <a:srgbClr val="01415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endParaRPr lang="en-US" altLang="en-US">
              <a:solidFill>
                <a:srgbClr val="336699"/>
              </a:solidFill>
              <a:latin typeface="Arial" charset="0"/>
            </a:endParaRPr>
          </a:p>
        </p:txBody>
      </p:sp>
      <p:sp>
        <p:nvSpPr>
          <p:cNvPr id="69638" name="Oval 6"/>
          <p:cNvSpPr>
            <a:spLocks noChangeArrowheads="1"/>
          </p:cNvSpPr>
          <p:nvPr/>
        </p:nvSpPr>
        <p:spPr bwMode="auto">
          <a:xfrm>
            <a:off x="7751763" y="2924945"/>
            <a:ext cx="2627312" cy="2663825"/>
          </a:xfrm>
          <a:prstGeom prst="ellipse">
            <a:avLst/>
          </a:prstGeom>
          <a:solidFill>
            <a:srgbClr val="B7000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a:solidFill>
                <a:srgbClr val="000000"/>
              </a:solidFill>
              <a:latin typeface="Helvetica" pitchFamily="34" charset="0"/>
            </a:endParaRPr>
          </a:p>
        </p:txBody>
      </p:sp>
      <p:sp>
        <p:nvSpPr>
          <p:cNvPr id="69639" name="Text Box 7"/>
          <p:cNvSpPr txBox="1">
            <a:spLocks noChangeArrowheads="1"/>
          </p:cNvSpPr>
          <p:nvPr/>
        </p:nvSpPr>
        <p:spPr bwMode="auto">
          <a:xfrm>
            <a:off x="2135189" y="3572645"/>
            <a:ext cx="201612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GB" altLang="en-US" sz="2800" dirty="0">
                <a:solidFill>
                  <a:srgbClr val="FFFFFF"/>
                </a:solidFill>
                <a:latin typeface="Helvetica" pitchFamily="34" charset="0"/>
              </a:rPr>
              <a:t>Shackleton 100</a:t>
            </a:r>
            <a:endParaRPr lang="en-US" altLang="en-US" sz="2800" dirty="0">
              <a:solidFill>
                <a:srgbClr val="FFFFFF"/>
              </a:solidFill>
              <a:latin typeface="Helvetica" pitchFamily="34" charset="0"/>
            </a:endParaRPr>
          </a:p>
        </p:txBody>
      </p:sp>
      <p:sp>
        <p:nvSpPr>
          <p:cNvPr id="69640" name="Text Box 8"/>
          <p:cNvSpPr txBox="1">
            <a:spLocks noChangeArrowheads="1"/>
          </p:cNvSpPr>
          <p:nvPr/>
        </p:nvSpPr>
        <p:spPr bwMode="auto">
          <a:xfrm>
            <a:off x="5087939" y="3572645"/>
            <a:ext cx="223202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GB" altLang="en-US" sz="2800" dirty="0">
                <a:solidFill>
                  <a:srgbClr val="FFFFFF"/>
                </a:solidFill>
                <a:latin typeface="Helvetica" pitchFamily="34" charset="0"/>
              </a:rPr>
              <a:t>Endurance 100</a:t>
            </a:r>
            <a:endParaRPr lang="en-US" altLang="en-US" sz="2800" dirty="0">
              <a:solidFill>
                <a:srgbClr val="FFFFFF"/>
              </a:solidFill>
              <a:latin typeface="Helvetica" pitchFamily="34" charset="0"/>
            </a:endParaRPr>
          </a:p>
        </p:txBody>
      </p:sp>
      <p:sp>
        <p:nvSpPr>
          <p:cNvPr id="69642" name="Text Box 10"/>
          <p:cNvSpPr txBox="1">
            <a:spLocks noChangeArrowheads="1"/>
          </p:cNvSpPr>
          <p:nvPr/>
        </p:nvSpPr>
        <p:spPr bwMode="auto">
          <a:xfrm>
            <a:off x="7967664" y="3933007"/>
            <a:ext cx="21605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endParaRPr lang="en-US" altLang="en-US">
              <a:solidFill>
                <a:srgbClr val="000000"/>
              </a:solidFill>
              <a:latin typeface="Arial" charset="0"/>
            </a:endParaRPr>
          </a:p>
        </p:txBody>
      </p:sp>
      <p:sp>
        <p:nvSpPr>
          <p:cNvPr id="69645" name="Text Box 13"/>
          <p:cNvSpPr txBox="1">
            <a:spLocks noChangeArrowheads="1"/>
          </p:cNvSpPr>
          <p:nvPr/>
        </p:nvSpPr>
        <p:spPr bwMode="auto">
          <a:xfrm>
            <a:off x="7659345" y="3607221"/>
            <a:ext cx="281214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Aft>
                <a:spcPct val="0"/>
              </a:spcAft>
            </a:pPr>
            <a:r>
              <a:rPr lang="en-GB" altLang="en-US" sz="2800" dirty="0">
                <a:solidFill>
                  <a:srgbClr val="FFFFFF"/>
                </a:solidFill>
                <a:latin typeface="Helvetica" pitchFamily="34" charset="0"/>
              </a:rPr>
              <a:t>Geography History</a:t>
            </a:r>
          </a:p>
        </p:txBody>
      </p:sp>
      <p:sp>
        <p:nvSpPr>
          <p:cNvPr id="2" name="Slide Number Placeholder 1">
            <a:extLst>
              <a:ext uri="{FF2B5EF4-FFF2-40B4-BE49-F238E27FC236}">
                <a16:creationId xmlns:a16="http://schemas.microsoft.com/office/drawing/2014/main" id="{ABAE6946-373A-40B2-8947-1F538DA7F237}"/>
              </a:ext>
            </a:extLst>
          </p:cNvPr>
          <p:cNvSpPr>
            <a:spLocks noGrp="1"/>
          </p:cNvSpPr>
          <p:nvPr>
            <p:ph type="sldNum" sz="quarter" idx="12"/>
          </p:nvPr>
        </p:nvSpPr>
        <p:spPr/>
        <p:txBody>
          <a:bodyPr/>
          <a:lstStyle/>
          <a:p>
            <a:fld id="{99EC163C-451A-4E6F-ACF7-668EB3869707}" type="slidenum">
              <a:rPr lang="en-GB" altLang="en-US" smtClean="0"/>
              <a:pPr/>
              <a:t>1</a:t>
            </a:fld>
            <a:endParaRPr lang="en-GB"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3FB46-6815-DED2-91A5-BD289BC54E59}"/>
              </a:ext>
            </a:extLst>
          </p:cNvPr>
          <p:cNvSpPr>
            <a:spLocks noGrp="1"/>
          </p:cNvSpPr>
          <p:nvPr>
            <p:ph type="title"/>
          </p:nvPr>
        </p:nvSpPr>
        <p:spPr>
          <a:xfrm>
            <a:off x="1968500" y="152400"/>
            <a:ext cx="7232352" cy="846483"/>
          </a:xfrm>
          <a:solidFill>
            <a:srgbClr val="B70005"/>
          </a:solidFill>
        </p:spPr>
        <p:txBody>
          <a:bodyPr/>
          <a:lstStyle/>
          <a:p>
            <a:pPr algn="ctr"/>
            <a:r>
              <a:rPr lang="en-GB" sz="4400" dirty="0">
                <a:solidFill>
                  <a:schemeClr val="bg1"/>
                </a:solidFill>
              </a:rPr>
              <a:t>Failure</a:t>
            </a:r>
            <a:r>
              <a:rPr lang="en-GB" sz="4400" dirty="0"/>
              <a:t> </a:t>
            </a:r>
            <a:r>
              <a:rPr lang="en-GB" sz="4400" dirty="0">
                <a:solidFill>
                  <a:schemeClr val="bg1"/>
                </a:solidFill>
              </a:rPr>
              <a:t>and Hero</a:t>
            </a:r>
          </a:p>
        </p:txBody>
      </p:sp>
      <p:sp>
        <p:nvSpPr>
          <p:cNvPr id="3" name="Slide Number Placeholder 2">
            <a:extLst>
              <a:ext uri="{FF2B5EF4-FFF2-40B4-BE49-F238E27FC236}">
                <a16:creationId xmlns:a16="http://schemas.microsoft.com/office/drawing/2014/main" id="{B6C1CDD4-7811-13D2-AA1F-F68CCA847CDF}"/>
              </a:ext>
            </a:extLst>
          </p:cNvPr>
          <p:cNvSpPr>
            <a:spLocks noGrp="1"/>
          </p:cNvSpPr>
          <p:nvPr>
            <p:ph type="sldNum" sz="quarter" idx="12"/>
          </p:nvPr>
        </p:nvSpPr>
        <p:spPr/>
        <p:txBody>
          <a:bodyPr/>
          <a:lstStyle/>
          <a:p>
            <a:fld id="{1147EEAF-DD4E-4CF4-BBA0-EAA76F911A92}" type="slidenum">
              <a:rPr lang="en-GB" altLang="en-US" smtClean="0"/>
              <a:pPr/>
              <a:t>2</a:t>
            </a:fld>
            <a:endParaRPr lang="en-GB" altLang="en-US"/>
          </a:p>
        </p:txBody>
      </p:sp>
      <p:pic>
        <p:nvPicPr>
          <p:cNvPr id="4" name="Picture 3" descr="A picture containing text&#10;&#10;Description automatically generated">
            <a:extLst>
              <a:ext uri="{FF2B5EF4-FFF2-40B4-BE49-F238E27FC236}">
                <a16:creationId xmlns:a16="http://schemas.microsoft.com/office/drawing/2014/main" id="{4BA7306A-28DE-6653-2CDD-E764D0FE4607}"/>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rot="16200000">
            <a:off x="3060712" y="-52169"/>
            <a:ext cx="5047928" cy="7232351"/>
          </a:xfrm>
          <a:prstGeom prst="rect">
            <a:avLst/>
          </a:prstGeom>
        </p:spPr>
      </p:pic>
      <p:sp>
        <p:nvSpPr>
          <p:cNvPr id="5" name="TextBox 4">
            <a:extLst>
              <a:ext uri="{FF2B5EF4-FFF2-40B4-BE49-F238E27FC236}">
                <a16:creationId xmlns:a16="http://schemas.microsoft.com/office/drawing/2014/main" id="{5C306A6D-88B1-29DA-8E59-ED20E78087AC}"/>
              </a:ext>
            </a:extLst>
          </p:cNvPr>
          <p:cNvSpPr txBox="1"/>
          <p:nvPr/>
        </p:nvSpPr>
        <p:spPr>
          <a:xfrm>
            <a:off x="2895600" y="6039678"/>
            <a:ext cx="5717761" cy="707886"/>
          </a:xfrm>
          <a:prstGeom prst="rect">
            <a:avLst/>
          </a:prstGeom>
          <a:noFill/>
        </p:spPr>
        <p:txBody>
          <a:bodyPr wrap="square" rtlCol="0">
            <a:spAutoFit/>
          </a:bodyPr>
          <a:lstStyle/>
          <a:p>
            <a:pPr algn="ctr"/>
            <a:r>
              <a:rPr lang="en-GB" sz="4000" dirty="0"/>
              <a:t>Sir Ernest Shackleton</a:t>
            </a:r>
          </a:p>
        </p:txBody>
      </p:sp>
    </p:spTree>
    <p:extLst>
      <p:ext uri="{BB962C8B-B14F-4D97-AF65-F5344CB8AC3E}">
        <p14:creationId xmlns:p14="http://schemas.microsoft.com/office/powerpoint/2010/main" val="1323734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DEEEE9F-34E9-36D7-AD43-86A32085D95F}"/>
              </a:ext>
            </a:extLst>
          </p:cNvPr>
          <p:cNvSpPr>
            <a:spLocks noGrp="1"/>
          </p:cNvSpPr>
          <p:nvPr>
            <p:ph type="sldNum" sz="quarter" idx="12"/>
          </p:nvPr>
        </p:nvSpPr>
        <p:spPr/>
        <p:txBody>
          <a:bodyPr/>
          <a:lstStyle/>
          <a:p>
            <a:fld id="{C3D577BE-B60F-4443-89BA-AC6850FF3B72}" type="slidenum">
              <a:rPr lang="en-GB" altLang="en-US" smtClean="0"/>
              <a:pPr/>
              <a:t>3</a:t>
            </a:fld>
            <a:endParaRPr lang="en-GB" altLang="en-US"/>
          </a:p>
        </p:txBody>
      </p:sp>
      <p:sp>
        <p:nvSpPr>
          <p:cNvPr id="3" name="TextBox 2">
            <a:extLst>
              <a:ext uri="{FF2B5EF4-FFF2-40B4-BE49-F238E27FC236}">
                <a16:creationId xmlns:a16="http://schemas.microsoft.com/office/drawing/2014/main" id="{B8704473-639C-937C-C949-09D05E36531B}"/>
              </a:ext>
            </a:extLst>
          </p:cNvPr>
          <p:cNvSpPr txBox="1"/>
          <p:nvPr/>
        </p:nvSpPr>
        <p:spPr>
          <a:xfrm>
            <a:off x="163996" y="1679713"/>
            <a:ext cx="11678478" cy="5355312"/>
          </a:xfrm>
          <a:prstGeom prst="rect">
            <a:avLst/>
          </a:prstGeom>
          <a:noFill/>
        </p:spPr>
        <p:txBody>
          <a:bodyPr wrap="square" rtlCol="0">
            <a:spAutoFit/>
          </a:bodyPr>
          <a:lstStyle/>
          <a:p>
            <a:r>
              <a:rPr lang="en-GB" dirty="0"/>
              <a:t>Ask children what it means ‘to fail’ – establish it’s when you set out to do something but don’t manage to do it. Ask for some examples (prime some adults to volunteer an example, including yourself) and encourage children to contribute. Or you could describe some examples and ask if anyone has experienced them. Perhaps it was a tricky move in PE, or riding a bike, or baking a cake?</a:t>
            </a:r>
          </a:p>
          <a:p>
            <a:endParaRPr lang="en-GB" dirty="0"/>
          </a:p>
          <a:p>
            <a:r>
              <a:rPr lang="en-GB" dirty="0"/>
              <a:t>Ask how it makes you feel if you’ve failed at something and explore briefly, feelings of sadness and unhappiness that come with it. Then introduce Shackleton. Here is a man who is considered to be one of the most famous and heroic explorers the world has known, yet he was a big failure.</a:t>
            </a:r>
          </a:p>
          <a:p>
            <a:r>
              <a:rPr lang="en-GB" dirty="0"/>
              <a:t>After planning for years, raising and borrowing money and getting a ship and a crew together, he tried to cross Antarctica only to be beaten by bad weather. He lost his chance of fame – he wanted to be the first to do it. He lost his ship – it broke up in the ice. But before it broke up he was stuck in the ice for nearly nine months! He thought he would turn his luck around and sail free of the ice when the warmer weather came. Instead it crushed his ship.</a:t>
            </a:r>
          </a:p>
          <a:p>
            <a:r>
              <a:rPr lang="en-GB" dirty="0"/>
              <a:t>Why is he a hero then? Because he never worried about himself but focused on how he would get his team members all home safely. He never gave up. He was always full of hope and helped everyone to feel that things would be OK. After years of adventures, he managed to get everyone home safely. Ask what the difference is then between a ‘failure’ and a hero’. A ‘hero’ doesn’t give up or worry about failure, neither do they blame anyone. They just get on with it. You could take further positive examples at this point.</a:t>
            </a:r>
          </a:p>
          <a:p>
            <a:endParaRPr lang="en-GB" dirty="0"/>
          </a:p>
        </p:txBody>
      </p:sp>
      <p:sp>
        <p:nvSpPr>
          <p:cNvPr id="4" name="TextBox 3">
            <a:extLst>
              <a:ext uri="{FF2B5EF4-FFF2-40B4-BE49-F238E27FC236}">
                <a16:creationId xmlns:a16="http://schemas.microsoft.com/office/drawing/2014/main" id="{1C4B029B-E2F0-5620-E57C-F50903CEBAD9}"/>
              </a:ext>
            </a:extLst>
          </p:cNvPr>
          <p:cNvSpPr txBox="1"/>
          <p:nvPr/>
        </p:nvSpPr>
        <p:spPr>
          <a:xfrm>
            <a:off x="2315817" y="551622"/>
            <a:ext cx="6291470" cy="769441"/>
          </a:xfrm>
          <a:prstGeom prst="rect">
            <a:avLst/>
          </a:prstGeom>
          <a:solidFill>
            <a:srgbClr val="F54C00"/>
          </a:solidFill>
        </p:spPr>
        <p:txBody>
          <a:bodyPr wrap="square" rtlCol="0">
            <a:spAutoFit/>
          </a:bodyPr>
          <a:lstStyle/>
          <a:p>
            <a:pPr algn="ctr"/>
            <a:r>
              <a:rPr lang="en-GB" sz="4400" dirty="0"/>
              <a:t>Assembly Notes</a:t>
            </a:r>
          </a:p>
        </p:txBody>
      </p:sp>
    </p:spTree>
    <p:extLst>
      <p:ext uri="{BB962C8B-B14F-4D97-AF65-F5344CB8AC3E}">
        <p14:creationId xmlns:p14="http://schemas.microsoft.com/office/powerpoint/2010/main" val="1005301589"/>
      </p:ext>
    </p:extLst>
  </p:cSld>
  <p:clrMapOvr>
    <a:masterClrMapping/>
  </p:clrMapOvr>
</p:sld>
</file>

<file path=ppt/theme/theme1.xml><?xml version="1.0" encoding="utf-8"?>
<a:theme xmlns:a="http://schemas.openxmlformats.org/drawingml/2006/main" name="RGS-IBG master slide">
  <a:themeElements>
    <a:clrScheme name="RGS-IBG master slide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fontScheme name="RGS-IBG master slide">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GS-IBG master slide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RGS-IBG master slide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RGS-IBG master slide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RGS-IBG master slide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GS-IBG master slide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GS-IBG master slide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RGS-IBG master slide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RGS-IBG master slide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RGS-IBG master slide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RGS-IBG master slide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373</Words>
  <Application>Microsoft Office PowerPoint</Application>
  <PresentationFormat>Widescreen</PresentationFormat>
  <Paragraphs>16</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Helvetica</vt:lpstr>
      <vt:lpstr>Times New Roman</vt:lpstr>
      <vt:lpstr>Wingdings</vt:lpstr>
      <vt:lpstr>RGS-IBG master slide</vt:lpstr>
      <vt:lpstr>4 Assembly</vt:lpstr>
      <vt:lpstr>Failure and Hero</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Then and Now: setting out for an Antarctic Adventure</dc:title>
  <dc:creator>Paula Owens</dc:creator>
  <cp:lastModifiedBy>Paula Owens</cp:lastModifiedBy>
  <cp:revision>10</cp:revision>
  <dcterms:created xsi:type="dcterms:W3CDTF">2022-02-08T14:06:58Z</dcterms:created>
  <dcterms:modified xsi:type="dcterms:W3CDTF">2022-10-28T07:02:55Z</dcterms:modified>
</cp:coreProperties>
</file>