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62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611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82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2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66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2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1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19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50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03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5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9263A-DBE5-4BDB-B48B-FE392BFB14F7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3E95E-E596-41AF-9E72-902F11A23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0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87" y="1628800"/>
            <a:ext cx="9019113" cy="391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47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4" y="19520"/>
            <a:ext cx="4827238" cy="34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01008"/>
            <a:ext cx="8568952" cy="335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93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Parkinson</dc:creator>
  <cp:lastModifiedBy>Alan Parkinson</cp:lastModifiedBy>
  <cp:revision>1</cp:revision>
  <cp:lastPrinted>2017-11-13T08:09:25Z</cp:lastPrinted>
  <dcterms:created xsi:type="dcterms:W3CDTF">2017-11-13T08:00:35Z</dcterms:created>
  <dcterms:modified xsi:type="dcterms:W3CDTF">2017-11-13T08:10:32Z</dcterms:modified>
</cp:coreProperties>
</file>