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sldIdLst>
    <p:sldId id="299" r:id="rId3"/>
    <p:sldId id="315" r:id="rId4"/>
    <p:sldId id="306" r:id="rId5"/>
    <p:sldId id="316" r:id="rId6"/>
    <p:sldId id="288" r:id="rId7"/>
    <p:sldId id="282" r:id="rId8"/>
    <p:sldId id="300" r:id="rId9"/>
    <p:sldId id="281" r:id="rId10"/>
    <p:sldId id="301" r:id="rId11"/>
    <p:sldId id="317" r:id="rId12"/>
    <p:sldId id="303" r:id="rId13"/>
    <p:sldId id="289" r:id="rId14"/>
    <p:sldId id="302" r:id="rId15"/>
    <p:sldId id="292" r:id="rId16"/>
    <p:sldId id="304" r:id="rId17"/>
    <p:sldId id="305" r:id="rId18"/>
    <p:sldId id="323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D7E7E1-02FF-4B7F-9949-55E96C4D7422}" v="1" dt="2021-07-23T14:05:27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5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own" userId="9f19065e-62d3-4dfd-ae7a-4e29e714addb" providerId="ADAL" clId="{D0D7E7E1-02FF-4B7F-9949-55E96C4D7422}"/>
    <pc:docChg chg="modSld">
      <pc:chgData name="Claire Brown" userId="9f19065e-62d3-4dfd-ae7a-4e29e714addb" providerId="ADAL" clId="{D0D7E7E1-02FF-4B7F-9949-55E96C4D7422}" dt="2021-07-23T14:05:25.627" v="5" actId="20577"/>
      <pc:docMkLst>
        <pc:docMk/>
      </pc:docMkLst>
      <pc:sldChg chg="modSp mod">
        <pc:chgData name="Claire Brown" userId="9f19065e-62d3-4dfd-ae7a-4e29e714addb" providerId="ADAL" clId="{D0D7E7E1-02FF-4B7F-9949-55E96C4D7422}" dt="2021-07-23T11:13:37.608" v="3" actId="20577"/>
        <pc:sldMkLst>
          <pc:docMk/>
          <pc:sldMk cId="765076045" sldId="305"/>
        </pc:sldMkLst>
        <pc:spChg chg="mod">
          <ac:chgData name="Claire Brown" userId="9f19065e-62d3-4dfd-ae7a-4e29e714addb" providerId="ADAL" clId="{D0D7E7E1-02FF-4B7F-9949-55E96C4D7422}" dt="2021-07-23T11:13:37.608" v="3" actId="20577"/>
          <ac:spMkLst>
            <pc:docMk/>
            <pc:sldMk cId="765076045" sldId="305"/>
            <ac:spMk id="56327" creationId="{00000000-0000-0000-0000-000000000000}"/>
          </ac:spMkLst>
        </pc:spChg>
      </pc:sldChg>
      <pc:sldChg chg="modSp mod">
        <pc:chgData name="Claire Brown" userId="9f19065e-62d3-4dfd-ae7a-4e29e714addb" providerId="ADAL" clId="{D0D7E7E1-02FF-4B7F-9949-55E96C4D7422}" dt="2021-07-23T14:05:25.627" v="5" actId="20577"/>
        <pc:sldMkLst>
          <pc:docMk/>
          <pc:sldMk cId="1088204460" sldId="323"/>
        </pc:sldMkLst>
        <pc:spChg chg="mod">
          <ac:chgData name="Claire Brown" userId="9f19065e-62d3-4dfd-ae7a-4e29e714addb" providerId="ADAL" clId="{D0D7E7E1-02FF-4B7F-9949-55E96C4D7422}" dt="2021-07-23T14:05:25.627" v="5" actId="20577"/>
          <ac:spMkLst>
            <pc:docMk/>
            <pc:sldMk cId="1088204460" sldId="323"/>
            <ac:spMk id="4" creationId="{B83F39EF-C2FB-4214-AF89-1E11559392B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1DF87-A5DF-4346-8809-8EF256E7CE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56F79F7-AAA9-4F35-AE18-373DCA9305CE}">
      <dgm:prSet phldrT="[Text]"/>
      <dgm:spPr/>
      <dgm:t>
        <a:bodyPr/>
        <a:lstStyle/>
        <a:p>
          <a:r>
            <a:rPr lang="en-GB" dirty="0"/>
            <a:t>Good for people to live well together?</a:t>
          </a:r>
        </a:p>
      </dgm:t>
    </dgm:pt>
    <dgm:pt modelId="{3F8B3924-8069-4E46-9157-26444F6864BC}" type="parTrans" cxnId="{AC646D39-3AFD-4C47-A338-4AD83A7A853F}">
      <dgm:prSet/>
      <dgm:spPr/>
      <dgm:t>
        <a:bodyPr/>
        <a:lstStyle/>
        <a:p>
          <a:endParaRPr lang="en-GB"/>
        </a:p>
      </dgm:t>
    </dgm:pt>
    <dgm:pt modelId="{8CF6C631-990D-482C-B56D-18AC533E8A2F}" type="sibTrans" cxnId="{AC646D39-3AFD-4C47-A338-4AD83A7A853F}">
      <dgm:prSet/>
      <dgm:spPr/>
      <dgm:t>
        <a:bodyPr/>
        <a:lstStyle/>
        <a:p>
          <a:endParaRPr lang="en-GB"/>
        </a:p>
      </dgm:t>
    </dgm:pt>
    <dgm:pt modelId="{DC53F2D7-B308-4130-8388-AC255ADC2FF9}">
      <dgm:prSet phldrT="[Text]"/>
      <dgm:spPr/>
      <dgm:t>
        <a:bodyPr/>
        <a:lstStyle/>
        <a:p>
          <a:r>
            <a:rPr lang="en-GB" dirty="0"/>
            <a:t>Good for jobs and the economy?</a:t>
          </a:r>
        </a:p>
      </dgm:t>
    </dgm:pt>
    <dgm:pt modelId="{8D756A74-011E-45AB-BF4F-05697DC4483E}" type="parTrans" cxnId="{5496EE88-1B37-4FFA-A9EF-C28912DD82C1}">
      <dgm:prSet/>
      <dgm:spPr/>
      <dgm:t>
        <a:bodyPr/>
        <a:lstStyle/>
        <a:p>
          <a:endParaRPr lang="en-GB"/>
        </a:p>
      </dgm:t>
    </dgm:pt>
    <dgm:pt modelId="{CE424318-BD95-4C37-8D90-0F92BCF0BB22}" type="sibTrans" cxnId="{5496EE88-1B37-4FFA-A9EF-C28912DD82C1}">
      <dgm:prSet/>
      <dgm:spPr/>
      <dgm:t>
        <a:bodyPr/>
        <a:lstStyle/>
        <a:p>
          <a:endParaRPr lang="en-GB"/>
        </a:p>
      </dgm:t>
    </dgm:pt>
    <dgm:pt modelId="{92149D55-20A2-4746-B696-B251D5C99475}">
      <dgm:prSet phldrT="[Text]"/>
      <dgm:spPr/>
      <dgm:t>
        <a:bodyPr/>
        <a:lstStyle/>
        <a:p>
          <a:r>
            <a:rPr lang="en-GB" dirty="0"/>
            <a:t>Good for the environment and other living things?</a:t>
          </a:r>
        </a:p>
      </dgm:t>
    </dgm:pt>
    <dgm:pt modelId="{C553A6A6-925F-47AD-82B1-18D58F876BB6}" type="parTrans" cxnId="{196D4434-4817-41F3-A340-43171FEBD1F5}">
      <dgm:prSet/>
      <dgm:spPr/>
      <dgm:t>
        <a:bodyPr/>
        <a:lstStyle/>
        <a:p>
          <a:endParaRPr lang="en-GB"/>
        </a:p>
      </dgm:t>
    </dgm:pt>
    <dgm:pt modelId="{8DFEE68E-6B10-4302-BDEB-F0F491B06F1A}" type="sibTrans" cxnId="{196D4434-4817-41F3-A340-43171FEBD1F5}">
      <dgm:prSet/>
      <dgm:spPr/>
      <dgm:t>
        <a:bodyPr/>
        <a:lstStyle/>
        <a:p>
          <a:endParaRPr lang="en-GB"/>
        </a:p>
      </dgm:t>
    </dgm:pt>
    <dgm:pt modelId="{B83DA0A6-5863-4233-A283-078D7537409C}" type="pres">
      <dgm:prSet presAssocID="{3661DF87-A5DF-4346-8809-8EF256E7CEDD}" presName="compositeShape" presStyleCnt="0">
        <dgm:presLayoutVars>
          <dgm:chMax val="7"/>
          <dgm:dir/>
          <dgm:resizeHandles val="exact"/>
        </dgm:presLayoutVars>
      </dgm:prSet>
      <dgm:spPr/>
    </dgm:pt>
    <dgm:pt modelId="{CAD5DA8D-2CD2-46C7-838A-52E723573C72}" type="pres">
      <dgm:prSet presAssocID="{056F79F7-AAA9-4F35-AE18-373DCA9305CE}" presName="circ1" presStyleLbl="vennNode1" presStyleIdx="0" presStyleCnt="3"/>
      <dgm:spPr/>
    </dgm:pt>
    <dgm:pt modelId="{D4945292-A572-46A1-9904-B6FD32AC61EC}" type="pres">
      <dgm:prSet presAssocID="{056F79F7-AAA9-4F35-AE18-373DCA9305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CA7780-E08C-4E45-A5AE-F5BF48061B4A}" type="pres">
      <dgm:prSet presAssocID="{DC53F2D7-B308-4130-8388-AC255ADC2FF9}" presName="circ2" presStyleLbl="vennNode1" presStyleIdx="1" presStyleCnt="3"/>
      <dgm:spPr/>
    </dgm:pt>
    <dgm:pt modelId="{2CBE873A-745C-451C-A822-1B686BC945E4}" type="pres">
      <dgm:prSet presAssocID="{DC53F2D7-B308-4130-8388-AC255ADC2F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BBBB88-9E32-429B-B0AD-C809DCCFACEC}" type="pres">
      <dgm:prSet presAssocID="{92149D55-20A2-4746-B696-B251D5C99475}" presName="circ3" presStyleLbl="vennNode1" presStyleIdx="2" presStyleCnt="3"/>
      <dgm:spPr/>
    </dgm:pt>
    <dgm:pt modelId="{D8D57FDB-82AB-47B5-9946-79EEE6B557F8}" type="pres">
      <dgm:prSet presAssocID="{92149D55-20A2-4746-B696-B251D5C994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050700-0B0A-464C-B843-8A36E57DFE0D}" type="presOf" srcId="{DC53F2D7-B308-4130-8388-AC255ADC2FF9}" destId="{47CA7780-E08C-4E45-A5AE-F5BF48061B4A}" srcOrd="0" destOrd="0" presId="urn:microsoft.com/office/officeart/2005/8/layout/venn1"/>
    <dgm:cxn modelId="{2DDBAE11-B1E9-458D-BB3B-62C19A66F6E6}" type="presOf" srcId="{92149D55-20A2-4746-B696-B251D5C99475}" destId="{6EBBBB88-9E32-429B-B0AD-C809DCCFACEC}" srcOrd="0" destOrd="0" presId="urn:microsoft.com/office/officeart/2005/8/layout/venn1"/>
    <dgm:cxn modelId="{196D4434-4817-41F3-A340-43171FEBD1F5}" srcId="{3661DF87-A5DF-4346-8809-8EF256E7CEDD}" destId="{92149D55-20A2-4746-B696-B251D5C99475}" srcOrd="2" destOrd="0" parTransId="{C553A6A6-925F-47AD-82B1-18D58F876BB6}" sibTransId="{8DFEE68E-6B10-4302-BDEB-F0F491B06F1A}"/>
    <dgm:cxn modelId="{AC646D39-3AFD-4C47-A338-4AD83A7A853F}" srcId="{3661DF87-A5DF-4346-8809-8EF256E7CEDD}" destId="{056F79F7-AAA9-4F35-AE18-373DCA9305CE}" srcOrd="0" destOrd="0" parTransId="{3F8B3924-8069-4E46-9157-26444F6864BC}" sibTransId="{8CF6C631-990D-482C-B56D-18AC533E8A2F}"/>
    <dgm:cxn modelId="{29966B61-0DCB-4D92-8186-1F88E6F5D653}" type="presOf" srcId="{DC53F2D7-B308-4130-8388-AC255ADC2FF9}" destId="{2CBE873A-745C-451C-A822-1B686BC945E4}" srcOrd="1" destOrd="0" presId="urn:microsoft.com/office/officeart/2005/8/layout/venn1"/>
    <dgm:cxn modelId="{5496EE88-1B37-4FFA-A9EF-C28912DD82C1}" srcId="{3661DF87-A5DF-4346-8809-8EF256E7CEDD}" destId="{DC53F2D7-B308-4130-8388-AC255ADC2FF9}" srcOrd="1" destOrd="0" parTransId="{8D756A74-011E-45AB-BF4F-05697DC4483E}" sibTransId="{CE424318-BD95-4C37-8D90-0F92BCF0BB22}"/>
    <dgm:cxn modelId="{DD49B2AD-41A8-4F62-9E90-90305B8F80A3}" type="presOf" srcId="{92149D55-20A2-4746-B696-B251D5C99475}" destId="{D8D57FDB-82AB-47B5-9946-79EEE6B557F8}" srcOrd="1" destOrd="0" presId="urn:microsoft.com/office/officeart/2005/8/layout/venn1"/>
    <dgm:cxn modelId="{93CB0FBE-BFE1-4D0D-9FDE-C299A0105C0C}" type="presOf" srcId="{3661DF87-A5DF-4346-8809-8EF256E7CEDD}" destId="{B83DA0A6-5863-4233-A283-078D7537409C}" srcOrd="0" destOrd="0" presId="urn:microsoft.com/office/officeart/2005/8/layout/venn1"/>
    <dgm:cxn modelId="{AC8EACD1-A9D1-49C8-BC47-796BBCB154E6}" type="presOf" srcId="{056F79F7-AAA9-4F35-AE18-373DCA9305CE}" destId="{D4945292-A572-46A1-9904-B6FD32AC61EC}" srcOrd="1" destOrd="0" presId="urn:microsoft.com/office/officeart/2005/8/layout/venn1"/>
    <dgm:cxn modelId="{54F3DEFE-2535-4BFF-99E9-3DE8867B7C39}" type="presOf" srcId="{056F79F7-AAA9-4F35-AE18-373DCA9305CE}" destId="{CAD5DA8D-2CD2-46C7-838A-52E723573C72}" srcOrd="0" destOrd="0" presId="urn:microsoft.com/office/officeart/2005/8/layout/venn1"/>
    <dgm:cxn modelId="{ADAFEE94-BC8E-4F2C-83ED-3169E3A15C87}" type="presParOf" srcId="{B83DA0A6-5863-4233-A283-078D7537409C}" destId="{CAD5DA8D-2CD2-46C7-838A-52E723573C72}" srcOrd="0" destOrd="0" presId="urn:microsoft.com/office/officeart/2005/8/layout/venn1"/>
    <dgm:cxn modelId="{3D9ACE2E-AB38-4579-9B7F-072774B3709F}" type="presParOf" srcId="{B83DA0A6-5863-4233-A283-078D7537409C}" destId="{D4945292-A572-46A1-9904-B6FD32AC61EC}" srcOrd="1" destOrd="0" presId="urn:microsoft.com/office/officeart/2005/8/layout/venn1"/>
    <dgm:cxn modelId="{1E561FB7-E602-4A49-95E1-DB3278AF798F}" type="presParOf" srcId="{B83DA0A6-5863-4233-A283-078D7537409C}" destId="{47CA7780-E08C-4E45-A5AE-F5BF48061B4A}" srcOrd="2" destOrd="0" presId="urn:microsoft.com/office/officeart/2005/8/layout/venn1"/>
    <dgm:cxn modelId="{6C616C94-01AE-440F-BF3D-D7DE1619A159}" type="presParOf" srcId="{B83DA0A6-5863-4233-A283-078D7537409C}" destId="{2CBE873A-745C-451C-A822-1B686BC945E4}" srcOrd="3" destOrd="0" presId="urn:microsoft.com/office/officeart/2005/8/layout/venn1"/>
    <dgm:cxn modelId="{5EF67B99-48A9-421F-BB62-FF5E1457B6D0}" type="presParOf" srcId="{B83DA0A6-5863-4233-A283-078D7537409C}" destId="{6EBBBB88-9E32-429B-B0AD-C809DCCFACEC}" srcOrd="4" destOrd="0" presId="urn:microsoft.com/office/officeart/2005/8/layout/venn1"/>
    <dgm:cxn modelId="{3776264B-CE9B-458F-B87A-55CCECF79BF5}" type="presParOf" srcId="{B83DA0A6-5863-4233-A283-078D7537409C}" destId="{D8D57FDB-82AB-47B5-9946-79EEE6B557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5DA8D-2CD2-46C7-838A-52E723573C72}">
      <dsp:nvSpPr>
        <dsp:cNvPr id="0" name=""/>
        <dsp:cNvSpPr/>
      </dsp:nvSpPr>
      <dsp:spPr>
        <a:xfrm>
          <a:off x="2039887" y="58506"/>
          <a:ext cx="2808312" cy="2808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Good for people to live well together?</a:t>
          </a:r>
        </a:p>
      </dsp:txBody>
      <dsp:txXfrm>
        <a:off x="2414329" y="549961"/>
        <a:ext cx="2059428" cy="1263740"/>
      </dsp:txXfrm>
    </dsp:sp>
    <dsp:sp modelId="{47CA7780-E08C-4E45-A5AE-F5BF48061B4A}">
      <dsp:nvSpPr>
        <dsp:cNvPr id="0" name=""/>
        <dsp:cNvSpPr/>
      </dsp:nvSpPr>
      <dsp:spPr>
        <a:xfrm>
          <a:off x="3053220" y="1813701"/>
          <a:ext cx="2808312" cy="2808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Good for jobs and the economy?</a:t>
          </a:r>
        </a:p>
      </dsp:txBody>
      <dsp:txXfrm>
        <a:off x="3912096" y="2539182"/>
        <a:ext cx="1684987" cy="1544571"/>
      </dsp:txXfrm>
    </dsp:sp>
    <dsp:sp modelId="{6EBBBB88-9E32-429B-B0AD-C809DCCFACEC}">
      <dsp:nvSpPr>
        <dsp:cNvPr id="0" name=""/>
        <dsp:cNvSpPr/>
      </dsp:nvSpPr>
      <dsp:spPr>
        <a:xfrm>
          <a:off x="1026555" y="1813701"/>
          <a:ext cx="2808312" cy="2808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Good for the environment and other living things?</a:t>
          </a:r>
        </a:p>
      </dsp:txBody>
      <dsp:txXfrm>
        <a:off x="1291004" y="2539182"/>
        <a:ext cx="1684987" cy="154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5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52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0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8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41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77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89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370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shden.org/winners/alcaldia-de-medelli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digimapforschools.edina.ac.uk/" TargetMode="External"/><Relationship Id="rId7" Type="http://schemas.openxmlformats.org/officeDocument/2006/relationships/hyperlink" Target="http://www.ashden.org/" TargetMode="External"/><Relationship Id="rId2" Type="http://schemas.openxmlformats.org/officeDocument/2006/relationships/hyperlink" Target="https://repositorio.uac.pt/bitstream/10400.3/2443/1/PORTRAITS%20OF%20THE%20FUTURE%20DRAWN%20BY%20CHILDR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pgeo.com/" TargetMode="External"/><Relationship Id="rId5" Type="http://schemas.openxmlformats.org/officeDocument/2006/relationships/hyperlink" Target="https://www.wired.co.uk/article/earth-2050-kaspersky-map" TargetMode="External"/><Relationship Id="rId4" Type="http://schemas.openxmlformats.org/officeDocument/2006/relationships/hyperlink" Target="http://www.maps.googl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org/stay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rriam-webster.com/dictionary/wond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Stay Home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72008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11188" y="3572644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Lesson 5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455987" y="3572644"/>
            <a:ext cx="2232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800" dirty="0">
                <a:solidFill>
                  <a:schemeClr val="bg1"/>
                </a:solidFill>
              </a:rPr>
              <a:t>Future Places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588125" y="3572644"/>
            <a:ext cx="21605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Paula Owens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ADCE59-366E-4F89-830C-550561C17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45" y="332656"/>
            <a:ext cx="2447086" cy="634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60712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928A0-20E5-4CD9-8B96-2C75E7AF3EEB}"/>
              </a:ext>
            </a:extLst>
          </p:cNvPr>
          <p:cNvSpPr txBox="1"/>
          <p:nvPr/>
        </p:nvSpPr>
        <p:spPr>
          <a:xfrm>
            <a:off x="6574514" y="4152656"/>
            <a:ext cx="188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Field </a:t>
            </a:r>
            <a:r>
              <a:rPr lang="en-GB" dirty="0"/>
              <a:t>sketching’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3F2F45-4760-40B0-AB56-2AF67E877EC0}"/>
              </a:ext>
            </a:extLst>
          </p:cNvPr>
          <p:cNvSpPr txBox="1"/>
          <p:nvPr/>
        </p:nvSpPr>
        <p:spPr>
          <a:xfrm>
            <a:off x="6156176" y="2100989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and making maps are an essential part of geography data collection 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E5F5A50-623F-4D75-8854-EC81B4B23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033" y="4610742"/>
            <a:ext cx="2952328" cy="2154401"/>
          </a:xfrm>
          <a:prstGeom prst="rect">
            <a:avLst/>
          </a:prstGeom>
        </p:spPr>
      </p:pic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27B1A3B3-F26A-4902-9E37-E22A7BBFD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" t="4905" r="17713" b="30"/>
          <a:stretch/>
        </p:blipFill>
        <p:spPr>
          <a:xfrm>
            <a:off x="71500" y="1672665"/>
            <a:ext cx="2808312" cy="212668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C8DBAD4-0548-47E7-A757-215E61432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4740" r="17451" b="4740"/>
          <a:stretch/>
        </p:blipFill>
        <p:spPr>
          <a:xfrm rot="5400000">
            <a:off x="91693" y="4216514"/>
            <a:ext cx="2598025" cy="247031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E81C9FE-DFE5-4357-9FF1-1740529906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640" r="6951" b="22789"/>
          <a:stretch/>
        </p:blipFill>
        <p:spPr>
          <a:xfrm rot="5400000">
            <a:off x="1765519" y="2579246"/>
            <a:ext cx="5174145" cy="336098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458DD4C-01EC-4EB1-A981-3F6262714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Data Analysis</a:t>
            </a:r>
          </a:p>
        </p:txBody>
      </p:sp>
      <p:pic>
        <p:nvPicPr>
          <p:cNvPr id="4" name="Picture 3" descr="A kid reading a book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26A8E0A-BABE-43BA-9584-90031F67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760640" cy="432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EA794-76FD-45EC-97D4-4987A96ACC2E}"/>
              </a:ext>
            </a:extLst>
          </p:cNvPr>
          <p:cNvSpPr txBox="1"/>
          <p:nvPr/>
        </p:nvSpPr>
        <p:spPr>
          <a:xfrm>
            <a:off x="6156176" y="2204864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at </a:t>
            </a:r>
            <a:r>
              <a:rPr lang="en-GB" dirty="0" err="1"/>
              <a:t>Gresford</a:t>
            </a:r>
            <a:r>
              <a:rPr lang="en-GB" dirty="0"/>
              <a:t> Primary compared their own ‘</a:t>
            </a:r>
            <a:r>
              <a:rPr lang="en-GB" dirty="0" err="1"/>
              <a:t>Gresford</a:t>
            </a:r>
            <a:r>
              <a:rPr lang="en-GB" dirty="0"/>
              <a:t> Yews’ observations in the field with a historical map showing their location and number.</a:t>
            </a:r>
          </a:p>
          <a:p>
            <a:r>
              <a:rPr lang="en-GB" dirty="0"/>
              <a:t>They found their data was different and created updated maps.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199A6A1-C676-4D98-8097-A912E62FF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76056" y="1988840"/>
            <a:ext cx="3672408" cy="252028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sz="2800" dirty="0"/>
              <a:t>Pupils used maps and websites to carry out their own risk assessment before going out</a:t>
            </a:r>
            <a:r>
              <a:rPr lang="en-GB" altLang="en-US" dirty="0"/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Risk Assessment</a:t>
            </a:r>
          </a:p>
          <a:p>
            <a:pPr algn="ctr"/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CC2B6-A052-4257-A567-4F3064D08810}"/>
              </a:ext>
            </a:extLst>
          </p:cNvPr>
          <p:cNvSpPr txBox="1"/>
          <p:nvPr/>
        </p:nvSpPr>
        <p:spPr>
          <a:xfrm>
            <a:off x="179512" y="6275701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/>
              <a:t>All Saints Primary in </a:t>
            </a:r>
            <a:r>
              <a:rPr lang="en-GB" altLang="en-US" dirty="0" err="1"/>
              <a:t>Gresford</a:t>
            </a:r>
            <a:r>
              <a:rPr lang="en-GB" altLang="en-US" dirty="0"/>
              <a:t> </a:t>
            </a:r>
            <a:endParaRPr lang="en-GB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D49B52B-D9BD-46A7-AC09-BB9810388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000" r="26900" b="9401"/>
          <a:stretch/>
        </p:blipFill>
        <p:spPr>
          <a:xfrm rot="5400000">
            <a:off x="323527" y="1692712"/>
            <a:ext cx="4608514" cy="4608512"/>
          </a:xfrm>
          <a:prstGeom prst="rect">
            <a:avLst/>
          </a:prstGeom>
        </p:spPr>
      </p:pic>
      <p:pic>
        <p:nvPicPr>
          <p:cNvPr id="6" name="Picture 5" descr="Text, letter, whiteboard&#10;&#10;Description automatically generated">
            <a:extLst>
              <a:ext uri="{FF2B5EF4-FFF2-40B4-BE49-F238E27FC236}">
                <a16:creationId xmlns:a16="http://schemas.microsoft.com/office/drawing/2014/main" id="{B96C3BD7-B47A-4EF8-A8E3-70EA8CA07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0401" r="55250" b="6601"/>
          <a:stretch/>
        </p:blipFill>
        <p:spPr>
          <a:xfrm rot="5400000">
            <a:off x="5449021" y="3346723"/>
            <a:ext cx="2520280" cy="426901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74B9800-FB08-4022-8FB8-9C056C096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05979"/>
            <a:ext cx="1471732" cy="3813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8840"/>
            <a:ext cx="7010400" cy="3959225"/>
          </a:xfrm>
        </p:spPr>
        <p:txBody>
          <a:bodyPr/>
          <a:lstStyle/>
          <a:p>
            <a:r>
              <a:rPr lang="en-GB" altLang="en-US" dirty="0"/>
              <a:t>Places are always changing.</a:t>
            </a:r>
          </a:p>
          <a:p>
            <a:r>
              <a:rPr lang="en-GB" altLang="en-US" dirty="0"/>
              <a:t>We can’t change the past.</a:t>
            </a:r>
          </a:p>
          <a:p>
            <a:r>
              <a:rPr lang="en-GB" altLang="en-US" dirty="0"/>
              <a:t>We can choose to act differently</a:t>
            </a:r>
          </a:p>
          <a:p>
            <a:r>
              <a:rPr lang="en-GB" altLang="en-US" dirty="0"/>
              <a:t>We can shape the future</a:t>
            </a:r>
          </a:p>
          <a:p>
            <a:r>
              <a:rPr lang="en-GB" altLang="en-US" dirty="0"/>
              <a:t>We are part of the natural world</a:t>
            </a:r>
          </a:p>
          <a:p>
            <a:r>
              <a:rPr lang="en-GB" altLang="en-US" dirty="0"/>
              <a:t>There are things we can do to make the planet a healthier place to live.</a:t>
            </a:r>
          </a:p>
          <a:p>
            <a:pPr marL="0" indent="0">
              <a:buNone/>
            </a:pPr>
            <a:endParaRPr lang="en-GB" altLang="en-US" dirty="0"/>
          </a:p>
          <a:p>
            <a:pPr marL="457200" lvl="1" indent="0">
              <a:buNone/>
            </a:pPr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True or False?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E30A68-EEB0-42CC-A8D1-E3D38D597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Thinking about futures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F0556F-8413-4DCF-8D05-0849C4C1AAE3}"/>
              </a:ext>
            </a:extLst>
          </p:cNvPr>
          <p:cNvCxnSpPr>
            <a:cxnSpLocks/>
          </p:cNvCxnSpPr>
          <p:nvPr/>
        </p:nvCxnSpPr>
        <p:spPr>
          <a:xfrm flipV="1">
            <a:off x="1611288" y="2420888"/>
            <a:ext cx="4256856" cy="2280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9F4650-102B-4BB3-8DD9-D281B6F312A2}"/>
              </a:ext>
            </a:extLst>
          </p:cNvPr>
          <p:cNvCxnSpPr>
            <a:cxnSpLocks/>
          </p:cNvCxnSpPr>
          <p:nvPr/>
        </p:nvCxnSpPr>
        <p:spPr>
          <a:xfrm flipV="1">
            <a:off x="1611288" y="3789040"/>
            <a:ext cx="4544888" cy="892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DA763E-17FB-4E0C-BE61-B4FE2286605A}"/>
              </a:ext>
            </a:extLst>
          </p:cNvPr>
          <p:cNvCxnSpPr>
            <a:cxnSpLocks/>
          </p:cNvCxnSpPr>
          <p:nvPr/>
        </p:nvCxnSpPr>
        <p:spPr>
          <a:xfrm>
            <a:off x="1582464" y="4681473"/>
            <a:ext cx="4832920" cy="547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63F61E-8731-4D07-83FF-DFAF2FD5ADCD}"/>
              </a:ext>
            </a:extLst>
          </p:cNvPr>
          <p:cNvSpPr txBox="1"/>
          <p:nvPr/>
        </p:nvSpPr>
        <p:spPr>
          <a:xfrm>
            <a:off x="5909188" y="2208076"/>
            <a:ext cx="226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Preferred Futures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5680E-B1EB-4B6A-97FB-5557768BA95C}"/>
              </a:ext>
            </a:extLst>
          </p:cNvPr>
          <p:cNvSpPr txBox="1"/>
          <p:nvPr/>
        </p:nvSpPr>
        <p:spPr>
          <a:xfrm>
            <a:off x="6228184" y="3444774"/>
            <a:ext cx="226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Possible Futures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92CD4-EC18-4232-873D-B8DEA05BCB20}"/>
              </a:ext>
            </a:extLst>
          </p:cNvPr>
          <p:cNvSpPr txBox="1"/>
          <p:nvPr/>
        </p:nvSpPr>
        <p:spPr>
          <a:xfrm>
            <a:off x="6431000" y="4949477"/>
            <a:ext cx="226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Probable Futures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2DFED-2210-4498-AC18-9F9305727FE4}"/>
              </a:ext>
            </a:extLst>
          </p:cNvPr>
          <p:cNvSpPr txBox="1"/>
          <p:nvPr/>
        </p:nvSpPr>
        <p:spPr>
          <a:xfrm>
            <a:off x="1619672" y="583642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do we say there is more than one future? Which one would you choose and why?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125022-F1B0-479F-A677-3D346600F88C}"/>
              </a:ext>
            </a:extLst>
          </p:cNvPr>
          <p:cNvSpPr txBox="1"/>
          <p:nvPr/>
        </p:nvSpPr>
        <p:spPr>
          <a:xfrm>
            <a:off x="395536" y="233672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Dave Hicks (2014)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5637430-B183-4A8E-8897-A001AD139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010400" cy="3959225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What would you change and why?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Look at how changes in this city in Colombia, S America, helped people and environment. </a:t>
            </a:r>
          </a:p>
          <a:p>
            <a:pPr marL="0" indent="0">
              <a:buNone/>
            </a:pPr>
            <a:r>
              <a:rPr lang="en-GB" altLang="en-US" dirty="0">
                <a:hlinkClick r:id="rId2"/>
              </a:rPr>
              <a:t>https://ashden.org/winners/alcaldia-de-medellin/</a:t>
            </a:r>
            <a:r>
              <a:rPr lang="en-GB" altLang="en-US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What do you your place to be like?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15FCE4-BF19-4438-8D93-CEB4BB1F0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010400" cy="3959225"/>
          </a:xfrm>
          <a:noFill/>
          <a:ln/>
        </p:spPr>
        <p:txBody>
          <a:bodyPr/>
          <a:lstStyle/>
          <a:p>
            <a:r>
              <a:rPr lang="en-GB" altLang="en-US" sz="1400" dirty="0"/>
              <a:t>Hicks, D. (2014) Educating for Hope in Troubled Times </a:t>
            </a:r>
            <a:r>
              <a:rPr lang="en-GB" altLang="en-US" sz="1400" dirty="0" err="1"/>
              <a:t>London:IOEPress</a:t>
            </a:r>
            <a:endParaRPr lang="en-GB" altLang="en-US" sz="1400" dirty="0"/>
          </a:p>
          <a:p>
            <a:r>
              <a:rPr lang="en-GB" altLang="en-US" sz="1400" dirty="0"/>
              <a:t>Children’s views of the future </a:t>
            </a:r>
            <a:r>
              <a:rPr lang="en-GB" sz="1600" dirty="0" err="1">
                <a:hlinkClick r:id="rId2"/>
              </a:rPr>
              <a:t>Diapositivo</a:t>
            </a:r>
            <a:r>
              <a:rPr lang="en-GB" sz="1600" dirty="0">
                <a:hlinkClick r:id="rId2"/>
              </a:rPr>
              <a:t> 1 (uac.pt)</a:t>
            </a:r>
            <a:r>
              <a:rPr lang="en-GB" sz="1600" dirty="0"/>
              <a:t> </a:t>
            </a:r>
            <a:endParaRPr lang="en-GB" altLang="en-US" sz="1600" dirty="0"/>
          </a:p>
          <a:p>
            <a:r>
              <a:rPr lang="en-GB" altLang="en-US" sz="1400" dirty="0"/>
              <a:t>Digimap for schools </a:t>
            </a:r>
            <a:r>
              <a:rPr lang="en-GB" altLang="en-US" sz="1400" dirty="0">
                <a:hlinkClick r:id="rId3"/>
              </a:rPr>
              <a:t>www.digimapforschools.edina.ac.uk</a:t>
            </a:r>
            <a:r>
              <a:rPr lang="en-GB" altLang="en-US" sz="1400" dirty="0"/>
              <a:t> </a:t>
            </a:r>
          </a:p>
          <a:p>
            <a:r>
              <a:rPr lang="en-GB" altLang="en-US" sz="1400" dirty="0"/>
              <a:t>Google Maps </a:t>
            </a:r>
            <a:r>
              <a:rPr lang="en-GB" altLang="en-US" sz="1400" dirty="0">
                <a:hlinkClick r:id="rId4"/>
              </a:rPr>
              <a:t>www.maps.google.co.uk</a:t>
            </a:r>
            <a:r>
              <a:rPr lang="en-GB" altLang="en-US" sz="1400" dirty="0"/>
              <a:t> </a:t>
            </a:r>
          </a:p>
          <a:p>
            <a:r>
              <a:rPr lang="en-GB" altLang="en-US" sz="1400" dirty="0"/>
              <a:t>The world in 2050 </a:t>
            </a:r>
            <a:r>
              <a:rPr lang="en-GB" altLang="en-US" sz="1400" dirty="0">
                <a:hlinkClick r:id="rId5"/>
              </a:rPr>
              <a:t>https://www.wired.co.uk/article/earth-2050-kaspersky-map</a:t>
            </a:r>
            <a:r>
              <a:rPr lang="en-GB" altLang="en-US" sz="1400" dirty="0"/>
              <a:t> </a:t>
            </a:r>
          </a:p>
          <a:p>
            <a:r>
              <a:rPr lang="en-GB" altLang="en-US" sz="1400" dirty="0"/>
              <a:t>Trip geo </a:t>
            </a:r>
            <a:r>
              <a:rPr lang="en-GB" altLang="en-US" sz="1400" dirty="0">
                <a:hlinkClick r:id="rId6"/>
              </a:rPr>
              <a:t>www.tripgeo.com</a:t>
            </a:r>
            <a:r>
              <a:rPr lang="en-GB" altLang="en-US" sz="1400" dirty="0"/>
              <a:t> </a:t>
            </a:r>
          </a:p>
          <a:p>
            <a:r>
              <a:rPr lang="en-GB" altLang="en-US" sz="1400" dirty="0" err="1"/>
              <a:t>Ashden</a:t>
            </a:r>
            <a:r>
              <a:rPr lang="en-GB" altLang="en-US" sz="1400" dirty="0"/>
              <a:t> </a:t>
            </a:r>
            <a:r>
              <a:rPr lang="en-GB" altLang="en-US" sz="1400" dirty="0">
                <a:hlinkClick r:id="rId7"/>
              </a:rPr>
              <a:t>www.ashden.org</a:t>
            </a:r>
            <a:r>
              <a:rPr lang="en-GB" altLang="en-US" sz="1400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B5AA8C1-65E2-4C33-9F87-B1E342A21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F2FB-33DF-407C-AA3C-A7764F18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your maps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681023E-58A7-40FD-A83C-8545FAE31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F39EF-C2FB-4214-AF89-1E11559392B2}"/>
              </a:ext>
            </a:extLst>
          </p:cNvPr>
          <p:cNvSpPr txBox="1"/>
          <p:nvPr/>
        </p:nvSpPr>
        <p:spPr>
          <a:xfrm>
            <a:off x="763571" y="2639505"/>
            <a:ext cx="78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submit your Stay Home maps through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www.rgs</a:t>
            </a:r>
            <a:r>
              <a:rPr kumimoji="0" lang="en-GB" sz="36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.org/stayhome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 are really interested to see what you have created!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711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Noticing the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3268B-11B7-4EEA-9164-75F46212B58B}"/>
              </a:ext>
            </a:extLst>
          </p:cNvPr>
          <p:cNvSpPr txBox="1"/>
          <p:nvPr/>
        </p:nvSpPr>
        <p:spPr>
          <a:xfrm>
            <a:off x="971600" y="2204864"/>
            <a:ext cx="69847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What do we like about our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What would we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Who else lives in this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What makes a healthy environment  - for humans and other living things?</a:t>
            </a:r>
          </a:p>
          <a:p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9B1853F-C353-4518-9B75-E742262AD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What makes a place special?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5581E4-30FB-4C12-8988-1D8F819A5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706005"/>
              </p:ext>
            </p:extLst>
          </p:nvPr>
        </p:nvGraphicFramePr>
        <p:xfrm>
          <a:off x="899592" y="1878132"/>
          <a:ext cx="68880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80E97EF-9007-43B5-A5A6-DFEF780C5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71600" y="1678456"/>
            <a:ext cx="7010400" cy="144043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What’s special where we live?</a:t>
            </a:r>
          </a:p>
          <a:p>
            <a:pPr marL="0" indent="0">
              <a:buNone/>
            </a:pPr>
            <a:r>
              <a:rPr lang="en-GB" altLang="en-US" dirty="0"/>
              <a:t>Which places or features are the most important and why?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Noticing the everyday wonders</a:t>
            </a:r>
          </a:p>
          <a:p>
            <a:pPr algn="ctr"/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CC2B6-A052-4257-A567-4F3064D08810}"/>
              </a:ext>
            </a:extLst>
          </p:cNvPr>
          <p:cNvSpPr txBox="1"/>
          <p:nvPr/>
        </p:nvSpPr>
        <p:spPr>
          <a:xfrm>
            <a:off x="354462" y="5949280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 err="1"/>
              <a:t>Gresford</a:t>
            </a:r>
            <a:r>
              <a:rPr lang="en-GB" altLang="en-US" dirty="0"/>
              <a:t> Primary pupils explore what’s on their doorstep. </a:t>
            </a:r>
            <a:endParaRPr lang="en-GB" dirty="0"/>
          </a:p>
        </p:txBody>
      </p:sp>
      <p:pic>
        <p:nvPicPr>
          <p:cNvPr id="9" name="Picture 8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6EBC74C8-5110-4496-9EB2-5B0193D1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87" y="3429000"/>
            <a:ext cx="3672408" cy="2461832"/>
          </a:xfrm>
          <a:prstGeom prst="rect">
            <a:avLst/>
          </a:prstGeom>
        </p:spPr>
      </p:pic>
      <p:pic>
        <p:nvPicPr>
          <p:cNvPr id="11" name="Picture 10" descr="A group of people lying on the floor&#10;&#10;Description automatically generated with low confidence">
            <a:extLst>
              <a:ext uri="{FF2B5EF4-FFF2-40B4-BE49-F238E27FC236}">
                <a16:creationId xmlns:a16="http://schemas.microsoft.com/office/drawing/2014/main" id="{EE62139C-C6B1-4D44-BC11-FF3BBA4DA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69" y="3429000"/>
            <a:ext cx="2213606" cy="1660204"/>
          </a:xfrm>
          <a:prstGeom prst="rect">
            <a:avLst/>
          </a:prstGeom>
        </p:spPr>
      </p:pic>
      <p:pic>
        <p:nvPicPr>
          <p:cNvPr id="13" name="Picture 12" descr="A picture containing outdoor, stone, painting&#10;&#10;Description automatically generated">
            <a:extLst>
              <a:ext uri="{FF2B5EF4-FFF2-40B4-BE49-F238E27FC236}">
                <a16:creationId xmlns:a16="http://schemas.microsoft.com/office/drawing/2014/main" id="{B03BA2E2-82F3-4544-8D87-EB734C84E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1340" y="3795637"/>
            <a:ext cx="3044959" cy="2283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54975F-6029-4501-BBBB-A87EF9533DBE}"/>
              </a:ext>
            </a:extLst>
          </p:cNvPr>
          <p:cNvSpPr txBox="1"/>
          <p:nvPr/>
        </p:nvSpPr>
        <p:spPr>
          <a:xfrm>
            <a:off x="6551712" y="5157192"/>
            <a:ext cx="241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Pupils explore their town centre, Croydon by looking carefully, and in new ways.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061E69-5B27-4655-9D6B-AA0C5538B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3568" y="2060575"/>
            <a:ext cx="7850832" cy="4464769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Wonder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</a:rPr>
              <a:t>a) rapt attention or astonishment at something awesomely mysterious or new to one's experience.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</a:rPr>
              <a:t>b) feeling of doubt or uncertainty</a:t>
            </a:r>
          </a:p>
          <a:p>
            <a:pPr marL="0" indent="0">
              <a:buNone/>
            </a:pPr>
            <a:endParaRPr lang="en-GB" alt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chemeClr val="tx1"/>
                </a:solidFill>
              </a:rPr>
              <a:t>How would you describe this word? What other definitions can you find?</a:t>
            </a:r>
          </a:p>
          <a:p>
            <a:pPr marL="0" indent="0">
              <a:buNone/>
            </a:pPr>
            <a:endParaRPr lang="en-GB" alt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What new wonders have you discovered? </a:t>
            </a:r>
          </a:p>
          <a:p>
            <a:r>
              <a:rPr lang="en-GB" altLang="en-US" dirty="0"/>
              <a:t>What do you wonder about them?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I Wonder 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0D08C92-D4C4-4898-B65C-5EF59CAA6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I Wonder ….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EF3B94F-5BF7-4BFA-B09F-9D1E5D10C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53241"/>
              </p:ext>
            </p:extLst>
          </p:nvPr>
        </p:nvGraphicFramePr>
        <p:xfrm>
          <a:off x="683568" y="2132856"/>
          <a:ext cx="82177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3256026967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3921981479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154415487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3513045147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19678726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1899189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3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I wonder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89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B97DF0-56E0-43DE-9CB8-DF5899018C4D}"/>
              </a:ext>
            </a:extLst>
          </p:cNvPr>
          <p:cNvSpPr txBox="1"/>
          <p:nvPr/>
        </p:nvSpPr>
        <p:spPr>
          <a:xfrm>
            <a:off x="899592" y="357301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is your ‘wonder’ special? </a:t>
            </a:r>
          </a:p>
          <a:p>
            <a:r>
              <a:rPr lang="en-GB" sz="2800" dirty="0"/>
              <a:t>Which questions will you ask? </a:t>
            </a:r>
          </a:p>
          <a:p>
            <a:endParaRPr lang="en-GB" sz="2800" dirty="0"/>
          </a:p>
          <a:p>
            <a:r>
              <a:rPr lang="en-GB" sz="2800" dirty="0"/>
              <a:t>Can you put the answers on a map using text boxes or call outs? </a:t>
            </a:r>
          </a:p>
          <a:p>
            <a:r>
              <a:rPr lang="en-GB" sz="2800" dirty="0"/>
              <a:t>What other information could you add?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1E64857-06BD-4262-A8D9-E80EAC7CE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05979"/>
            <a:ext cx="1471732" cy="381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564C00EF-F6A4-4C73-9FD2-2DECD50F23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3577540"/>
            <a:ext cx="3096344" cy="3039004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The Wonder of Trees</a:t>
            </a:r>
          </a:p>
        </p:txBody>
      </p:sp>
      <p:pic>
        <p:nvPicPr>
          <p:cNvPr id="4" name="Picture 3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C0C814FF-76D0-49FD-90ED-12D70E3785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6824" y="1999437"/>
            <a:ext cx="2748078" cy="2061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3268B-11B7-4EEA-9164-75F46212B58B}"/>
              </a:ext>
            </a:extLst>
          </p:cNvPr>
          <p:cNvSpPr txBox="1"/>
          <p:nvPr/>
        </p:nvSpPr>
        <p:spPr>
          <a:xfrm>
            <a:off x="2442995" y="1743115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On the doorstep of </a:t>
            </a:r>
            <a:r>
              <a:rPr lang="en-GB" sz="2000" dirty="0" err="1"/>
              <a:t>Gresford</a:t>
            </a:r>
            <a:r>
              <a:rPr lang="en-GB" sz="2000" dirty="0"/>
              <a:t> School, children discovered the </a:t>
            </a:r>
            <a:r>
              <a:rPr lang="en-GB" sz="2000" dirty="0" err="1"/>
              <a:t>Gresford</a:t>
            </a:r>
            <a:r>
              <a:rPr lang="en-GB" sz="2000" dirty="0"/>
              <a:t> Yews, already thought to be a wonder of Wales. 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Where were they? How old were they? Why were they there? What were they like?</a:t>
            </a:r>
          </a:p>
        </p:txBody>
      </p:sp>
      <p:pic>
        <p:nvPicPr>
          <p:cNvPr id="10" name="Picture 9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E68ADF7F-C695-4F74-B5DA-ECB2DE369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076" y="3577540"/>
            <a:ext cx="3845203" cy="298111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24A5698-ED6C-4D51-8652-75ECA3CB5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05979"/>
            <a:ext cx="1399724" cy="3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4"/>
            <a:ext cx="7920880" cy="2304257"/>
          </a:xfrm>
          <a:noFill/>
          <a:ln/>
        </p:spPr>
        <p:txBody>
          <a:bodyPr/>
          <a:lstStyle/>
          <a:p>
            <a:r>
              <a:rPr lang="en-GB" altLang="en-US" dirty="0"/>
              <a:t>Are you prepared?</a:t>
            </a:r>
          </a:p>
          <a:p>
            <a:r>
              <a:rPr lang="en-GB" altLang="en-US" dirty="0"/>
              <a:t>What do you want to find out?</a:t>
            </a:r>
          </a:p>
          <a:p>
            <a:r>
              <a:rPr lang="en-GB" altLang="en-US" dirty="0"/>
              <a:t>How will you do it?  </a:t>
            </a:r>
          </a:p>
          <a:p>
            <a:r>
              <a:rPr lang="en-GB" altLang="en-US" dirty="0"/>
              <a:t>Which techniques are best and why?</a:t>
            </a:r>
          </a:p>
          <a:p>
            <a:pPr marL="0" indent="0">
              <a:buNone/>
            </a:pP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299348"/>
            <a:ext cx="5832648" cy="1833508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Investigating local  wonders through fieldwork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0EDCC2-9D0D-4EDF-A928-723082726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69749"/>
              </p:ext>
            </p:extLst>
          </p:nvPr>
        </p:nvGraphicFramePr>
        <p:xfrm>
          <a:off x="143509" y="4653136"/>
          <a:ext cx="8856982" cy="919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1809493126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1101537618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3346195129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158761514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556548366"/>
                    </a:ext>
                  </a:extLst>
                </a:gridCol>
              </a:tblGrid>
              <a:tr h="324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dirty="0"/>
                        <a:t>Locating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Questioning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dirty="0"/>
                        <a:t>Measuring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dirty="0"/>
                        <a:t>Photographing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0" dirty="0"/>
                        <a:t>Feeling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874099"/>
                  </a:ext>
                </a:extLst>
              </a:tr>
              <a:tr h="467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dirty="0"/>
                        <a:t>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Surveying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Sketching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0" dirty="0"/>
                        <a:t>Describing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684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1C3057-6635-4A6E-9D92-37BB26AB4216}"/>
              </a:ext>
            </a:extLst>
          </p:cNvPr>
          <p:cNvSpPr txBox="1"/>
          <p:nvPr/>
        </p:nvSpPr>
        <p:spPr>
          <a:xfrm>
            <a:off x="2267744" y="591232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some techniques you might think about developing further.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1E09DA6-FCF1-4E5A-A6B6-AC2B35530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60712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Data Collection</a:t>
            </a:r>
          </a:p>
        </p:txBody>
      </p:sp>
      <p:pic>
        <p:nvPicPr>
          <p:cNvPr id="9" name="Picture 8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858118C5-E331-4BE2-ADDE-031B7482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387" y="2213865"/>
            <a:ext cx="3240360" cy="2430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928A0-20E5-4CD9-8B96-2C75E7AF3EEB}"/>
              </a:ext>
            </a:extLst>
          </p:cNvPr>
          <p:cNvSpPr txBox="1"/>
          <p:nvPr/>
        </p:nvSpPr>
        <p:spPr>
          <a:xfrm>
            <a:off x="3050831" y="41088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Questioning and ‘Drifts’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5E93FAFD-6C82-4AF9-A23C-ED8C82D5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12" y="1630294"/>
            <a:ext cx="3239575" cy="24296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3F2F45-4760-40B0-AB56-2AF67E877EC0}"/>
              </a:ext>
            </a:extLst>
          </p:cNvPr>
          <p:cNvSpPr txBox="1"/>
          <p:nvPr/>
        </p:nvSpPr>
        <p:spPr>
          <a:xfrm>
            <a:off x="453681" y="50919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Journey Sticks</a:t>
            </a:r>
          </a:p>
        </p:txBody>
      </p:sp>
      <p:pic>
        <p:nvPicPr>
          <p:cNvPr id="15" name="Picture 14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F907CAC6-729E-41E4-AC05-3A966B0B8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72" y="2780928"/>
            <a:ext cx="3173214" cy="27077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1217FE-F892-4651-9E36-A1E8912624DA}"/>
              </a:ext>
            </a:extLst>
          </p:cNvPr>
          <p:cNvSpPr txBox="1"/>
          <p:nvPr/>
        </p:nvSpPr>
        <p:spPr>
          <a:xfrm>
            <a:off x="5940152" y="551792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Recording sensory data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D4FA844-6C77-4FF3-AEBF-A0BCD741A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4068</TotalTime>
  <Words>647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Times New Roman</vt:lpstr>
      <vt:lpstr>Wingdings</vt:lpstr>
      <vt:lpstr>RGS-IBG master slide</vt:lpstr>
      <vt:lpstr>1_RGS-IBG master slide</vt:lpstr>
      <vt:lpstr>Stay Home</vt:lpstr>
      <vt:lpstr>Noticing the world</vt:lpstr>
      <vt:lpstr>PowerPoint Presentation</vt:lpstr>
      <vt:lpstr>PowerPoint Presentation</vt:lpstr>
      <vt:lpstr>PowerPoint Presentation</vt:lpstr>
      <vt:lpstr>PowerPoint Presentation</vt:lpstr>
      <vt:lpstr>The Wonder of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about futures</vt:lpstr>
      <vt:lpstr>PowerPoint Presentation</vt:lpstr>
      <vt:lpstr>Resources</vt:lpstr>
      <vt:lpstr>Submit your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Claire Brown</cp:lastModifiedBy>
  <cp:revision>4</cp:revision>
  <dcterms:created xsi:type="dcterms:W3CDTF">2018-10-26T14:47:48Z</dcterms:created>
  <dcterms:modified xsi:type="dcterms:W3CDTF">2021-07-23T14:05:28Z</dcterms:modified>
</cp:coreProperties>
</file>