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4"/>
  </p:notesMasterIdLst>
  <p:sldIdLst>
    <p:sldId id="256" r:id="rId5"/>
    <p:sldId id="260" r:id="rId6"/>
    <p:sldId id="285" r:id="rId7"/>
    <p:sldId id="286" r:id="rId8"/>
    <p:sldId id="270" r:id="rId9"/>
    <p:sldId id="266" r:id="rId10"/>
    <p:sldId id="287" r:id="rId11"/>
    <p:sldId id="300" r:id="rId12"/>
    <p:sldId id="290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5"/>
    <a:srgbClr val="01415B"/>
    <a:srgbClr val="F54C00"/>
    <a:srgbClr val="740160"/>
    <a:srgbClr val="797E01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30249-3F81-4065-865A-994142EE34A5}" v="3" dt="2025-06-18T13:58:14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9"/>
        <p:guide pos="93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Owen" userId="6c12c0a3-2525-4066-8047-0fb9dd12e67f" providerId="ADAL" clId="{9507B228-F71E-4789-A0C2-C1A107B67BBF}"/>
    <pc:docChg chg="modSld">
      <pc:chgData name="Rachel Owen" userId="6c12c0a3-2525-4066-8047-0fb9dd12e67f" providerId="ADAL" clId="{9507B228-F71E-4789-A0C2-C1A107B67BBF}" dt="2025-06-06T08:32:32.386" v="6"/>
      <pc:docMkLst>
        <pc:docMk/>
      </pc:docMkLst>
      <pc:sldChg chg="addSp modSp">
        <pc:chgData name="Rachel Owen" userId="6c12c0a3-2525-4066-8047-0fb9dd12e67f" providerId="ADAL" clId="{9507B228-F71E-4789-A0C2-C1A107B67BBF}" dt="2025-06-06T08:32:30.893" v="5"/>
        <pc:sldMkLst>
          <pc:docMk/>
          <pc:sldMk cId="0" sldId="281"/>
        </pc:sldMkLst>
      </pc:sldChg>
      <pc:sldChg chg="addSp modSp">
        <pc:chgData name="Rachel Owen" userId="6c12c0a3-2525-4066-8047-0fb9dd12e67f" providerId="ADAL" clId="{9507B228-F71E-4789-A0C2-C1A107B67BBF}" dt="2025-06-06T08:32:28.737" v="4"/>
        <pc:sldMkLst>
          <pc:docMk/>
          <pc:sldMk cId="0" sldId="282"/>
        </pc:sldMkLst>
      </pc:sldChg>
      <pc:sldChg chg="addSp modSp">
        <pc:chgData name="Rachel Owen" userId="6c12c0a3-2525-4066-8047-0fb9dd12e67f" providerId="ADAL" clId="{9507B228-F71E-4789-A0C2-C1A107B67BBF}" dt="2025-06-06T08:32:27.323" v="3"/>
        <pc:sldMkLst>
          <pc:docMk/>
          <pc:sldMk cId="0" sldId="288"/>
        </pc:sldMkLst>
      </pc:sldChg>
      <pc:sldChg chg="addSp modSp">
        <pc:chgData name="Rachel Owen" userId="6c12c0a3-2525-4066-8047-0fb9dd12e67f" providerId="ADAL" clId="{9507B228-F71E-4789-A0C2-C1A107B67BBF}" dt="2025-06-06T08:32:32.386" v="6"/>
        <pc:sldMkLst>
          <pc:docMk/>
          <pc:sldMk cId="0" sldId="289"/>
        </pc:sldMkLst>
      </pc:sldChg>
      <pc:sldChg chg="addSp modSp">
        <pc:chgData name="Rachel Owen" userId="6c12c0a3-2525-4066-8047-0fb9dd12e67f" providerId="ADAL" clId="{9507B228-F71E-4789-A0C2-C1A107B67BBF}" dt="2025-06-06T08:32:25.020" v="2"/>
        <pc:sldMkLst>
          <pc:docMk/>
          <pc:sldMk cId="0" sldId="292"/>
        </pc:sldMkLst>
      </pc:sldChg>
      <pc:sldChg chg="addSp modSp mod">
        <pc:chgData name="Rachel Owen" userId="6c12c0a3-2525-4066-8047-0fb9dd12e67f" providerId="ADAL" clId="{9507B228-F71E-4789-A0C2-C1A107B67BBF}" dt="2025-06-06T08:32:20.825" v="1" actId="1076"/>
        <pc:sldMkLst>
          <pc:docMk/>
          <pc:sldMk cId="0" sldId="299"/>
        </pc:sldMkLst>
      </pc:sldChg>
    </pc:docChg>
  </pc:docChgLst>
  <pc:docChgLst>
    <pc:chgData name="Rachel Owen" userId="6c12c0a3-2525-4066-8047-0fb9dd12e67f" providerId="ADAL" clId="{15E97C06-F0A0-4883-8F46-62CEC4BA3CB6}"/>
    <pc:docChg chg="undo redo custSel addSld delSld modSld sldOrd addSection delSection modSection">
      <pc:chgData name="Rachel Owen" userId="6c12c0a3-2525-4066-8047-0fb9dd12e67f" providerId="ADAL" clId="{15E97C06-F0A0-4883-8F46-62CEC4BA3CB6}" dt="2025-06-10T13:39:26.848" v="721" actId="1076"/>
      <pc:docMkLst>
        <pc:docMk/>
      </pc:docMkLst>
      <pc:sldChg chg="addSp modSp add mod">
        <pc:chgData name="Rachel Owen" userId="6c12c0a3-2525-4066-8047-0fb9dd12e67f" providerId="ADAL" clId="{15E97C06-F0A0-4883-8F46-62CEC4BA3CB6}" dt="2025-06-06T09:21:14.059" v="685" actId="120"/>
        <pc:sldMkLst>
          <pc:docMk/>
          <pc:sldMk cId="2802818398" sldId="256"/>
        </pc:sldMkLst>
        <pc:spChg chg="mod">
          <ac:chgData name="Rachel Owen" userId="6c12c0a3-2525-4066-8047-0fb9dd12e67f" providerId="ADAL" clId="{15E97C06-F0A0-4883-8F46-62CEC4BA3CB6}" dt="2025-06-06T09:21:14.059" v="685" actId="120"/>
          <ac:spMkLst>
            <pc:docMk/>
            <pc:sldMk cId="2802818398" sldId="256"/>
            <ac:spMk id="2" creationId="{36586095-0A46-E326-1D44-FE81CB13CCF4}"/>
          </ac:spMkLst>
        </pc:spChg>
        <pc:spChg chg="mod">
          <ac:chgData name="Rachel Owen" userId="6c12c0a3-2525-4066-8047-0fb9dd12e67f" providerId="ADAL" clId="{15E97C06-F0A0-4883-8F46-62CEC4BA3CB6}" dt="2025-06-06T08:42:47.673" v="63" actId="1076"/>
          <ac:spMkLst>
            <pc:docMk/>
            <pc:sldMk cId="2802818398" sldId="256"/>
            <ac:spMk id="3" creationId="{00766826-0A09-77A0-711B-D63A18BBD591}"/>
          </ac:spMkLst>
        </pc:spChg>
        <pc:spChg chg="mod">
          <ac:chgData name="Rachel Owen" userId="6c12c0a3-2525-4066-8047-0fb9dd12e67f" providerId="ADAL" clId="{15E97C06-F0A0-4883-8F46-62CEC4BA3CB6}" dt="2025-06-06T08:42:24.699" v="59" actId="1076"/>
          <ac:spMkLst>
            <pc:docMk/>
            <pc:sldMk cId="2802818398" sldId="256"/>
            <ac:spMk id="5" creationId="{39854DF8-A9E5-52E4-63FA-DCCED4794F84}"/>
          </ac:spMkLst>
        </pc:spChg>
        <pc:picChg chg="add mod">
          <ac:chgData name="Rachel Owen" userId="6c12c0a3-2525-4066-8047-0fb9dd12e67f" providerId="ADAL" clId="{15E97C06-F0A0-4883-8F46-62CEC4BA3CB6}" dt="2025-06-06T08:40:05.298" v="8"/>
          <ac:picMkLst>
            <pc:docMk/>
            <pc:sldMk cId="2802818398" sldId="256"/>
            <ac:picMk id="4" creationId="{E0E12F7D-5265-6AFC-B4BB-4CDB5FBAAD1A}"/>
          </ac:picMkLst>
        </pc:picChg>
      </pc:sldChg>
      <pc:sldChg chg="add del">
        <pc:chgData name="Rachel Owen" userId="6c12c0a3-2525-4066-8047-0fb9dd12e67f" providerId="ADAL" clId="{15E97C06-F0A0-4883-8F46-62CEC4BA3CB6}" dt="2025-06-06T08:42:54.242" v="64" actId="47"/>
        <pc:sldMkLst>
          <pc:docMk/>
          <pc:sldMk cId="390881108" sldId="258"/>
        </pc:sldMkLst>
      </pc:sldChg>
      <pc:sldChg chg="modSp add del mod">
        <pc:chgData name="Rachel Owen" userId="6c12c0a3-2525-4066-8047-0fb9dd12e67f" providerId="ADAL" clId="{15E97C06-F0A0-4883-8F46-62CEC4BA3CB6}" dt="2025-06-06T08:42:58.136" v="65" actId="47"/>
        <pc:sldMkLst>
          <pc:docMk/>
          <pc:sldMk cId="2826864056" sldId="259"/>
        </pc:sldMkLst>
      </pc:sldChg>
      <pc:sldChg chg="addSp delSp modSp add mod modClrScheme chgLayout">
        <pc:chgData name="Rachel Owen" userId="6c12c0a3-2525-4066-8047-0fb9dd12e67f" providerId="ADAL" clId="{15E97C06-F0A0-4883-8F46-62CEC4BA3CB6}" dt="2025-06-06T08:52:36.042" v="146" actId="113"/>
        <pc:sldMkLst>
          <pc:docMk/>
          <pc:sldMk cId="1878998127" sldId="260"/>
        </pc:sldMkLst>
        <pc:spChg chg="mod">
          <ac:chgData name="Rachel Owen" userId="6c12c0a3-2525-4066-8047-0fb9dd12e67f" providerId="ADAL" clId="{15E97C06-F0A0-4883-8F46-62CEC4BA3CB6}" dt="2025-06-06T08:50:22.959" v="120" actId="20577"/>
          <ac:spMkLst>
            <pc:docMk/>
            <pc:sldMk cId="1878998127" sldId="260"/>
            <ac:spMk id="2" creationId="{D17B221D-88E0-9E56-95AD-F60997ED0AF3}"/>
          </ac:spMkLst>
        </pc:spChg>
        <pc:spChg chg="mod ord">
          <ac:chgData name="Rachel Owen" userId="6c12c0a3-2525-4066-8047-0fb9dd12e67f" providerId="ADAL" clId="{15E97C06-F0A0-4883-8F46-62CEC4BA3CB6}" dt="2025-06-06T08:52:36.042" v="146" actId="113"/>
          <ac:spMkLst>
            <pc:docMk/>
            <pc:sldMk cId="1878998127" sldId="260"/>
            <ac:spMk id="3" creationId="{E8F21699-8473-B3E0-6646-75842E1A24BB}"/>
          </ac:spMkLst>
        </pc:spChg>
        <pc:spChg chg="mod">
          <ac:chgData name="Rachel Owen" userId="6c12c0a3-2525-4066-8047-0fb9dd12e67f" providerId="ADAL" clId="{15E97C06-F0A0-4883-8F46-62CEC4BA3CB6}" dt="2025-06-06T08:51:52.179" v="143" actId="207"/>
          <ac:spMkLst>
            <pc:docMk/>
            <pc:sldMk cId="1878998127" sldId="260"/>
            <ac:spMk id="5" creationId="{88696459-A2FF-5D82-83EE-6A0D9FC6AB59}"/>
          </ac:spMkLst>
        </pc:spChg>
        <pc:spChg chg="add mod">
          <ac:chgData name="Rachel Owen" userId="6c12c0a3-2525-4066-8047-0fb9dd12e67f" providerId="ADAL" clId="{15E97C06-F0A0-4883-8F46-62CEC4BA3CB6}" dt="2025-06-06T08:50:04.280" v="111" actId="26606"/>
          <ac:spMkLst>
            <pc:docMk/>
            <pc:sldMk cId="1878998127" sldId="260"/>
            <ac:spMk id="13" creationId="{3880D4D3-5B82-F0C0-3B28-75CF703A9C10}"/>
          </ac:spMkLst>
        </pc:spChg>
        <pc:picChg chg="add mod ord">
          <ac:chgData name="Rachel Owen" userId="6c12c0a3-2525-4066-8047-0fb9dd12e67f" providerId="ADAL" clId="{15E97C06-F0A0-4883-8F46-62CEC4BA3CB6}" dt="2025-06-06T08:51:32.883" v="139" actId="167"/>
          <ac:picMkLst>
            <pc:docMk/>
            <pc:sldMk cId="1878998127" sldId="260"/>
            <ac:picMk id="4" creationId="{EFF2A748-9C7E-C6A3-B247-C24BFFD57EA3}"/>
          </ac:picMkLst>
        </pc:picChg>
        <pc:picChg chg="add mod">
          <ac:chgData name="Rachel Owen" userId="6c12c0a3-2525-4066-8047-0fb9dd12e67f" providerId="ADAL" clId="{15E97C06-F0A0-4883-8F46-62CEC4BA3CB6}" dt="2025-06-06T08:50:37.964" v="123"/>
          <ac:picMkLst>
            <pc:docMk/>
            <pc:sldMk cId="1878998127" sldId="260"/>
            <ac:picMk id="6" creationId="{8A5901B5-F81D-CA5B-3D36-D1648CEE4D14}"/>
          </ac:picMkLst>
        </pc:picChg>
      </pc:sldChg>
      <pc:sldChg chg="addSp delSp modSp add mod modAnim">
        <pc:chgData name="Rachel Owen" userId="6c12c0a3-2525-4066-8047-0fb9dd12e67f" providerId="ADAL" clId="{15E97C06-F0A0-4883-8F46-62CEC4BA3CB6}" dt="2025-06-06T09:11:44.064" v="509" actId="20577"/>
        <pc:sldMkLst>
          <pc:docMk/>
          <pc:sldMk cId="243368089" sldId="266"/>
        </pc:sldMkLst>
        <pc:spChg chg="mod">
          <ac:chgData name="Rachel Owen" userId="6c12c0a3-2525-4066-8047-0fb9dd12e67f" providerId="ADAL" clId="{15E97C06-F0A0-4883-8F46-62CEC4BA3CB6}" dt="2025-06-06T09:09:27.150" v="418" actId="113"/>
          <ac:spMkLst>
            <pc:docMk/>
            <pc:sldMk cId="243368089" sldId="266"/>
            <ac:spMk id="2" creationId="{EC52A520-E8FA-5A51-35FE-9EEC3DF57955}"/>
          </ac:spMkLst>
        </pc:spChg>
        <pc:spChg chg="add mod">
          <ac:chgData name="Rachel Owen" userId="6c12c0a3-2525-4066-8047-0fb9dd12e67f" providerId="ADAL" clId="{15E97C06-F0A0-4883-8F46-62CEC4BA3CB6}" dt="2025-06-06T09:11:44.064" v="509" actId="20577"/>
          <ac:spMkLst>
            <pc:docMk/>
            <pc:sldMk cId="243368089" sldId="266"/>
            <ac:spMk id="7" creationId="{8C811590-0DA0-3597-CC72-8F675739572D}"/>
          </ac:spMkLst>
        </pc:spChg>
        <pc:picChg chg="add mod">
          <ac:chgData name="Rachel Owen" userId="6c12c0a3-2525-4066-8047-0fb9dd12e67f" providerId="ADAL" clId="{15E97C06-F0A0-4883-8F46-62CEC4BA3CB6}" dt="2025-06-06T09:09:38.826" v="419"/>
          <ac:picMkLst>
            <pc:docMk/>
            <pc:sldMk cId="243368089" sldId="266"/>
            <ac:picMk id="4" creationId="{E2F8A4B7-744E-3352-9F3C-8DBE89F7FEFA}"/>
          </ac:picMkLst>
        </pc:picChg>
        <pc:picChg chg="add mod">
          <ac:chgData name="Rachel Owen" userId="6c12c0a3-2525-4066-8047-0fb9dd12e67f" providerId="ADAL" clId="{15E97C06-F0A0-4883-8F46-62CEC4BA3CB6}" dt="2025-06-06T09:10:22.495" v="424" actId="1076"/>
          <ac:picMkLst>
            <pc:docMk/>
            <pc:sldMk cId="243368089" sldId="266"/>
            <ac:picMk id="6" creationId="{4B8300EB-641D-328B-EA9C-257CEF6D6E68}"/>
          </ac:picMkLst>
        </pc:picChg>
      </pc:sldChg>
      <pc:sldChg chg="addSp delSp modSp add mod modAnim">
        <pc:chgData name="Rachel Owen" userId="6c12c0a3-2525-4066-8047-0fb9dd12e67f" providerId="ADAL" clId="{15E97C06-F0A0-4883-8F46-62CEC4BA3CB6}" dt="2025-06-06T09:06:42.916" v="415"/>
        <pc:sldMkLst>
          <pc:docMk/>
          <pc:sldMk cId="398071000" sldId="270"/>
        </pc:sldMkLst>
        <pc:spChg chg="mod">
          <ac:chgData name="Rachel Owen" userId="6c12c0a3-2525-4066-8047-0fb9dd12e67f" providerId="ADAL" clId="{15E97C06-F0A0-4883-8F46-62CEC4BA3CB6}" dt="2025-06-06T09:04:18.632" v="304" actId="113"/>
          <ac:spMkLst>
            <pc:docMk/>
            <pc:sldMk cId="398071000" sldId="270"/>
            <ac:spMk id="2" creationId="{4A27685B-CC56-944B-FA44-9F1D544208F1}"/>
          </ac:spMkLst>
        </pc:spChg>
        <pc:spChg chg="add mod">
          <ac:chgData name="Rachel Owen" userId="6c12c0a3-2525-4066-8047-0fb9dd12e67f" providerId="ADAL" clId="{15E97C06-F0A0-4883-8F46-62CEC4BA3CB6}" dt="2025-06-06T09:06:42.916" v="415"/>
          <ac:spMkLst>
            <pc:docMk/>
            <pc:sldMk cId="398071000" sldId="270"/>
            <ac:spMk id="7" creationId="{16F080C9-4D63-BF1E-ADCD-678FE4F5A748}"/>
          </ac:spMkLst>
        </pc:spChg>
        <pc:picChg chg="add mod">
          <ac:chgData name="Rachel Owen" userId="6c12c0a3-2525-4066-8047-0fb9dd12e67f" providerId="ADAL" clId="{15E97C06-F0A0-4883-8F46-62CEC4BA3CB6}" dt="2025-06-06T09:00:10.543" v="301"/>
          <ac:picMkLst>
            <pc:docMk/>
            <pc:sldMk cId="398071000" sldId="270"/>
            <ac:picMk id="4" creationId="{E7D16F98-6F01-A29D-F4BC-1D6B9A987687}"/>
          </ac:picMkLst>
        </pc:picChg>
        <pc:picChg chg="add mod">
          <ac:chgData name="Rachel Owen" userId="6c12c0a3-2525-4066-8047-0fb9dd12e67f" providerId="ADAL" clId="{15E97C06-F0A0-4883-8F46-62CEC4BA3CB6}" dt="2025-06-06T09:05:29.144" v="313" actId="1440"/>
          <ac:picMkLst>
            <pc:docMk/>
            <pc:sldMk cId="398071000" sldId="270"/>
            <ac:picMk id="6" creationId="{5F91FEE8-CD0C-4C72-C315-4ADDBB063E94}"/>
          </ac:picMkLst>
        </pc:picChg>
      </pc:sldChg>
      <pc:sldChg chg="del">
        <pc:chgData name="Rachel Owen" userId="6c12c0a3-2525-4066-8047-0fb9dd12e67f" providerId="ADAL" clId="{15E97C06-F0A0-4883-8F46-62CEC4BA3CB6}" dt="2025-06-06T09:21:03.030" v="683" actId="47"/>
        <pc:sldMkLst>
          <pc:docMk/>
          <pc:sldMk cId="0" sldId="281"/>
        </pc:sldMkLst>
      </pc:sldChg>
      <pc:sldChg chg="del">
        <pc:chgData name="Rachel Owen" userId="6c12c0a3-2525-4066-8047-0fb9dd12e67f" providerId="ADAL" clId="{15E97C06-F0A0-4883-8F46-62CEC4BA3CB6}" dt="2025-06-06T09:21:03.030" v="683" actId="47"/>
        <pc:sldMkLst>
          <pc:docMk/>
          <pc:sldMk cId="0" sldId="282"/>
        </pc:sldMkLst>
      </pc:sldChg>
      <pc:sldChg chg="addSp modSp add mod ord">
        <pc:chgData name="Rachel Owen" userId="6c12c0a3-2525-4066-8047-0fb9dd12e67f" providerId="ADAL" clId="{15E97C06-F0A0-4883-8F46-62CEC4BA3CB6}" dt="2025-06-06T08:59:30.819" v="300" actId="14100"/>
        <pc:sldMkLst>
          <pc:docMk/>
          <pc:sldMk cId="217140681" sldId="285"/>
        </pc:sldMkLst>
        <pc:spChg chg="mod">
          <ac:chgData name="Rachel Owen" userId="6c12c0a3-2525-4066-8047-0fb9dd12e67f" providerId="ADAL" clId="{15E97C06-F0A0-4883-8F46-62CEC4BA3CB6}" dt="2025-06-06T08:57:30.587" v="260" actId="1076"/>
          <ac:spMkLst>
            <pc:docMk/>
            <pc:sldMk cId="217140681" sldId="285"/>
            <ac:spMk id="2" creationId="{DA40D08F-C463-84FD-DDC2-ACD716D6651D}"/>
          </ac:spMkLst>
        </pc:spChg>
        <pc:spChg chg="mod">
          <ac:chgData name="Rachel Owen" userId="6c12c0a3-2525-4066-8047-0fb9dd12e67f" providerId="ADAL" clId="{15E97C06-F0A0-4883-8F46-62CEC4BA3CB6}" dt="2025-06-06T08:59:30.819" v="300" actId="14100"/>
          <ac:spMkLst>
            <pc:docMk/>
            <pc:sldMk cId="217140681" sldId="285"/>
            <ac:spMk id="3" creationId="{6E20856F-4325-83DB-C71D-FE926388594B}"/>
          </ac:spMkLst>
        </pc:spChg>
        <pc:spChg chg="mod">
          <ac:chgData name="Rachel Owen" userId="6c12c0a3-2525-4066-8047-0fb9dd12e67f" providerId="ADAL" clId="{15E97C06-F0A0-4883-8F46-62CEC4BA3CB6}" dt="2025-06-06T08:56:13.798" v="235" actId="207"/>
          <ac:spMkLst>
            <pc:docMk/>
            <pc:sldMk cId="217140681" sldId="285"/>
            <ac:spMk id="5" creationId="{E3BCDF95-C952-4696-51B2-52D2016888EA}"/>
          </ac:spMkLst>
        </pc:spChg>
        <pc:picChg chg="mod">
          <ac:chgData name="Rachel Owen" userId="6c12c0a3-2525-4066-8047-0fb9dd12e67f" providerId="ADAL" clId="{15E97C06-F0A0-4883-8F46-62CEC4BA3CB6}" dt="2025-06-06T08:57:59.485" v="264" actId="1036"/>
          <ac:picMkLst>
            <pc:docMk/>
            <pc:sldMk cId="217140681" sldId="285"/>
            <ac:picMk id="4" creationId="{CCB276C9-D74A-81F7-9E0C-7EBB6C863A3F}"/>
          </ac:picMkLst>
        </pc:picChg>
        <pc:picChg chg="add mod">
          <ac:chgData name="Rachel Owen" userId="6c12c0a3-2525-4066-8047-0fb9dd12e67f" providerId="ADAL" clId="{15E97C06-F0A0-4883-8F46-62CEC4BA3CB6}" dt="2025-06-06T08:58:06.655" v="265"/>
          <ac:picMkLst>
            <pc:docMk/>
            <pc:sldMk cId="217140681" sldId="285"/>
            <ac:picMk id="6" creationId="{39D3740F-248A-5183-C7F5-B0338AA0B4E1}"/>
          </ac:picMkLst>
        </pc:picChg>
      </pc:sldChg>
      <pc:sldChg chg="addSp delSp modSp add mod ord">
        <pc:chgData name="Rachel Owen" userId="6c12c0a3-2525-4066-8047-0fb9dd12e67f" providerId="ADAL" clId="{15E97C06-F0A0-4883-8F46-62CEC4BA3CB6}" dt="2025-06-10T13:39:26.848" v="721" actId="1076"/>
        <pc:sldMkLst>
          <pc:docMk/>
          <pc:sldMk cId="2438521101" sldId="286"/>
        </pc:sldMkLst>
        <pc:spChg chg="mod">
          <ac:chgData name="Rachel Owen" userId="6c12c0a3-2525-4066-8047-0fb9dd12e67f" providerId="ADAL" clId="{15E97C06-F0A0-4883-8F46-62CEC4BA3CB6}" dt="2025-06-06T08:56:21.386" v="236" actId="207"/>
          <ac:spMkLst>
            <pc:docMk/>
            <pc:sldMk cId="2438521101" sldId="286"/>
            <ac:spMk id="2" creationId="{D29E28C4-EA01-5B99-BA5C-BBF46B33C4A0}"/>
          </ac:spMkLst>
        </pc:spChg>
        <pc:spChg chg="mod">
          <ac:chgData name="Rachel Owen" userId="6c12c0a3-2525-4066-8047-0fb9dd12e67f" providerId="ADAL" clId="{15E97C06-F0A0-4883-8F46-62CEC4BA3CB6}" dt="2025-06-10T13:35:51.237" v="691" actId="1076"/>
          <ac:spMkLst>
            <pc:docMk/>
            <pc:sldMk cId="2438521101" sldId="286"/>
            <ac:spMk id="3" creationId="{CA3084B1-C3FA-2C1F-843A-EAAA2F84D8E3}"/>
          </ac:spMkLst>
        </pc:spChg>
        <pc:spChg chg="del mod">
          <ac:chgData name="Rachel Owen" userId="6c12c0a3-2525-4066-8047-0fb9dd12e67f" providerId="ADAL" clId="{15E97C06-F0A0-4883-8F46-62CEC4BA3CB6}" dt="2025-06-10T13:35:47.674" v="690" actId="478"/>
          <ac:spMkLst>
            <pc:docMk/>
            <pc:sldMk cId="2438521101" sldId="286"/>
            <ac:spMk id="5" creationId="{170C0CE1-C892-12E0-52AA-77CF3B3980F2}"/>
          </ac:spMkLst>
        </pc:spChg>
        <pc:spChg chg="add mod">
          <ac:chgData name="Rachel Owen" userId="6c12c0a3-2525-4066-8047-0fb9dd12e67f" providerId="ADAL" clId="{15E97C06-F0A0-4883-8F46-62CEC4BA3CB6}" dt="2025-06-10T13:39:26.848" v="721" actId="1076"/>
          <ac:spMkLst>
            <pc:docMk/>
            <pc:sldMk cId="2438521101" sldId="286"/>
            <ac:spMk id="10" creationId="{462F86A5-99B1-71E5-0537-DBEEC7580E05}"/>
          </ac:spMkLst>
        </pc:spChg>
        <pc:picChg chg="del mod">
          <ac:chgData name="Rachel Owen" userId="6c12c0a3-2525-4066-8047-0fb9dd12e67f" providerId="ADAL" clId="{15E97C06-F0A0-4883-8F46-62CEC4BA3CB6}" dt="2025-06-10T13:35:46.266" v="688" actId="478"/>
          <ac:picMkLst>
            <pc:docMk/>
            <pc:sldMk cId="2438521101" sldId="286"/>
            <ac:picMk id="4" creationId="{56EDF07A-066E-AEBE-75DD-52E47CEBC765}"/>
          </ac:picMkLst>
        </pc:picChg>
        <pc:picChg chg="add mod">
          <ac:chgData name="Rachel Owen" userId="6c12c0a3-2525-4066-8047-0fb9dd12e67f" providerId="ADAL" clId="{15E97C06-F0A0-4883-8F46-62CEC4BA3CB6}" dt="2025-06-06T08:53:12.824" v="158"/>
          <ac:picMkLst>
            <pc:docMk/>
            <pc:sldMk cId="2438521101" sldId="286"/>
            <ac:picMk id="6" creationId="{D8B5D262-BD99-7D88-1411-24CFFA2E63AE}"/>
          </ac:picMkLst>
        </pc:picChg>
        <pc:picChg chg="add mod">
          <ac:chgData name="Rachel Owen" userId="6c12c0a3-2525-4066-8047-0fb9dd12e67f" providerId="ADAL" clId="{15E97C06-F0A0-4883-8F46-62CEC4BA3CB6}" dt="2025-06-10T13:38:43.328" v="697" actId="1076"/>
          <ac:picMkLst>
            <pc:docMk/>
            <pc:sldMk cId="2438521101" sldId="286"/>
            <ac:picMk id="8" creationId="{D81EDF05-812E-12A0-FDC0-D5F4631F2C8E}"/>
          </ac:picMkLst>
        </pc:picChg>
      </pc:sldChg>
      <pc:sldChg chg="addSp delSp modSp add mod chgLayout">
        <pc:chgData name="Rachel Owen" userId="6c12c0a3-2525-4066-8047-0fb9dd12e67f" providerId="ADAL" clId="{15E97C06-F0A0-4883-8F46-62CEC4BA3CB6}" dt="2025-06-06T09:16:43.215" v="584" actId="403"/>
        <pc:sldMkLst>
          <pc:docMk/>
          <pc:sldMk cId="1817288245" sldId="287"/>
        </pc:sldMkLst>
        <pc:spChg chg="mod ord">
          <ac:chgData name="Rachel Owen" userId="6c12c0a3-2525-4066-8047-0fb9dd12e67f" providerId="ADAL" clId="{15E97C06-F0A0-4883-8F46-62CEC4BA3CB6}" dt="2025-06-06T09:16:09.875" v="560" actId="113"/>
          <ac:spMkLst>
            <pc:docMk/>
            <pc:sldMk cId="1817288245" sldId="287"/>
            <ac:spMk id="2" creationId="{564A7C82-A629-31DD-5139-6BD18F454EC0}"/>
          </ac:spMkLst>
        </pc:spChg>
        <pc:spChg chg="mod ord">
          <ac:chgData name="Rachel Owen" userId="6c12c0a3-2525-4066-8047-0fb9dd12e67f" providerId="ADAL" clId="{15E97C06-F0A0-4883-8F46-62CEC4BA3CB6}" dt="2025-06-06T09:16:43.215" v="584" actId="403"/>
          <ac:spMkLst>
            <pc:docMk/>
            <pc:sldMk cId="1817288245" sldId="287"/>
            <ac:spMk id="3" creationId="{9A81D382-8389-6CA0-E625-F836681782E6}"/>
          </ac:spMkLst>
        </pc:spChg>
        <pc:picChg chg="add mod">
          <ac:chgData name="Rachel Owen" userId="6c12c0a3-2525-4066-8047-0fb9dd12e67f" providerId="ADAL" clId="{15E97C06-F0A0-4883-8F46-62CEC4BA3CB6}" dt="2025-06-06T09:15:37.059" v="550"/>
          <ac:picMkLst>
            <pc:docMk/>
            <pc:sldMk cId="1817288245" sldId="287"/>
            <ac:picMk id="9" creationId="{C5FCF4BC-9531-72E2-3F08-A66D21FF7DAF}"/>
          </ac:picMkLst>
        </pc:picChg>
      </pc:sldChg>
      <pc:sldChg chg="del">
        <pc:chgData name="Rachel Owen" userId="6c12c0a3-2525-4066-8047-0fb9dd12e67f" providerId="ADAL" clId="{15E97C06-F0A0-4883-8F46-62CEC4BA3CB6}" dt="2025-06-06T09:21:03.030" v="683" actId="47"/>
        <pc:sldMkLst>
          <pc:docMk/>
          <pc:sldMk cId="0" sldId="288"/>
        </pc:sldMkLst>
      </pc:sldChg>
      <pc:sldChg chg="del">
        <pc:chgData name="Rachel Owen" userId="6c12c0a3-2525-4066-8047-0fb9dd12e67f" providerId="ADAL" clId="{15E97C06-F0A0-4883-8F46-62CEC4BA3CB6}" dt="2025-06-06T09:21:03.030" v="683" actId="47"/>
        <pc:sldMkLst>
          <pc:docMk/>
          <pc:sldMk cId="0" sldId="289"/>
        </pc:sldMkLst>
      </pc:sldChg>
      <pc:sldChg chg="addSp modSp add mod ord">
        <pc:chgData name="Rachel Owen" userId="6c12c0a3-2525-4066-8047-0fb9dd12e67f" providerId="ADAL" clId="{15E97C06-F0A0-4883-8F46-62CEC4BA3CB6}" dt="2025-06-06T09:19:59.071" v="635"/>
        <pc:sldMkLst>
          <pc:docMk/>
          <pc:sldMk cId="1566531021" sldId="290"/>
        </pc:sldMkLst>
        <pc:spChg chg="mod">
          <ac:chgData name="Rachel Owen" userId="6c12c0a3-2525-4066-8047-0fb9dd12e67f" providerId="ADAL" clId="{15E97C06-F0A0-4883-8F46-62CEC4BA3CB6}" dt="2025-06-06T09:19:05.631" v="617" actId="113"/>
          <ac:spMkLst>
            <pc:docMk/>
            <pc:sldMk cId="1566531021" sldId="290"/>
            <ac:spMk id="2" creationId="{442FFE11-963A-54FF-F7CF-94E96CCBD038}"/>
          </ac:spMkLst>
        </pc:spChg>
        <pc:spChg chg="mod">
          <ac:chgData name="Rachel Owen" userId="6c12c0a3-2525-4066-8047-0fb9dd12e67f" providerId="ADAL" clId="{15E97C06-F0A0-4883-8F46-62CEC4BA3CB6}" dt="2025-06-06T09:19:48.478" v="625" actId="5793"/>
          <ac:spMkLst>
            <pc:docMk/>
            <pc:sldMk cId="1566531021" sldId="290"/>
            <ac:spMk id="3" creationId="{09F464DA-847B-A215-6117-8D27FA3BFC9A}"/>
          </ac:spMkLst>
        </pc:spChg>
        <pc:picChg chg="mod">
          <ac:chgData name="Rachel Owen" userId="6c12c0a3-2525-4066-8047-0fb9dd12e67f" providerId="ADAL" clId="{15E97C06-F0A0-4883-8F46-62CEC4BA3CB6}" dt="2025-06-06T09:19:53.182" v="634" actId="1035"/>
          <ac:picMkLst>
            <pc:docMk/>
            <pc:sldMk cId="1566531021" sldId="290"/>
            <ac:picMk id="4" creationId="{94341562-3F1B-664A-E6B1-C151F2A5F14F}"/>
          </ac:picMkLst>
        </pc:picChg>
        <pc:picChg chg="add mod">
          <ac:chgData name="Rachel Owen" userId="6c12c0a3-2525-4066-8047-0fb9dd12e67f" providerId="ADAL" clId="{15E97C06-F0A0-4883-8F46-62CEC4BA3CB6}" dt="2025-06-06T09:19:59.071" v="635"/>
          <ac:picMkLst>
            <pc:docMk/>
            <pc:sldMk cId="1566531021" sldId="290"/>
            <ac:picMk id="5" creationId="{EBE0F89A-2F8F-A031-A4A6-9D46C7E137D0}"/>
          </ac:picMkLst>
        </pc:picChg>
      </pc:sldChg>
      <pc:sldChg chg="del">
        <pc:chgData name="Rachel Owen" userId="6c12c0a3-2525-4066-8047-0fb9dd12e67f" providerId="ADAL" clId="{15E97C06-F0A0-4883-8F46-62CEC4BA3CB6}" dt="2025-06-06T09:20:59.331" v="682" actId="47"/>
        <pc:sldMkLst>
          <pc:docMk/>
          <pc:sldMk cId="0" sldId="292"/>
        </pc:sldMkLst>
      </pc:sldChg>
      <pc:sldChg chg="del">
        <pc:chgData name="Rachel Owen" userId="6c12c0a3-2525-4066-8047-0fb9dd12e67f" providerId="ADAL" clId="{15E97C06-F0A0-4883-8F46-62CEC4BA3CB6}" dt="2025-06-06T08:44:30.555" v="66" actId="47"/>
        <pc:sldMkLst>
          <pc:docMk/>
          <pc:sldMk cId="0" sldId="299"/>
        </pc:sldMkLst>
      </pc:sldChg>
      <pc:sldChg chg="addSp modSp add mod">
        <pc:chgData name="Rachel Owen" userId="6c12c0a3-2525-4066-8047-0fb9dd12e67f" providerId="ADAL" clId="{15E97C06-F0A0-4883-8F46-62CEC4BA3CB6}" dt="2025-06-06T09:18:09.878" v="609" actId="20577"/>
        <pc:sldMkLst>
          <pc:docMk/>
          <pc:sldMk cId="2470252673" sldId="300"/>
        </pc:sldMkLst>
        <pc:spChg chg="mod">
          <ac:chgData name="Rachel Owen" userId="6c12c0a3-2525-4066-8047-0fb9dd12e67f" providerId="ADAL" clId="{15E97C06-F0A0-4883-8F46-62CEC4BA3CB6}" dt="2025-06-06T09:17:19.315" v="587" actId="113"/>
          <ac:spMkLst>
            <pc:docMk/>
            <pc:sldMk cId="2470252673" sldId="300"/>
            <ac:spMk id="2" creationId="{50CA4B1D-BB0F-9BD2-AF98-92DECAC209DC}"/>
          </ac:spMkLst>
        </pc:spChg>
        <pc:spChg chg="mod">
          <ac:chgData name="Rachel Owen" userId="6c12c0a3-2525-4066-8047-0fb9dd12e67f" providerId="ADAL" clId="{15E97C06-F0A0-4883-8F46-62CEC4BA3CB6}" dt="2025-06-06T09:18:09.878" v="609" actId="20577"/>
          <ac:spMkLst>
            <pc:docMk/>
            <pc:sldMk cId="2470252673" sldId="300"/>
            <ac:spMk id="3" creationId="{3F1D5DF4-CFA8-09BD-8875-C72F6A36EFC0}"/>
          </ac:spMkLst>
        </pc:spChg>
        <pc:picChg chg="add mod">
          <ac:chgData name="Rachel Owen" userId="6c12c0a3-2525-4066-8047-0fb9dd12e67f" providerId="ADAL" clId="{15E97C06-F0A0-4883-8F46-62CEC4BA3CB6}" dt="2025-06-06T09:17:51.362" v="599"/>
          <ac:picMkLst>
            <pc:docMk/>
            <pc:sldMk cId="2470252673" sldId="300"/>
            <ac:picMk id="4" creationId="{0655AFD6-BC87-4EF2-8D29-86E15760109C}"/>
          </ac:picMkLst>
        </pc:picChg>
      </pc:sldChg>
      <pc:sldChg chg="addSp modSp add del mod">
        <pc:chgData name="Rachel Owen" userId="6c12c0a3-2525-4066-8047-0fb9dd12e67f" providerId="ADAL" clId="{15E97C06-F0A0-4883-8F46-62CEC4BA3CB6}" dt="2025-06-10T09:52:35.910" v="686" actId="47"/>
        <pc:sldMkLst>
          <pc:docMk/>
          <pc:sldMk cId="1697632126" sldId="301"/>
        </pc:sldMkLst>
      </pc:sldChg>
    </pc:docChg>
  </pc:docChgLst>
  <pc:docChgLst>
    <pc:chgData name="Simon Pinfield" userId="4a1086ab-3bcc-4176-af38-4a1f653df960" providerId="ADAL" clId="{E6830249-3F81-4065-865A-994142EE34A5}"/>
    <pc:docChg chg="modSld">
      <pc:chgData name="Simon Pinfield" userId="4a1086ab-3bcc-4176-af38-4a1f653df960" providerId="ADAL" clId="{E6830249-3F81-4065-865A-994142EE34A5}" dt="2025-06-18T13:58:14.154" v="2" actId="20577"/>
      <pc:docMkLst>
        <pc:docMk/>
      </pc:docMkLst>
      <pc:sldChg chg="modSp mod">
        <pc:chgData name="Simon Pinfield" userId="4a1086ab-3bcc-4176-af38-4a1f653df960" providerId="ADAL" clId="{E6830249-3F81-4065-865A-994142EE34A5}" dt="2025-06-18T13:58:14.154" v="2" actId="20577"/>
        <pc:sldMkLst>
          <pc:docMk/>
          <pc:sldMk cId="2802818398" sldId="256"/>
        </pc:sldMkLst>
        <pc:spChg chg="mod">
          <ac:chgData name="Simon Pinfield" userId="4a1086ab-3bcc-4176-af38-4a1f653df960" providerId="ADAL" clId="{E6830249-3F81-4065-865A-994142EE34A5}" dt="2025-06-18T13:58:14.154" v="2" actId="20577"/>
          <ac:spMkLst>
            <pc:docMk/>
            <pc:sldMk cId="2802818398" sldId="256"/>
            <ac:spMk id="3" creationId="{00766826-0A09-77A0-711B-D63A18BBD5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2A1BD-E8D4-400A-B5ED-884EA10B8FA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399C-EF9A-45C0-A3CE-1EEE9C6DC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athome.org/hoe/ne/rocks-a-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esearchgate.net/figure/Global-distribution-of-major-Proterozoic-and-Phanerozoic-ophiolitic-belts-as-well-as_fig9_2611030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Gtd-b0vMY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g441UqW9mU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6095-0A46-E326-1D44-FE81CB13C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>
                <a:effectLst/>
                <a:latin typeface="Helvetica (Heading)"/>
                <a:ea typeface="Times New Roman" panose="02020603050405020304" pitchFamily="18" charset="0"/>
                <a:cs typeface="Helvetica" panose="020B0604020202020204" pitchFamily="34" charset="0"/>
              </a:rPr>
              <a:t>Carbon capture in Oman</a:t>
            </a:r>
            <a:endParaRPr lang="en-GB" b="1">
              <a:latin typeface="Helvetica (Heading)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66826-0A09-77A0-711B-D63A18BBD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377" y="2636912"/>
            <a:ext cx="7304856" cy="2850456"/>
          </a:xfrm>
        </p:spPr>
        <p:txBody>
          <a:bodyPr/>
          <a:lstStyle/>
          <a:p>
            <a:r>
              <a:rPr lang="en-GB" sz="1800"/>
              <a:t>Learning Goals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Know what carbon capture is and why is it important in the fight against climate change.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Understand the chemistry of mineralisation.</a:t>
            </a:r>
          </a:p>
          <a:p>
            <a:pPr marL="385763" indent="-385763" algn="l">
              <a:buFont typeface="+mj-lt"/>
              <a:buAutoNum type="arabicPeriod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Use the case study of 44.01 as an example of effective climate action in Oman.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E0E12F7D-5265-6AFC-B4BB-4CDB5FBA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5771765"/>
            <a:ext cx="1770892" cy="92811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54DF8-A9E5-52E4-63FA-DCCED479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0017" y="1883581"/>
            <a:ext cx="3849216" cy="457200"/>
          </a:xfrm>
        </p:spPr>
        <p:txBody>
          <a:bodyPr/>
          <a:lstStyle/>
          <a:p>
            <a:fld id="{39B64A11-535A-46E1-B75F-CF53800335A6}" type="datetime2">
              <a:rPr lang="en-US" altLang="en-US" sz="1800" smtClean="0"/>
              <a:t>Wednesday, June 18, 2025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80281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03FAF-7EA6-D167-24BA-0DDA74460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plified diagram showing how an ophiolite sequence can form at a subduction plate boundary.">
            <a:extLst>
              <a:ext uri="{FF2B5EF4-FFF2-40B4-BE49-F238E27FC236}">
                <a16:creationId xmlns:a16="http://schemas.microsoft.com/office/drawing/2014/main" id="{EFF2A748-9C7E-C6A3-B247-C24BFFD57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388" y="2431284"/>
            <a:ext cx="4405436" cy="2517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696459-A2FF-5D82-83EE-6A0D9FC6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  <a:solidFill>
            <a:srgbClr val="F54C00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Ophiolite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880D4D3-5B82-F0C0-3B28-75CF703A9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>
                <a:latin typeface="+mn-lt"/>
                <a:ea typeface="+mn-ea"/>
                <a:cs typeface="+mn-cs"/>
              </a:rPr>
              <a:t>What is Ophiolite?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21699-8473-B3E0-6646-75842E1A2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176" y="2484586"/>
            <a:ext cx="4474840" cy="3104654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>
              <a:buNone/>
            </a:pPr>
            <a:r>
              <a:rPr lang="en-GB" sz="2000">
                <a:cs typeface="Times New Roman" panose="02020603050405020304" pitchFamily="18" charset="0"/>
              </a:rPr>
              <a:t>Ophiolite is a rock formation, or suite of rocks that often includes rocks such as limestone, basalt, gabbro, and </a:t>
            </a:r>
            <a:r>
              <a:rPr lang="en-GB" sz="2000" b="1">
                <a:cs typeface="Times New Roman" panose="02020603050405020304" pitchFamily="18" charset="0"/>
              </a:rPr>
              <a:t>peridotite</a:t>
            </a:r>
            <a:r>
              <a:rPr lang="en-GB" sz="200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00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2000">
                <a:cs typeface="Times New Roman" panose="02020603050405020304" pitchFamily="18" charset="0"/>
              </a:rPr>
              <a:t>The ophiolite rock formations represent a section of Earth's oceanic crust that has been uplifted above sea level through tectonic processes, such as subduction or continental collision.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B221D-88E0-9E56-95AD-F60997ED0AF3}"/>
              </a:ext>
            </a:extLst>
          </p:cNvPr>
          <p:cNvSpPr txBox="1"/>
          <p:nvPr/>
        </p:nvSpPr>
        <p:spPr bwMode="auto">
          <a:xfrm>
            <a:off x="5117766" y="6023446"/>
            <a:ext cx="4041775" cy="63976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54C00"/>
              </a:buClr>
              <a:buSzPct val="70000"/>
            </a:pPr>
            <a:r>
              <a:rPr lang="en-US" sz="1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Image Source: J. Houghton © modified by the </a:t>
            </a:r>
            <a:r>
              <a:rPr lang="en-US" sz="1000" u="sng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Earth@Home</a:t>
            </a:r>
            <a:r>
              <a:rPr lang="en-US" sz="1000" u="sng">
                <a:solidFill>
                  <a:schemeClr val="tx2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project</a:t>
            </a:r>
            <a:endParaRPr lang="en-US" sz="10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8A5901B5-F81D-CA5B-3D36-D1648CEE4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5771765"/>
            <a:ext cx="1770892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9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5343A-2876-967D-7C71-7E005ECBD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856F-4325-83DB-C71D-FE926388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5517232"/>
            <a:ext cx="6264696" cy="959878"/>
          </a:xfrm>
          <a:custGeom>
            <a:avLst/>
            <a:gdLst>
              <a:gd name="connsiteX0" fmla="*/ 0 w 6264696"/>
              <a:gd name="connsiteY0" fmla="*/ 0 h 959878"/>
              <a:gd name="connsiteX1" fmla="*/ 6264696 w 6264696"/>
              <a:gd name="connsiteY1" fmla="*/ 0 h 959878"/>
              <a:gd name="connsiteX2" fmla="*/ 6264696 w 6264696"/>
              <a:gd name="connsiteY2" fmla="*/ 959878 h 959878"/>
              <a:gd name="connsiteX3" fmla="*/ 0 w 6264696"/>
              <a:gd name="connsiteY3" fmla="*/ 959878 h 959878"/>
              <a:gd name="connsiteX4" fmla="*/ 0 w 6264696"/>
              <a:gd name="connsiteY4" fmla="*/ 0 h 95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696" h="959878" extrusionOk="0">
                <a:moveTo>
                  <a:pt x="0" y="0"/>
                </a:moveTo>
                <a:cubicBezTo>
                  <a:pt x="1334972" y="139184"/>
                  <a:pt x="4597709" y="-48833"/>
                  <a:pt x="6264696" y="0"/>
                </a:cubicBezTo>
                <a:cubicBezTo>
                  <a:pt x="6253720" y="365979"/>
                  <a:pt x="6258633" y="804809"/>
                  <a:pt x="6264696" y="959878"/>
                </a:cubicBezTo>
                <a:cubicBezTo>
                  <a:pt x="5248877" y="927632"/>
                  <a:pt x="990286" y="946432"/>
                  <a:pt x="0" y="959878"/>
                </a:cubicBezTo>
                <a:cubicBezTo>
                  <a:pt x="-40818" y="597300"/>
                  <a:pt x="-32068" y="349243"/>
                  <a:pt x="0" y="0"/>
                </a:cubicBezTo>
                <a:close/>
              </a:path>
            </a:pathLst>
          </a:custGeom>
          <a:ln>
            <a:solidFill>
              <a:srgbClr val="01415B"/>
            </a:solidFill>
            <a:extLst>
              <a:ext uri="{C807C97D-BFC1-408E-A445-0C87EB9F89A2}">
                <ask:lineSketchStyleProps xmlns:ask="http://schemas.microsoft.com/office/drawing/2018/sketchyshapes" sd="648812128"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1350">
                <a:cs typeface="Times New Roman" panose="02020603050405020304" pitchFamily="18" charset="0"/>
              </a:rPr>
              <a:t>The map shows the global distribution of ophiolite belts. These linear regions of uplifted and exposed rock reveal multiple layers of rock, one of which is peridotite.</a:t>
            </a:r>
          </a:p>
          <a:p>
            <a:pPr marL="0" indent="0">
              <a:buClr>
                <a:srgbClr val="01415B"/>
              </a:buClr>
              <a:buNone/>
            </a:pPr>
            <a:r>
              <a:rPr lang="en-GB" sz="1350">
                <a:cs typeface="Times New Roman"/>
              </a:rPr>
              <a:t>Using the map, describe the distribution of ophiolite.</a:t>
            </a:r>
          </a:p>
          <a:p>
            <a:pPr marL="0" indent="0">
              <a:lnSpc>
                <a:spcPct val="70000"/>
              </a:lnSpc>
              <a:buNone/>
            </a:pPr>
            <a:endParaRPr lang="en-GB" sz="19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BCDF95-C952-4696-51B2-52D2016888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1415B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Locating ophiolite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D08F-C463-84FD-DDC2-ACD716D6651D}"/>
              </a:ext>
            </a:extLst>
          </p:cNvPr>
          <p:cNvSpPr txBox="1"/>
          <p:nvPr/>
        </p:nvSpPr>
        <p:spPr>
          <a:xfrm>
            <a:off x="5225917" y="6477110"/>
            <a:ext cx="3810578" cy="3770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 source: Global distribution of ophiolitic belts © </a:t>
            </a:r>
            <a:r>
              <a:rPr lang="en-GB" sz="10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ResearchGate</a:t>
            </a:r>
            <a:endParaRPr lang="en-GB" sz="10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lobal distribution of major Proterozoic and Phanerozoic ophiolitic belts, as well as location of ophiolites and modern rocks used in this paper (for details, see Table 1).">
            <a:extLst>
              <a:ext uri="{FF2B5EF4-FFF2-40B4-BE49-F238E27FC236}">
                <a16:creationId xmlns:a16="http://schemas.microsoft.com/office/drawing/2014/main" id="{CCB276C9-D74A-81F7-9E0C-7EBB6C863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53" y="1777738"/>
            <a:ext cx="7028354" cy="359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39D3740F-248A-5183-C7F5-B0338AA0B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5771765"/>
            <a:ext cx="1770892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28C4-EA01-5B99-BA5C-BBF46B33C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70005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Using peridotite for carbon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84B1-C3FA-2C1F-843A-EAAA2F84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492896"/>
            <a:ext cx="8491398" cy="15373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16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Oman Ophiolite Belt is one of the best-preserved and studied ophiolite regions in the world. It is one of the largest and most complete sequences in the world.</a:t>
            </a:r>
          </a:p>
          <a:p>
            <a:pPr marL="0" indent="0" algn="just">
              <a:buNone/>
            </a:pPr>
            <a:endParaRPr lang="en-GB" sz="16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600">
                <a:latin typeface="Arial" panose="020B0604020202020204" pitchFamily="34" charset="0"/>
                <a:cs typeface="Times New Roman" panose="02020603050405020304" pitchFamily="18" charset="0"/>
              </a:rPr>
              <a:t>In Oman, a company called 44.01 has developed a technology to </a:t>
            </a:r>
            <a:r>
              <a:rPr lang="en-GB" sz="1600" b="1">
                <a:latin typeface="Arial" panose="020B0604020202020204" pitchFamily="34" charset="0"/>
                <a:cs typeface="Times New Roman" panose="02020603050405020304" pitchFamily="18" charset="0"/>
              </a:rPr>
              <a:t>capture carbon </a:t>
            </a:r>
            <a:r>
              <a:rPr lang="en-GB" sz="1600">
                <a:latin typeface="Arial" panose="020B0604020202020204" pitchFamily="34" charset="0"/>
                <a:cs typeface="Times New Roman" panose="02020603050405020304" pitchFamily="18" charset="0"/>
              </a:rPr>
              <a:t>and </a:t>
            </a:r>
            <a:r>
              <a:rPr lang="en-GB" sz="1600" b="1">
                <a:latin typeface="Arial" panose="020B0604020202020204" pitchFamily="34" charset="0"/>
                <a:cs typeface="Times New Roman" panose="02020603050405020304" pitchFamily="18" charset="0"/>
              </a:rPr>
              <a:t>bury</a:t>
            </a:r>
            <a:r>
              <a:rPr lang="en-GB" sz="1600">
                <a:latin typeface="Arial" panose="020B0604020202020204" pitchFamily="34" charset="0"/>
                <a:cs typeface="Times New Roman" panose="02020603050405020304" pitchFamily="18" charset="0"/>
              </a:rPr>
              <a:t> it underground using </a:t>
            </a:r>
            <a:r>
              <a:rPr lang="en-GB" sz="1600" b="1">
                <a:latin typeface="Arial" panose="020B0604020202020204" pitchFamily="34" charset="0"/>
                <a:cs typeface="Times New Roman" panose="02020603050405020304" pitchFamily="18" charset="0"/>
              </a:rPr>
              <a:t>peridotite</a:t>
            </a:r>
            <a:r>
              <a:rPr lang="en-GB" sz="1600">
                <a:latin typeface="Arial" panose="020B0604020202020204" pitchFamily="34" charset="0"/>
                <a:cs typeface="Times New Roman" panose="02020603050405020304" pitchFamily="18" charset="0"/>
              </a:rPr>
              <a:t>. This technology is both effective and scalable, meaning it has the potential to achieve negative emissions in the future, making it a promising form of negative emissions technology.</a:t>
            </a:r>
          </a:p>
          <a:p>
            <a:pPr marL="0" indent="0" algn="just">
              <a:buNone/>
            </a:pPr>
            <a:endParaRPr lang="en-GB" sz="16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D8B5D262-BD99-7D88-1411-24CFFA2E6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5771765"/>
            <a:ext cx="1770892" cy="928118"/>
          </a:xfrm>
          <a:prstGeom prst="rect">
            <a:avLst/>
          </a:prstGeom>
        </p:spPr>
      </p:pic>
      <p:pic>
        <p:nvPicPr>
          <p:cNvPr id="8" name="Picture 7" descr="A close up of green crystals&#10;&#10;AI-generated content may be incorrect.">
            <a:extLst>
              <a:ext uri="{FF2B5EF4-FFF2-40B4-BE49-F238E27FC236}">
                <a16:creationId xmlns:a16="http://schemas.microsoft.com/office/drawing/2014/main" id="{D81EDF05-812E-12A0-FDC0-D5F4631F2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6214"/>
            <a:ext cx="3086472" cy="2049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2F86A5-99B1-71E5-0537-DBEEC7580E05}"/>
              </a:ext>
            </a:extLst>
          </p:cNvPr>
          <p:cNvSpPr txBox="1"/>
          <p:nvPr/>
        </p:nvSpPr>
        <p:spPr>
          <a:xfrm>
            <a:off x="3273821" y="6522212"/>
            <a:ext cx="58454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err="1"/>
              <a:t>Peridotite@James</a:t>
            </a:r>
            <a:r>
              <a:rPr lang="en-GB" sz="900"/>
              <a:t> St. John, CC BY 2.0 httpscreativecommons.orglicensesby2.0,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43852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685B-CC56-944B-FA44-9F1D544208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97E01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What is carbon capture?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E7D16F98-6F01-A29D-F4BC-1D6B9A987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5771765"/>
            <a:ext cx="1770892" cy="928118"/>
          </a:xfrm>
          <a:prstGeom prst="rect">
            <a:avLst/>
          </a:prstGeom>
        </p:spPr>
      </p:pic>
      <p:pic>
        <p:nvPicPr>
          <p:cNvPr id="6" name="Online Media 5" title="Carbon capture: the hopes, challenges and controversies | FT Film">
            <a:hlinkClick r:id="" action="ppaction://media"/>
            <a:extLst>
              <a:ext uri="{FF2B5EF4-FFF2-40B4-BE49-F238E27FC236}">
                <a16:creationId xmlns:a16="http://schemas.microsoft.com/office/drawing/2014/main" id="{5F91FEE8-CD0C-4C72-C315-4ADDBB063E9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1760" y="2348880"/>
            <a:ext cx="6337077" cy="371119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F080C9-4D63-BF1E-ADCD-678FE4F5A748}"/>
              </a:ext>
            </a:extLst>
          </p:cNvPr>
          <p:cNvSpPr txBox="1"/>
          <p:nvPr/>
        </p:nvSpPr>
        <p:spPr>
          <a:xfrm>
            <a:off x="173087" y="2204864"/>
            <a:ext cx="1950641" cy="1754326"/>
          </a:xfrm>
          <a:custGeom>
            <a:avLst/>
            <a:gdLst>
              <a:gd name="connsiteX0" fmla="*/ 0 w 1950641"/>
              <a:gd name="connsiteY0" fmla="*/ 0 h 1754326"/>
              <a:gd name="connsiteX1" fmla="*/ 650214 w 1950641"/>
              <a:gd name="connsiteY1" fmla="*/ 0 h 1754326"/>
              <a:gd name="connsiteX2" fmla="*/ 1280921 w 1950641"/>
              <a:gd name="connsiteY2" fmla="*/ 0 h 1754326"/>
              <a:gd name="connsiteX3" fmla="*/ 1950641 w 1950641"/>
              <a:gd name="connsiteY3" fmla="*/ 0 h 1754326"/>
              <a:gd name="connsiteX4" fmla="*/ 1950641 w 1950641"/>
              <a:gd name="connsiteY4" fmla="*/ 567232 h 1754326"/>
              <a:gd name="connsiteX5" fmla="*/ 1950641 w 1950641"/>
              <a:gd name="connsiteY5" fmla="*/ 1134464 h 1754326"/>
              <a:gd name="connsiteX6" fmla="*/ 1950641 w 1950641"/>
              <a:gd name="connsiteY6" fmla="*/ 1754326 h 1754326"/>
              <a:gd name="connsiteX7" fmla="*/ 1300427 w 1950641"/>
              <a:gd name="connsiteY7" fmla="*/ 1754326 h 1754326"/>
              <a:gd name="connsiteX8" fmla="*/ 669720 w 1950641"/>
              <a:gd name="connsiteY8" fmla="*/ 1754326 h 1754326"/>
              <a:gd name="connsiteX9" fmla="*/ 0 w 1950641"/>
              <a:gd name="connsiteY9" fmla="*/ 1754326 h 1754326"/>
              <a:gd name="connsiteX10" fmla="*/ 0 w 1950641"/>
              <a:gd name="connsiteY10" fmla="*/ 1134464 h 1754326"/>
              <a:gd name="connsiteX11" fmla="*/ 0 w 1950641"/>
              <a:gd name="connsiteY11" fmla="*/ 584775 h 1754326"/>
              <a:gd name="connsiteX12" fmla="*/ 0 w 1950641"/>
              <a:gd name="connsiteY12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0641" h="1754326" extrusionOk="0">
                <a:moveTo>
                  <a:pt x="0" y="0"/>
                </a:moveTo>
                <a:cubicBezTo>
                  <a:pt x="311280" y="-15607"/>
                  <a:pt x="471349" y="-3021"/>
                  <a:pt x="650214" y="0"/>
                </a:cubicBezTo>
                <a:cubicBezTo>
                  <a:pt x="829079" y="3021"/>
                  <a:pt x="1132516" y="30679"/>
                  <a:pt x="1280921" y="0"/>
                </a:cubicBezTo>
                <a:cubicBezTo>
                  <a:pt x="1429326" y="-30679"/>
                  <a:pt x="1739376" y="-24343"/>
                  <a:pt x="1950641" y="0"/>
                </a:cubicBezTo>
                <a:cubicBezTo>
                  <a:pt x="1940294" y="217028"/>
                  <a:pt x="1967857" y="381520"/>
                  <a:pt x="1950641" y="567232"/>
                </a:cubicBezTo>
                <a:cubicBezTo>
                  <a:pt x="1933425" y="752944"/>
                  <a:pt x="1953988" y="982339"/>
                  <a:pt x="1950641" y="1134464"/>
                </a:cubicBezTo>
                <a:cubicBezTo>
                  <a:pt x="1947294" y="1286589"/>
                  <a:pt x="1975048" y="1522778"/>
                  <a:pt x="1950641" y="1754326"/>
                </a:cubicBezTo>
                <a:cubicBezTo>
                  <a:pt x="1769008" y="1728689"/>
                  <a:pt x="1442933" y="1733482"/>
                  <a:pt x="1300427" y="1754326"/>
                </a:cubicBezTo>
                <a:cubicBezTo>
                  <a:pt x="1157921" y="1775170"/>
                  <a:pt x="884898" y="1759179"/>
                  <a:pt x="669720" y="1754326"/>
                </a:cubicBezTo>
                <a:cubicBezTo>
                  <a:pt x="454542" y="1749473"/>
                  <a:pt x="239087" y="1729770"/>
                  <a:pt x="0" y="1754326"/>
                </a:cubicBezTo>
                <a:cubicBezTo>
                  <a:pt x="-7640" y="1577032"/>
                  <a:pt x="19914" y="1425643"/>
                  <a:pt x="0" y="1134464"/>
                </a:cubicBezTo>
                <a:cubicBezTo>
                  <a:pt x="-19914" y="843285"/>
                  <a:pt x="-4808" y="738070"/>
                  <a:pt x="0" y="584775"/>
                </a:cubicBezTo>
                <a:cubicBezTo>
                  <a:pt x="4808" y="431480"/>
                  <a:pt x="21854" y="227174"/>
                  <a:pt x="0" y="0"/>
                </a:cubicBezTo>
                <a:close/>
              </a:path>
            </a:pathLst>
          </a:custGeom>
          <a:noFill/>
          <a:ln>
            <a:solidFill>
              <a:srgbClr val="797E01"/>
            </a:solidFill>
            <a:extLst>
              <a:ext uri="{C807C97D-BFC1-408E-A445-0C87EB9F89A2}">
                <ask:lineSketchStyleProps xmlns:ask="http://schemas.microsoft.com/office/drawing/2018/sketchyshapes" sd="305417421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/>
              <a:t>Watch the following video and answer the questions on carbon capture on your sheet.</a:t>
            </a:r>
          </a:p>
        </p:txBody>
      </p:sp>
    </p:spTree>
    <p:extLst>
      <p:ext uri="{BB962C8B-B14F-4D97-AF65-F5344CB8AC3E}">
        <p14:creationId xmlns:p14="http://schemas.microsoft.com/office/powerpoint/2010/main" val="3980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A520-E8FA-5A51-35FE-9EEC3DF579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4016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Who are 44.01?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E2F8A4B7-744E-3352-9F3C-8DBE89F7F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5771765"/>
            <a:ext cx="1770892" cy="928118"/>
          </a:xfrm>
          <a:prstGeom prst="rect">
            <a:avLst/>
          </a:prstGeom>
        </p:spPr>
      </p:pic>
      <p:pic>
        <p:nvPicPr>
          <p:cNvPr id="6" name="Online Media 5" title="A Way to eliminate CO2 forever? | 44.01">
            <a:hlinkClick r:id="" action="ppaction://media"/>
            <a:extLst>
              <a:ext uri="{FF2B5EF4-FFF2-40B4-BE49-F238E27FC236}">
                <a16:creationId xmlns:a16="http://schemas.microsoft.com/office/drawing/2014/main" id="{4B8300EB-641D-328B-EA9C-257CEF6D6E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7744" y="2276872"/>
            <a:ext cx="6703169" cy="3786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811590-0DA0-3597-CC72-8F675739572D}"/>
              </a:ext>
            </a:extLst>
          </p:cNvPr>
          <p:cNvSpPr txBox="1"/>
          <p:nvPr/>
        </p:nvSpPr>
        <p:spPr>
          <a:xfrm>
            <a:off x="323528" y="2276872"/>
            <a:ext cx="1620451" cy="2031325"/>
          </a:xfrm>
          <a:custGeom>
            <a:avLst/>
            <a:gdLst>
              <a:gd name="connsiteX0" fmla="*/ 0 w 1620451"/>
              <a:gd name="connsiteY0" fmla="*/ 0 h 2031325"/>
              <a:gd name="connsiteX1" fmla="*/ 1620451 w 1620451"/>
              <a:gd name="connsiteY1" fmla="*/ 0 h 2031325"/>
              <a:gd name="connsiteX2" fmla="*/ 1620451 w 1620451"/>
              <a:gd name="connsiteY2" fmla="*/ 2031325 h 2031325"/>
              <a:gd name="connsiteX3" fmla="*/ 0 w 1620451"/>
              <a:gd name="connsiteY3" fmla="*/ 2031325 h 2031325"/>
              <a:gd name="connsiteX4" fmla="*/ 0 w 1620451"/>
              <a:gd name="connsiteY4" fmla="*/ 0 h 20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451" h="2031325" extrusionOk="0">
                <a:moveTo>
                  <a:pt x="0" y="0"/>
                </a:moveTo>
                <a:cubicBezTo>
                  <a:pt x="471400" y="133967"/>
                  <a:pt x="1161814" y="-72425"/>
                  <a:pt x="1620451" y="0"/>
                </a:cubicBezTo>
                <a:cubicBezTo>
                  <a:pt x="1756370" y="540051"/>
                  <a:pt x="1531701" y="1148415"/>
                  <a:pt x="1620451" y="2031325"/>
                </a:cubicBezTo>
                <a:cubicBezTo>
                  <a:pt x="974363" y="1991043"/>
                  <a:pt x="406337" y="2176477"/>
                  <a:pt x="0" y="2031325"/>
                </a:cubicBezTo>
                <a:cubicBezTo>
                  <a:pt x="43560" y="1386617"/>
                  <a:pt x="-134004" y="335784"/>
                  <a:pt x="0" y="0"/>
                </a:cubicBezTo>
                <a:close/>
              </a:path>
            </a:pathLst>
          </a:custGeom>
          <a:noFill/>
          <a:ln>
            <a:solidFill>
              <a:srgbClr val="740160"/>
            </a:solidFill>
            <a:extLst>
              <a:ext uri="{C807C97D-BFC1-408E-A445-0C87EB9F89A2}">
                <ask:lineSketchStyleProps xmlns:ask="http://schemas.microsoft.com/office/drawing/2018/sketchyshapes" sd="3760476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/>
              <a:t>From the video, summarise who 44.01 are and what they do on your sheets.  </a:t>
            </a:r>
          </a:p>
        </p:txBody>
      </p:sp>
    </p:spTree>
    <p:extLst>
      <p:ext uri="{BB962C8B-B14F-4D97-AF65-F5344CB8AC3E}">
        <p14:creationId xmlns:p14="http://schemas.microsoft.com/office/powerpoint/2010/main" val="2433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7C82-A629-31DD-5139-6BD18F454E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54C0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The rock candy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D382-8389-6CA0-E625-F83668178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850832" cy="381669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>
              <a:buNone/>
            </a:pPr>
            <a:r>
              <a:rPr lang="en-GB" b="1"/>
              <a:t>Task</a:t>
            </a:r>
            <a:endParaRPr lang="en-US"/>
          </a:p>
          <a:p>
            <a:pPr marL="0" indent="0">
              <a:buNone/>
            </a:pPr>
            <a:r>
              <a:rPr lang="en-GB" sz="2800"/>
              <a:t>We are going to start an activity today that illustrates the process of </a:t>
            </a:r>
            <a:r>
              <a:rPr lang="en-GB" sz="2800" b="1"/>
              <a:t>crystallisation</a:t>
            </a:r>
            <a:r>
              <a:rPr lang="en-GB" sz="2800"/>
              <a:t>, called the rock candy experiment.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r>
              <a:rPr lang="en-GB" sz="2800"/>
              <a:t>On your desks, check that you have the following supplies: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GB" sz="1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A clean glass jar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String or wooden skewers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A pencil or chopstick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Food colouring (optional)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>
                <a:ea typeface="Times New Roman" panose="02020603050405020304" pitchFamily="18" charset="0"/>
                <a:cs typeface="Times New Roman" panose="02020603050405020304" pitchFamily="18" charset="0"/>
              </a:rPr>
              <a:t>Paper clips (if using string)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>
                <a:cs typeface="Times New Roman"/>
              </a:rPr>
              <a:t>Safety goggles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>
                <a:cs typeface="Times New Roman"/>
              </a:rPr>
              <a:t>Protective gloves</a:t>
            </a: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C5FCF4BC-9531-72E2-3F08-A66D21FF7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5771765"/>
            <a:ext cx="1770892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8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4B1D-BB0F-9BD2-AF98-92DECAC209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1415B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The rock candy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D5DF4-CFA8-09BD-8875-C72F6A36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916832"/>
            <a:ext cx="8568952" cy="371119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25" b="1">
                <a:solidFill>
                  <a:srgbClr val="01415B"/>
                </a:solidFill>
              </a:rPr>
              <a:t>Step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25"/>
              <a:t>Heat some water in a pot and gradually dissolve sugar into it, stirring constantly. Continue adding sugar until no more can dissolve, creating a ‘supersaturated solution’.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25"/>
          </a:p>
          <a:p>
            <a:pPr marL="0" indent="0">
              <a:lnSpc>
                <a:spcPct val="110000"/>
              </a:lnSpc>
              <a:buNone/>
            </a:pPr>
            <a:r>
              <a:rPr lang="en-GB" sz="3225" b="1">
                <a:solidFill>
                  <a:srgbClr val="01415B"/>
                </a:solidFill>
              </a:rPr>
              <a:t>Step 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25"/>
              <a:t>Tie a string to a pencil or chopstick and rest it across the top of the jar, with the string hanging into the sugar solution. Attach a paper clip to the bottom of the string to weigh it down (you can use a wooden skewer instead of a string).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25"/>
          </a:p>
          <a:p>
            <a:pPr marL="0" indent="0">
              <a:lnSpc>
                <a:spcPct val="110000"/>
              </a:lnSpc>
              <a:buNone/>
            </a:pPr>
            <a:r>
              <a:rPr lang="en-GB" sz="3225" b="1">
                <a:solidFill>
                  <a:srgbClr val="01415B"/>
                </a:solidFill>
              </a:rPr>
              <a:t>Step 3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25"/>
              <a:t>Add your food colouring.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25"/>
          </a:p>
          <a:p>
            <a:pPr marL="0" indent="0">
              <a:lnSpc>
                <a:spcPct val="110000"/>
              </a:lnSpc>
              <a:buNone/>
            </a:pPr>
            <a:r>
              <a:rPr lang="en-GB" sz="3225" b="1">
                <a:solidFill>
                  <a:srgbClr val="01415B"/>
                </a:solidFill>
              </a:rPr>
              <a:t>Step 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25"/>
              <a:t>Place the jar in a safe spot and cover it loosely with a lid or plastic wrap. Leave it undisturbed for several days. As the water evaporates, sugar molecules will crystallise on the string/skewer.</a:t>
            </a:r>
          </a:p>
          <a:p>
            <a:pPr marL="0" indent="0" algn="just">
              <a:buNone/>
            </a:pPr>
            <a:endParaRPr lang="en-GB" sz="135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35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35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35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35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0655AFD6-BC87-4EF2-8D29-86E15760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5771765"/>
            <a:ext cx="1770892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5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8123F-7BDA-0D1F-8D39-4F191059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FE11-963A-54FF-F7CF-94E96CCBD0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70005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64DA-847B-A215-6117-8D27FA3B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575"/>
            <a:ext cx="8066856" cy="132822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sz="2000"/>
              <a:t>Using your exit ticket, write a question on something to do with today’s lesson. Swap the ticket with your partner. To exit the classroom, you must answer the question correctly.</a:t>
            </a:r>
            <a:endParaRPr lang="en-GB" sz="2000">
              <a:effectLst/>
              <a:latin typeface="Aptos" panose="0211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>
              <a:latin typeface="Aptos" panose="0211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icture">
            <a:extLst>
              <a:ext uri="{FF2B5EF4-FFF2-40B4-BE49-F238E27FC236}">
                <a16:creationId xmlns:a16="http://schemas.microsoft.com/office/drawing/2014/main" id="{94341562-3F1B-664A-E6B1-C151F2A5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984"/>
            <a:ext cx="9144000" cy="2103120"/>
          </a:xfrm>
          <a:prstGeom prst="rect">
            <a:avLst/>
          </a:prstGeom>
        </p:spPr>
      </p:pic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EBE0F89A-2F8F-A031-A4A6-9D46C7E13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" y="5771765"/>
            <a:ext cx="1770892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1021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09AEAC5F5243A0949F91B324FB69" ma:contentTypeVersion="19" ma:contentTypeDescription="Create a new document." ma:contentTypeScope="" ma:versionID="0607a66a628d5cd5bc2465c96b582909">
  <xsd:schema xmlns:xsd="http://www.w3.org/2001/XMLSchema" xmlns:xs="http://www.w3.org/2001/XMLSchema" xmlns:p="http://schemas.microsoft.com/office/2006/metadata/properties" xmlns:ns2="cd97f3f7-55af-4798-b3a1-fe70b13b3c36" xmlns:ns3="0515a49c-d695-4170-b908-46c0a4a404c6" targetNamespace="http://schemas.microsoft.com/office/2006/metadata/properties" ma:root="true" ma:fieldsID="998b09f7d8f516407f19fddc7b79eafe" ns2:_="" ns3:_="">
    <xsd:import namespace="cd97f3f7-55af-4798-b3a1-fe70b13b3c36"/>
    <xsd:import namespace="0515a49c-d695-4170-b908-46c0a4a4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7f3f7-55af-4798-b3a1-fe70b13b3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661125-99c8-487d-84bf-1ca27cde5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5a49c-d695-4170-b908-46c0a4a4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ec90089-538b-4d2c-8a1d-ff12a2002a92}" ma:internalName="TaxCatchAll" ma:showField="CatchAllData" ma:web="0515a49c-d695-4170-b908-46c0a4a40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15a49c-d695-4170-b908-46c0a4a404c6" xsi:nil="true"/>
    <lcf76f155ced4ddcb4097134ff3c332f xmlns="cd97f3f7-55af-4798-b3a1-fe70b13b3c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B5070-F146-4A7B-AC75-1410A7E76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B314CF-5572-4CFC-BABC-6003583B211B}">
  <ds:schemaRefs>
    <ds:schemaRef ds:uri="0515a49c-d695-4170-b908-46c0a4a404c6"/>
    <ds:schemaRef ds:uri="cd97f3f7-55af-4798-b3a1-fe70b13b3c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AD20903-DC9D-43E6-BCF7-2B94FC845333}">
  <ds:schemaRefs>
    <ds:schemaRef ds:uri="0515a49c-d695-4170-b908-46c0a4a404c6"/>
    <ds:schemaRef ds:uri="cd97f3f7-55af-4798-b3a1-fe70b13b3c3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Application>Microsoft Office PowerPoint</Application>
  <PresentationFormat>On-screen Show (4:3)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RGS-IBG master slide</vt:lpstr>
      <vt:lpstr>Carbon capture in Oman</vt:lpstr>
      <vt:lpstr>Ophiolite</vt:lpstr>
      <vt:lpstr>Locating ophiolite</vt:lpstr>
      <vt:lpstr>Using peridotite for carbon capture</vt:lpstr>
      <vt:lpstr>What is carbon capture?</vt:lpstr>
      <vt:lpstr>Who are 44.01?</vt:lpstr>
      <vt:lpstr>The rock candy experiment</vt:lpstr>
      <vt:lpstr>The rock candy experiment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Owen</dc:creator>
  <cp:revision>1</cp:revision>
  <dcterms:created xsi:type="dcterms:W3CDTF">2024-05-31T14:53:15Z</dcterms:created>
  <dcterms:modified xsi:type="dcterms:W3CDTF">2025-06-18T13:58:39Z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0x010100758B09AEAC5F5243A0949F91B324FB69</vt:lpwstr>
  </property>
  <property fmtid="{D5CDD505-2E9C-101B-9397-08002B2CF9AE}" pid="3" name="MediaServiceImageTags">
    <vt:lpwstr/>
  </property>
</Properties>
</file>