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11"/>
  </p:notesMasterIdLst>
  <p:sldIdLst>
    <p:sldId id="293" r:id="rId5"/>
    <p:sldId id="292" r:id="rId6"/>
    <p:sldId id="288" r:id="rId7"/>
    <p:sldId id="282" r:id="rId8"/>
    <p:sldId id="281" r:id="rId9"/>
    <p:sldId id="289" r:id="rId1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">
          <p15:clr>
            <a:srgbClr val="A4A3A4"/>
          </p15:clr>
        </p15:guide>
        <p15:guide id="2" pos="93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0005"/>
    <a:srgbClr val="F54C00"/>
    <a:srgbClr val="740160"/>
    <a:srgbClr val="797E01"/>
    <a:srgbClr val="01415B"/>
    <a:srgbClr val="D6621A"/>
    <a:srgbClr val="CE5300"/>
    <a:srgbClr val="D65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A8F39D-8382-458D-A3A4-A25A3A4E3430}" v="2" dt="2025-05-19T08:28:50.4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howGuides="1">
      <p:cViewPr varScale="1">
        <p:scale>
          <a:sx n="77" d="100"/>
          <a:sy n="77" d="100"/>
        </p:scale>
        <p:origin x="108" y="618"/>
      </p:cViewPr>
      <p:guideLst>
        <p:guide orient="horz" pos="119"/>
        <p:guide pos="93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el Owen" userId="6c12c0a3-2525-4066-8047-0fb9dd12e67f" providerId="ADAL" clId="{E2A8F39D-8382-458D-A3A4-A25A3A4E3430}"/>
    <pc:docChg chg="modSld">
      <pc:chgData name="Rachel Owen" userId="6c12c0a3-2525-4066-8047-0fb9dd12e67f" providerId="ADAL" clId="{E2A8F39D-8382-458D-A3A4-A25A3A4E3430}" dt="2025-05-19T08:28:58.265" v="85" actId="1038"/>
      <pc:docMkLst>
        <pc:docMk/>
      </pc:docMkLst>
      <pc:sldChg chg="modSp">
        <pc:chgData name="Rachel Owen" userId="6c12c0a3-2525-4066-8047-0fb9dd12e67f" providerId="ADAL" clId="{E2A8F39D-8382-458D-A3A4-A25A3A4E3430}" dt="2025-05-19T08:28:50.416" v="79" actId="27636"/>
        <pc:sldMkLst>
          <pc:docMk/>
          <pc:sldMk cId="0" sldId="281"/>
        </pc:sldMkLst>
        <pc:spChg chg="mod">
          <ac:chgData name="Rachel Owen" userId="6c12c0a3-2525-4066-8047-0fb9dd12e67f" providerId="ADAL" clId="{E2A8F39D-8382-458D-A3A4-A25A3A4E3430}" dt="2025-05-19T08:28:50.416" v="79" actId="27636"/>
          <ac:spMkLst>
            <pc:docMk/>
            <pc:sldMk cId="0" sldId="281"/>
            <ac:spMk id="34823" creationId="{00000000-0000-0000-0000-000000000000}"/>
          </ac:spMkLst>
        </pc:spChg>
      </pc:sldChg>
      <pc:sldChg chg="modSp mod">
        <pc:chgData name="Rachel Owen" userId="6c12c0a3-2525-4066-8047-0fb9dd12e67f" providerId="ADAL" clId="{E2A8F39D-8382-458D-A3A4-A25A3A4E3430}" dt="2025-05-19T08:28:58.265" v="85" actId="1038"/>
        <pc:sldMkLst>
          <pc:docMk/>
          <pc:sldMk cId="0" sldId="289"/>
        </pc:sldMkLst>
        <pc:graphicFrameChg chg="mod modGraphic">
          <ac:chgData name="Rachel Owen" userId="6c12c0a3-2525-4066-8047-0fb9dd12e67f" providerId="ADAL" clId="{E2A8F39D-8382-458D-A3A4-A25A3A4E3430}" dt="2025-05-19T08:28:58.265" v="85" actId="1038"/>
          <ac:graphicFrameMkLst>
            <pc:docMk/>
            <pc:sldMk cId="0" sldId="289"/>
            <ac:graphicFrameMk id="3" creationId="{5A84000D-BD55-C819-F803-3E841630D860}"/>
          </ac:graphicFrameMkLst>
        </pc:graphicFrameChg>
      </pc:sldChg>
      <pc:sldChg chg="modSp mod">
        <pc:chgData name="Rachel Owen" userId="6c12c0a3-2525-4066-8047-0fb9dd12e67f" providerId="ADAL" clId="{E2A8F39D-8382-458D-A3A4-A25A3A4E3430}" dt="2025-05-19T08:27:46.107" v="25" actId="20577"/>
        <pc:sldMkLst>
          <pc:docMk/>
          <pc:sldMk cId="0" sldId="292"/>
        </pc:sldMkLst>
        <pc:spChg chg="mod">
          <ac:chgData name="Rachel Owen" userId="6c12c0a3-2525-4066-8047-0fb9dd12e67f" providerId="ADAL" clId="{E2A8F39D-8382-458D-A3A4-A25A3A4E3430}" dt="2025-05-19T08:27:46.107" v="25" actId="20577"/>
          <ac:spMkLst>
            <pc:docMk/>
            <pc:sldMk cId="0" sldId="292"/>
            <ac:spMk id="5" creationId="{841C0FAC-927E-A7B1-C34F-018522318BF7}"/>
          </ac:spMkLst>
        </pc:spChg>
      </pc:sldChg>
    </pc:docChg>
  </pc:docChgLst>
  <pc:docChgLst>
    <pc:chgData name="Rachel Owen" userId="6c12c0a3-2525-4066-8047-0fb9dd12e67f" providerId="ADAL" clId="{A2A08899-21ED-46F1-8F92-29061838D210}"/>
    <pc:docChg chg="undo custSel addSld delSld modSld">
      <pc:chgData name="Rachel Owen" userId="6c12c0a3-2525-4066-8047-0fb9dd12e67f" providerId="ADAL" clId="{A2A08899-21ED-46F1-8F92-29061838D210}" dt="2025-03-21T16:33:27.722" v="2527" actId="20577"/>
      <pc:docMkLst>
        <pc:docMk/>
      </pc:docMkLst>
      <pc:sldChg chg="addSp modSp mod">
        <pc:chgData name="Rachel Owen" userId="6c12c0a3-2525-4066-8047-0fb9dd12e67f" providerId="ADAL" clId="{A2A08899-21ED-46F1-8F92-29061838D210}" dt="2025-03-21T16:24:34.387" v="1803" actId="27636"/>
        <pc:sldMkLst>
          <pc:docMk/>
          <pc:sldMk cId="0" sldId="281"/>
        </pc:sldMkLst>
        <pc:spChg chg="mod">
          <ac:chgData name="Rachel Owen" userId="6c12c0a3-2525-4066-8047-0fb9dd12e67f" providerId="ADAL" clId="{A2A08899-21ED-46F1-8F92-29061838D210}" dt="2025-03-21T16:22:45.832" v="1455" actId="20577"/>
          <ac:spMkLst>
            <pc:docMk/>
            <pc:sldMk cId="0" sldId="281"/>
            <ac:spMk id="7" creationId="{00000000-0000-0000-0000-000000000000}"/>
          </ac:spMkLst>
        </pc:spChg>
        <pc:spChg chg="mod">
          <ac:chgData name="Rachel Owen" userId="6c12c0a3-2525-4066-8047-0fb9dd12e67f" providerId="ADAL" clId="{A2A08899-21ED-46F1-8F92-29061838D210}" dt="2025-03-21T16:24:34.387" v="1803" actId="27636"/>
          <ac:spMkLst>
            <pc:docMk/>
            <pc:sldMk cId="0" sldId="281"/>
            <ac:spMk id="34823" creationId="{00000000-0000-0000-0000-000000000000}"/>
          </ac:spMkLst>
        </pc:spChg>
        <pc:picChg chg="add mod">
          <ac:chgData name="Rachel Owen" userId="6c12c0a3-2525-4066-8047-0fb9dd12e67f" providerId="ADAL" clId="{A2A08899-21ED-46F1-8F92-29061838D210}" dt="2025-03-21T16:15:36.982" v="1165"/>
          <ac:picMkLst>
            <pc:docMk/>
            <pc:sldMk cId="0" sldId="281"/>
            <ac:picMk id="2" creationId="{56443DEA-92B5-DE5B-C7CC-07936570F418}"/>
          </ac:picMkLst>
        </pc:picChg>
      </pc:sldChg>
      <pc:sldChg chg="addSp modSp mod">
        <pc:chgData name="Rachel Owen" userId="6c12c0a3-2525-4066-8047-0fb9dd12e67f" providerId="ADAL" clId="{A2A08899-21ED-46F1-8F92-29061838D210}" dt="2025-03-21T16:22:32.033" v="1446"/>
        <pc:sldMkLst>
          <pc:docMk/>
          <pc:sldMk cId="0" sldId="282"/>
        </pc:sldMkLst>
        <pc:spChg chg="add mod">
          <ac:chgData name="Rachel Owen" userId="6c12c0a3-2525-4066-8047-0fb9dd12e67f" providerId="ADAL" clId="{A2A08899-21ED-46F1-8F92-29061838D210}" dt="2025-03-21T16:21:07.827" v="1357" actId="1076"/>
          <ac:spMkLst>
            <pc:docMk/>
            <pc:sldMk cId="0" sldId="282"/>
            <ac:spMk id="6" creationId="{E89D4732-4FEB-AC3A-DD0D-8D59092FC05D}"/>
          </ac:spMkLst>
        </pc:spChg>
        <pc:spChg chg="mod">
          <ac:chgData name="Rachel Owen" userId="6c12c0a3-2525-4066-8047-0fb9dd12e67f" providerId="ADAL" clId="{A2A08899-21ED-46F1-8F92-29061838D210}" dt="2025-03-21T16:13:02.971" v="1154"/>
          <ac:spMkLst>
            <pc:docMk/>
            <pc:sldMk cId="0" sldId="282"/>
            <ac:spMk id="7" creationId="{00000000-0000-0000-0000-000000000000}"/>
          </ac:spMkLst>
        </pc:spChg>
        <pc:spChg chg="add mod">
          <ac:chgData name="Rachel Owen" userId="6c12c0a3-2525-4066-8047-0fb9dd12e67f" providerId="ADAL" clId="{A2A08899-21ED-46F1-8F92-29061838D210}" dt="2025-03-21T16:22:32.033" v="1446"/>
          <ac:spMkLst>
            <pc:docMk/>
            <pc:sldMk cId="0" sldId="282"/>
            <ac:spMk id="8" creationId="{540528BB-EF0C-BB94-2EB0-612F2583B515}"/>
          </ac:spMkLst>
        </pc:spChg>
        <pc:spChg chg="mod">
          <ac:chgData name="Rachel Owen" userId="6c12c0a3-2525-4066-8047-0fb9dd12e67f" providerId="ADAL" clId="{A2A08899-21ED-46F1-8F92-29061838D210}" dt="2025-03-21T16:20:01.825" v="1317" actId="20577"/>
          <ac:spMkLst>
            <pc:docMk/>
            <pc:sldMk cId="0" sldId="282"/>
            <ac:spMk id="35843" creationId="{00000000-0000-0000-0000-000000000000}"/>
          </ac:spMkLst>
        </pc:spChg>
        <pc:picChg chg="add mod ord">
          <ac:chgData name="Rachel Owen" userId="6c12c0a3-2525-4066-8047-0fb9dd12e67f" providerId="ADAL" clId="{A2A08899-21ED-46F1-8F92-29061838D210}" dt="2025-03-21T16:16:24.768" v="1173" actId="1076"/>
          <ac:picMkLst>
            <pc:docMk/>
            <pc:sldMk cId="0" sldId="282"/>
            <ac:picMk id="3" creationId="{818B2E00-1091-58A4-06E3-6D18C9E731C7}"/>
          </ac:picMkLst>
        </pc:picChg>
        <pc:picChg chg="add mod">
          <ac:chgData name="Rachel Owen" userId="6c12c0a3-2525-4066-8047-0fb9dd12e67f" providerId="ADAL" clId="{A2A08899-21ED-46F1-8F92-29061838D210}" dt="2025-03-21T16:15:35.599" v="1164"/>
          <ac:picMkLst>
            <pc:docMk/>
            <pc:sldMk cId="0" sldId="282"/>
            <ac:picMk id="4" creationId="{022B83FC-EECB-F2EA-E58A-181DCB0454FE}"/>
          </ac:picMkLst>
        </pc:picChg>
      </pc:sldChg>
      <pc:sldChg chg="addSp modSp mod">
        <pc:chgData name="Rachel Owen" userId="6c12c0a3-2525-4066-8047-0fb9dd12e67f" providerId="ADAL" clId="{A2A08899-21ED-46F1-8F92-29061838D210}" dt="2025-03-21T16:11:10.024" v="1151" actId="12"/>
        <pc:sldMkLst>
          <pc:docMk/>
          <pc:sldMk cId="0" sldId="288"/>
        </pc:sldMkLst>
        <pc:spChg chg="mod">
          <ac:chgData name="Rachel Owen" userId="6c12c0a3-2525-4066-8047-0fb9dd12e67f" providerId="ADAL" clId="{A2A08899-21ED-46F1-8F92-29061838D210}" dt="2025-03-21T16:06:06.223" v="631" actId="20577"/>
          <ac:spMkLst>
            <pc:docMk/>
            <pc:sldMk cId="0" sldId="288"/>
            <ac:spMk id="6" creationId="{00000000-0000-0000-0000-000000000000}"/>
          </ac:spMkLst>
        </pc:spChg>
        <pc:spChg chg="mod">
          <ac:chgData name="Rachel Owen" userId="6c12c0a3-2525-4066-8047-0fb9dd12e67f" providerId="ADAL" clId="{A2A08899-21ED-46F1-8F92-29061838D210}" dt="2025-03-21T16:11:10.024" v="1151" actId="12"/>
          <ac:spMkLst>
            <pc:docMk/>
            <pc:sldMk cId="0" sldId="288"/>
            <ac:spMk id="50185" creationId="{00000000-0000-0000-0000-000000000000}"/>
          </ac:spMkLst>
        </pc:spChg>
        <pc:picChg chg="add mod">
          <ac:chgData name="Rachel Owen" userId="6c12c0a3-2525-4066-8047-0fb9dd12e67f" providerId="ADAL" clId="{A2A08899-21ED-46F1-8F92-29061838D210}" dt="2025-03-21T16:10:34.745" v="1148"/>
          <ac:picMkLst>
            <pc:docMk/>
            <pc:sldMk cId="0" sldId="288"/>
            <ac:picMk id="2" creationId="{C7193C0E-1C59-AEA4-931D-240F313D5F70}"/>
          </ac:picMkLst>
        </pc:picChg>
      </pc:sldChg>
      <pc:sldChg chg="addSp delSp modSp mod">
        <pc:chgData name="Rachel Owen" userId="6c12c0a3-2525-4066-8047-0fb9dd12e67f" providerId="ADAL" clId="{A2A08899-21ED-46F1-8F92-29061838D210}" dt="2025-03-21T16:33:27.722" v="2527" actId="20577"/>
        <pc:sldMkLst>
          <pc:docMk/>
          <pc:sldMk cId="0" sldId="289"/>
        </pc:sldMkLst>
        <pc:spChg chg="mod">
          <ac:chgData name="Rachel Owen" userId="6c12c0a3-2525-4066-8047-0fb9dd12e67f" providerId="ADAL" clId="{A2A08899-21ED-46F1-8F92-29061838D210}" dt="2025-03-21T16:25:16.418" v="1816" actId="20577"/>
          <ac:spMkLst>
            <pc:docMk/>
            <pc:sldMk cId="0" sldId="289"/>
            <ac:spMk id="7" creationId="{00000000-0000-0000-0000-000000000000}"/>
          </ac:spMkLst>
        </pc:spChg>
        <pc:graphicFrameChg chg="add mod modGraphic">
          <ac:chgData name="Rachel Owen" userId="6c12c0a3-2525-4066-8047-0fb9dd12e67f" providerId="ADAL" clId="{A2A08899-21ED-46F1-8F92-29061838D210}" dt="2025-03-21T16:33:27.722" v="2527" actId="20577"/>
          <ac:graphicFrameMkLst>
            <pc:docMk/>
            <pc:sldMk cId="0" sldId="289"/>
            <ac:graphicFrameMk id="3" creationId="{5A84000D-BD55-C819-F803-3E841630D860}"/>
          </ac:graphicFrameMkLst>
        </pc:graphicFrameChg>
        <pc:picChg chg="add mod">
          <ac:chgData name="Rachel Owen" userId="6c12c0a3-2525-4066-8047-0fb9dd12e67f" providerId="ADAL" clId="{A2A08899-21ED-46F1-8F92-29061838D210}" dt="2025-03-21T16:15:38.157" v="1166"/>
          <ac:picMkLst>
            <pc:docMk/>
            <pc:sldMk cId="0" sldId="289"/>
            <ac:picMk id="2" creationId="{45934358-307B-1ACE-93B2-81B89E5E573E}"/>
          </ac:picMkLst>
        </pc:picChg>
      </pc:sldChg>
      <pc:sldChg chg="addSp delSp modSp mod">
        <pc:chgData name="Rachel Owen" userId="6c12c0a3-2525-4066-8047-0fb9dd12e67f" providerId="ADAL" clId="{A2A08899-21ED-46F1-8F92-29061838D210}" dt="2025-03-21T16:10:32.869" v="1147"/>
        <pc:sldMkLst>
          <pc:docMk/>
          <pc:sldMk cId="0" sldId="292"/>
        </pc:sldMkLst>
        <pc:spChg chg="add mod">
          <ac:chgData name="Rachel Owen" userId="6c12c0a3-2525-4066-8047-0fb9dd12e67f" providerId="ADAL" clId="{A2A08899-21ED-46F1-8F92-29061838D210}" dt="2025-03-21T16:07:44.498" v="830" actId="1076"/>
          <ac:spMkLst>
            <pc:docMk/>
            <pc:sldMk cId="0" sldId="292"/>
            <ac:spMk id="2" creationId="{5149E21D-4763-F6C6-907D-611FB3E6B9E3}"/>
          </ac:spMkLst>
        </pc:spChg>
        <pc:spChg chg="add mod">
          <ac:chgData name="Rachel Owen" userId="6c12c0a3-2525-4066-8047-0fb9dd12e67f" providerId="ADAL" clId="{A2A08899-21ED-46F1-8F92-29061838D210}" dt="2025-03-21T16:03:18.013" v="549" actId="1035"/>
          <ac:spMkLst>
            <pc:docMk/>
            <pc:sldMk cId="0" sldId="292"/>
            <ac:spMk id="3" creationId="{6804EC75-A010-EFE7-DCE3-E08E6741E109}"/>
          </ac:spMkLst>
        </pc:spChg>
        <pc:spChg chg="add mod">
          <ac:chgData name="Rachel Owen" userId="6c12c0a3-2525-4066-8047-0fb9dd12e67f" providerId="ADAL" clId="{A2A08899-21ED-46F1-8F92-29061838D210}" dt="2025-03-21T16:03:13.301" v="540" actId="1036"/>
          <ac:spMkLst>
            <pc:docMk/>
            <pc:sldMk cId="0" sldId="292"/>
            <ac:spMk id="4" creationId="{6EE88E7B-F7A0-4E00-37CC-C561E4ED7867}"/>
          </ac:spMkLst>
        </pc:spChg>
        <pc:spChg chg="add mod">
          <ac:chgData name="Rachel Owen" userId="6c12c0a3-2525-4066-8047-0fb9dd12e67f" providerId="ADAL" clId="{A2A08899-21ED-46F1-8F92-29061838D210}" dt="2025-03-21T16:10:32.053" v="1146" actId="1076"/>
          <ac:spMkLst>
            <pc:docMk/>
            <pc:sldMk cId="0" sldId="292"/>
            <ac:spMk id="5" creationId="{841C0FAC-927E-A7B1-C34F-018522318BF7}"/>
          </ac:spMkLst>
        </pc:spChg>
        <pc:spChg chg="mod">
          <ac:chgData name="Rachel Owen" userId="6c12c0a3-2525-4066-8047-0fb9dd12e67f" providerId="ADAL" clId="{A2A08899-21ED-46F1-8F92-29061838D210}" dt="2025-03-21T15:47:43.250" v="56" actId="20577"/>
          <ac:spMkLst>
            <pc:docMk/>
            <pc:sldMk cId="0" sldId="292"/>
            <ac:spMk id="56322" creationId="{00000000-0000-0000-0000-000000000000}"/>
          </ac:spMkLst>
        </pc:spChg>
        <pc:spChg chg="mod">
          <ac:chgData name="Rachel Owen" userId="6c12c0a3-2525-4066-8047-0fb9dd12e67f" providerId="ADAL" clId="{A2A08899-21ED-46F1-8F92-29061838D210}" dt="2025-03-21T16:03:09.749" v="533" actId="1036"/>
          <ac:spMkLst>
            <pc:docMk/>
            <pc:sldMk cId="0" sldId="292"/>
            <ac:spMk id="56327" creationId="{00000000-0000-0000-0000-000000000000}"/>
          </ac:spMkLst>
        </pc:spChg>
        <pc:picChg chg="add mod">
          <ac:chgData name="Rachel Owen" userId="6c12c0a3-2525-4066-8047-0fb9dd12e67f" providerId="ADAL" clId="{A2A08899-21ED-46F1-8F92-29061838D210}" dt="2025-03-21T16:10:32.869" v="1147"/>
          <ac:picMkLst>
            <pc:docMk/>
            <pc:sldMk cId="0" sldId="292"/>
            <ac:picMk id="17" creationId="{59138C06-A42F-4358-F0CA-1040F3E161E3}"/>
          </ac:picMkLst>
        </pc:picChg>
        <pc:cxnChg chg="add">
          <ac:chgData name="Rachel Owen" userId="6c12c0a3-2525-4066-8047-0fb9dd12e67f" providerId="ADAL" clId="{A2A08899-21ED-46F1-8F92-29061838D210}" dt="2025-03-21T16:04:28.256" v="594" actId="11529"/>
          <ac:cxnSpMkLst>
            <pc:docMk/>
            <pc:sldMk cId="0" sldId="292"/>
            <ac:cxnSpMk id="7" creationId="{8419EA28-F471-18EA-EB78-B95EBE5F3919}"/>
          </ac:cxnSpMkLst>
        </pc:cxnChg>
        <pc:cxnChg chg="add">
          <ac:chgData name="Rachel Owen" userId="6c12c0a3-2525-4066-8047-0fb9dd12e67f" providerId="ADAL" clId="{A2A08899-21ED-46F1-8F92-29061838D210}" dt="2025-03-21T16:04:43.359" v="595" actId="11529"/>
          <ac:cxnSpMkLst>
            <pc:docMk/>
            <pc:sldMk cId="0" sldId="292"/>
            <ac:cxnSpMk id="9" creationId="{F63796F0-DEC4-AC0E-25AB-EF33C9FC5C48}"/>
          </ac:cxnSpMkLst>
        </pc:cxnChg>
        <pc:cxnChg chg="add mod">
          <ac:chgData name="Rachel Owen" userId="6c12c0a3-2525-4066-8047-0fb9dd12e67f" providerId="ADAL" clId="{A2A08899-21ED-46F1-8F92-29061838D210}" dt="2025-03-21T16:05:04.574" v="606" actId="14100"/>
          <ac:cxnSpMkLst>
            <pc:docMk/>
            <pc:sldMk cId="0" sldId="292"/>
            <ac:cxnSpMk id="12" creationId="{269CC45D-6B31-BD7A-7F08-B98486F1E0E5}"/>
          </ac:cxnSpMkLst>
        </pc:cxnChg>
        <pc:cxnChg chg="add">
          <ac:chgData name="Rachel Owen" userId="6c12c0a3-2525-4066-8047-0fb9dd12e67f" providerId="ADAL" clId="{A2A08899-21ED-46F1-8F92-29061838D210}" dt="2025-03-21T16:05:17.942" v="607" actId="11529"/>
          <ac:cxnSpMkLst>
            <pc:docMk/>
            <pc:sldMk cId="0" sldId="292"/>
            <ac:cxnSpMk id="16" creationId="{6D7FD25A-7668-3FF6-DC72-4569552FC0D8}"/>
          </ac:cxnSpMkLst>
        </pc:cxnChg>
      </pc:sldChg>
      <pc:sldChg chg="addSp delSp modSp new mod chgLayout">
        <pc:chgData name="Rachel Owen" userId="6c12c0a3-2525-4066-8047-0fb9dd12e67f" providerId="ADAL" clId="{A2A08899-21ED-46F1-8F92-29061838D210}" dt="2025-03-21T16:10:26.614" v="1145" actId="1076"/>
        <pc:sldMkLst>
          <pc:docMk/>
          <pc:sldMk cId="1345246444" sldId="293"/>
        </pc:sldMkLst>
        <pc:spChg chg="add mod ord">
          <ac:chgData name="Rachel Owen" userId="6c12c0a3-2525-4066-8047-0fb9dd12e67f" providerId="ADAL" clId="{A2A08899-21ED-46F1-8F92-29061838D210}" dt="2025-03-21T15:45:45.400" v="7" actId="404"/>
          <ac:spMkLst>
            <pc:docMk/>
            <pc:sldMk cId="1345246444" sldId="293"/>
            <ac:spMk id="4" creationId="{9F337D3F-E99E-A9DC-D874-46446E959E46}"/>
          </ac:spMkLst>
        </pc:spChg>
        <pc:spChg chg="add mod ord">
          <ac:chgData name="Rachel Owen" userId="6c12c0a3-2525-4066-8047-0fb9dd12e67f" providerId="ADAL" clId="{A2A08899-21ED-46F1-8F92-29061838D210}" dt="2025-03-21T15:46:52.512" v="30" actId="122"/>
          <ac:spMkLst>
            <pc:docMk/>
            <pc:sldMk cId="1345246444" sldId="293"/>
            <ac:spMk id="5" creationId="{EFBD87C2-AFD7-94DA-80AC-DE3118D84773}"/>
          </ac:spMkLst>
        </pc:spChg>
        <pc:spChg chg="mod">
          <ac:chgData name="Rachel Owen" userId="6c12c0a3-2525-4066-8047-0fb9dd12e67f" providerId="ADAL" clId="{A2A08899-21ED-46F1-8F92-29061838D210}" dt="2025-03-21T15:47:17.901" v="39" actId="14100"/>
          <ac:spMkLst>
            <pc:docMk/>
            <pc:sldMk cId="1345246444" sldId="293"/>
            <ac:spMk id="6" creationId="{50F88CA6-072D-94A7-97AA-2B5A01DE2E91}"/>
          </ac:spMkLst>
        </pc:spChg>
        <pc:picChg chg="add mod">
          <ac:chgData name="Rachel Owen" userId="6c12c0a3-2525-4066-8047-0fb9dd12e67f" providerId="ADAL" clId="{A2A08899-21ED-46F1-8F92-29061838D210}" dt="2025-03-21T16:10:26.614" v="1145" actId="1076"/>
          <ac:picMkLst>
            <pc:docMk/>
            <pc:sldMk cId="1345246444" sldId="293"/>
            <ac:picMk id="8" creationId="{932656EA-F106-97D1-49FC-BE94AEE3658E}"/>
          </ac:picMkLst>
        </pc:picChg>
      </pc:sldChg>
      <pc:sldChg chg="new del">
        <pc:chgData name="Rachel Owen" userId="6c12c0a3-2525-4066-8047-0fb9dd12e67f" providerId="ADAL" clId="{A2A08899-21ED-46F1-8F92-29061838D210}" dt="2025-03-21T16:05:54.797" v="612" actId="47"/>
        <pc:sldMkLst>
          <pc:docMk/>
          <pc:sldMk cId="2977945483" sldId="294"/>
        </pc:sldMkLst>
      </pc:sldChg>
      <pc:sldChg chg="del">
        <pc:chgData name="Rachel Owen" userId="6c12c0a3-2525-4066-8047-0fb9dd12e67f" providerId="ADAL" clId="{A2A08899-21ED-46F1-8F92-29061838D210}" dt="2025-03-21T15:45:22.612" v="0" actId="47"/>
        <pc:sldMkLst>
          <pc:docMk/>
          <pc:sldMk cId="0" sldId="29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7FE56-9D86-40AB-9ACF-D5066076CDD4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DEF9B-7FA9-4F84-8D02-934FA2674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14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656" y="188640"/>
            <a:ext cx="5542334" cy="1542033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66D574-CA4E-41EC-BFB7-1A202831826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9885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1"/>
            <a:ext cx="5496272" cy="1438299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9D9BD6-16DF-460D-8818-BAFF0451FD4D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7" name="Picture 15" descr="rg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13264"/>
            <a:ext cx="1824451" cy="1315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7057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0"/>
            <a:ext cx="5424264" cy="14383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4E1A6E-B03C-4BA9-BCC3-75FC69A50594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8" name="Picture 15" descr="rg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13264"/>
            <a:ext cx="1824451" cy="1315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0226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2"/>
            <a:ext cx="5472608" cy="1439887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12578"/>
            <a:ext cx="4040188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28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12578"/>
            <a:ext cx="4041775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BC778C-4985-4B87-A566-26D203ABF273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10" name="Picture 15" descr="rg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13264"/>
            <a:ext cx="1824451" cy="1315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7481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206902"/>
            <a:ext cx="5424264" cy="1421898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7EEAF-DD4E-4CF4-BBA0-EAA76F911A92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6" name="Picture 15" descr="rg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13264"/>
            <a:ext cx="1824451" cy="1315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5173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D577BE-B60F-4443-89BA-AC6850FF3B7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3641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7028184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8913"/>
            <a:ext cx="5227984" cy="45386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7028184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CE6AA-BD4D-4B50-801E-5FC26DDB2F1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5214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0CBFF-0372-4B6D-9726-814647025C5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0232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3"/>
            <a:ext cx="5471889" cy="1439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859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99EC163C-451A-4E6F-ACF7-668EB386970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3726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76375" y="188640"/>
            <a:ext cx="5471889" cy="1411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2060575"/>
            <a:ext cx="7010400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 dirty="0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en-GB" alt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GB" altLang="en-US"/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03FE48AF-ABF3-40F6-B23F-7A4E1289867F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46087" name="Line 7"/>
          <p:cNvSpPr>
            <a:spLocks noChangeShapeType="1"/>
          </p:cNvSpPr>
          <p:nvPr userDrawn="1"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088" name="Oval 8"/>
          <p:cNvSpPr>
            <a:spLocks noChangeArrowheads="1"/>
          </p:cNvSpPr>
          <p:nvPr userDrawn="1"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rgbClr val="F54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46089" name="Oval 9"/>
          <p:cNvSpPr>
            <a:spLocks noChangeArrowheads="1"/>
          </p:cNvSpPr>
          <p:nvPr userDrawn="1"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rgbClr val="01415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46090" name="Oval 10"/>
          <p:cNvSpPr>
            <a:spLocks noChangeArrowheads="1"/>
          </p:cNvSpPr>
          <p:nvPr userDrawn="1"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rgbClr val="B7000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latin typeface="Times New Roman" pitchFamily="18" charset="0"/>
            </a:endParaRPr>
          </a:p>
        </p:txBody>
      </p:sp>
      <p:pic>
        <p:nvPicPr>
          <p:cNvPr id="23" name="Picture 15" descr="rgs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13264"/>
            <a:ext cx="1824451" cy="1315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58" r:id="rId7"/>
    <p:sldLayoutId id="2147483659" r:id="rId8"/>
    <p:sldLayoutId id="2147483661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54C00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1415B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B70005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97E0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F337D3F-E99E-A9DC-D874-46446E959E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600" b="1" dirty="0"/>
              <a:t>Opportunities and challenges of the Rub’ al-Khali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FBD87C2-AFD7-94DA-80AC-DE3118D847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b="1" dirty="0"/>
              <a:t>Learning Goals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Identify the opportunities and challenges faced in developing a desert environment.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Apply key information to support ideas.</a:t>
            </a:r>
            <a:endParaRPr lang="en-GB" sz="28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F88CA6-072D-94A7-97AA-2B5A01DE2E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88024" y="2579836"/>
            <a:ext cx="3345160" cy="457200"/>
          </a:xfrm>
        </p:spPr>
        <p:txBody>
          <a:bodyPr/>
          <a:lstStyle/>
          <a:p>
            <a:fld id="{403D627D-F1F8-4C5E-8F32-A114E04F45DD}" type="datetime2">
              <a:rPr lang="en-US" altLang="en-US" sz="2000" smtClean="0"/>
              <a:t>Monday, May 19, 2025</a:t>
            </a:fld>
            <a:endParaRPr lang="en-GB" altLang="en-US" sz="2000" dirty="0"/>
          </a:p>
        </p:txBody>
      </p:sp>
      <p:pic>
        <p:nvPicPr>
          <p:cNvPr id="8" name="Picture 7" descr="A close up of a logo&#10;&#10;AI-generated content may be incorrect.">
            <a:extLst>
              <a:ext uri="{FF2B5EF4-FFF2-40B4-BE49-F238E27FC236}">
                <a16:creationId xmlns:a16="http://schemas.microsoft.com/office/drawing/2014/main" id="{932656EA-F106-97D1-49FC-BE94AEE365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762496"/>
            <a:ext cx="1770892" cy="92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46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299348"/>
            <a:ext cx="5424264" cy="1320660"/>
          </a:xfrm>
          <a:solidFill>
            <a:srgbClr val="F54C00"/>
          </a:solidFill>
        </p:spPr>
        <p:txBody>
          <a:bodyPr/>
          <a:lstStyle/>
          <a:p>
            <a:r>
              <a:rPr lang="en-GB" altLang="en-US" b="1" dirty="0">
                <a:solidFill>
                  <a:schemeClr val="bg1"/>
                </a:solidFill>
              </a:rPr>
              <a:t>Adaptions - recap</a:t>
            </a: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827584" y="3548500"/>
            <a:ext cx="7488832" cy="1320660"/>
          </a:xfrm>
          <a:noFill/>
          <a:ln/>
        </p:spPr>
        <p:txBody>
          <a:bodyPr/>
          <a:lstStyle/>
          <a:p>
            <a:pPr marL="0" indent="0" algn="just">
              <a:buNone/>
            </a:pPr>
            <a:r>
              <a:rPr lang="en-GB" altLang="en-US" b="1" dirty="0"/>
              <a:t>Explain</a:t>
            </a:r>
            <a:r>
              <a:rPr lang="en-GB" altLang="en-US" dirty="0"/>
              <a:t> how a </a:t>
            </a:r>
            <a:r>
              <a:rPr lang="en-GB" altLang="en-US" b="1" dirty="0"/>
              <a:t>plant</a:t>
            </a:r>
            <a:r>
              <a:rPr lang="en-GB" altLang="en-US" dirty="0"/>
              <a:t> or </a:t>
            </a:r>
            <a:r>
              <a:rPr lang="en-GB" altLang="en-US" b="1" dirty="0"/>
              <a:t>animal</a:t>
            </a:r>
            <a:r>
              <a:rPr lang="en-GB" altLang="en-US" dirty="0"/>
              <a:t> has </a:t>
            </a:r>
            <a:r>
              <a:rPr lang="en-GB" altLang="en-US" b="1" dirty="0"/>
              <a:t>adapted to the desert environment</a:t>
            </a:r>
            <a:r>
              <a:rPr lang="en-GB" altLang="en-US" dirty="0"/>
              <a:t>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49E21D-4763-F6C6-907D-611FB3E6B9E3}"/>
              </a:ext>
            </a:extLst>
          </p:cNvPr>
          <p:cNvSpPr txBox="1"/>
          <p:nvPr/>
        </p:nvSpPr>
        <p:spPr>
          <a:xfrm>
            <a:off x="395536" y="1768420"/>
            <a:ext cx="4176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Command word: </a:t>
            </a:r>
            <a:r>
              <a:rPr lang="en-GB" dirty="0"/>
              <a:t>to ‘explain’ you should give reasons for. Using the </a:t>
            </a:r>
            <a:r>
              <a:rPr lang="en-GB" b="1" dirty="0"/>
              <a:t>PEE</a:t>
            </a:r>
            <a:r>
              <a:rPr lang="en-GB" dirty="0"/>
              <a:t> structure helps with this. You should make TWO different points.</a:t>
            </a:r>
            <a:endParaRPr lang="en-GB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04EC75-A010-EFE7-DCE3-E08E6741E109}"/>
              </a:ext>
            </a:extLst>
          </p:cNvPr>
          <p:cNvSpPr txBox="1"/>
          <p:nvPr/>
        </p:nvSpPr>
        <p:spPr>
          <a:xfrm>
            <a:off x="4860032" y="1916832"/>
            <a:ext cx="4283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Focus: </a:t>
            </a:r>
            <a:r>
              <a:rPr lang="en-GB" dirty="0"/>
              <a:t>this question is asking you to look at a plant OR an animal. You need to choose one and know something about them. </a:t>
            </a:r>
            <a:endParaRPr lang="en-GB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E88E7B-F7A0-4E00-37CC-C561E4ED7867}"/>
              </a:ext>
            </a:extLst>
          </p:cNvPr>
          <p:cNvSpPr txBox="1"/>
          <p:nvPr/>
        </p:nvSpPr>
        <p:spPr>
          <a:xfrm>
            <a:off x="2286000" y="5169966"/>
            <a:ext cx="4283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Evidence: </a:t>
            </a:r>
            <a:r>
              <a:rPr lang="en-GB" dirty="0"/>
              <a:t>this question is all about adaption, so you need to talk about how a named plant or animal has adapted. </a:t>
            </a:r>
            <a:endParaRPr lang="en-GB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1C0FAC-927E-A7B1-C34F-018522318BF7}"/>
              </a:ext>
            </a:extLst>
          </p:cNvPr>
          <p:cNvSpPr txBox="1"/>
          <p:nvPr/>
        </p:nvSpPr>
        <p:spPr>
          <a:xfrm>
            <a:off x="7092280" y="4987246"/>
            <a:ext cx="1656184" cy="923330"/>
          </a:xfrm>
          <a:custGeom>
            <a:avLst/>
            <a:gdLst>
              <a:gd name="connsiteX0" fmla="*/ 0 w 1656184"/>
              <a:gd name="connsiteY0" fmla="*/ 0 h 923330"/>
              <a:gd name="connsiteX1" fmla="*/ 585185 w 1656184"/>
              <a:gd name="connsiteY1" fmla="*/ 0 h 923330"/>
              <a:gd name="connsiteX2" fmla="*/ 1137246 w 1656184"/>
              <a:gd name="connsiteY2" fmla="*/ 0 h 923330"/>
              <a:gd name="connsiteX3" fmla="*/ 1656184 w 1656184"/>
              <a:gd name="connsiteY3" fmla="*/ 0 h 923330"/>
              <a:gd name="connsiteX4" fmla="*/ 1656184 w 1656184"/>
              <a:gd name="connsiteY4" fmla="*/ 433965 h 923330"/>
              <a:gd name="connsiteX5" fmla="*/ 1656184 w 1656184"/>
              <a:gd name="connsiteY5" fmla="*/ 923330 h 923330"/>
              <a:gd name="connsiteX6" fmla="*/ 1087561 w 1656184"/>
              <a:gd name="connsiteY6" fmla="*/ 923330 h 923330"/>
              <a:gd name="connsiteX7" fmla="*/ 502376 w 1656184"/>
              <a:gd name="connsiteY7" fmla="*/ 923330 h 923330"/>
              <a:gd name="connsiteX8" fmla="*/ 0 w 1656184"/>
              <a:gd name="connsiteY8" fmla="*/ 923330 h 923330"/>
              <a:gd name="connsiteX9" fmla="*/ 0 w 1656184"/>
              <a:gd name="connsiteY9" fmla="*/ 480132 h 923330"/>
              <a:gd name="connsiteX10" fmla="*/ 0 w 1656184"/>
              <a:gd name="connsiteY10" fmla="*/ 0 h 923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56184" h="923330" extrusionOk="0">
                <a:moveTo>
                  <a:pt x="0" y="0"/>
                </a:moveTo>
                <a:cubicBezTo>
                  <a:pt x="242753" y="26508"/>
                  <a:pt x="451297" y="-19751"/>
                  <a:pt x="585185" y="0"/>
                </a:cubicBezTo>
                <a:cubicBezTo>
                  <a:pt x="719073" y="19751"/>
                  <a:pt x="952935" y="-4381"/>
                  <a:pt x="1137246" y="0"/>
                </a:cubicBezTo>
                <a:cubicBezTo>
                  <a:pt x="1321557" y="4381"/>
                  <a:pt x="1539862" y="16267"/>
                  <a:pt x="1656184" y="0"/>
                </a:cubicBezTo>
                <a:cubicBezTo>
                  <a:pt x="1661065" y="157388"/>
                  <a:pt x="1640117" y="321430"/>
                  <a:pt x="1656184" y="433965"/>
                </a:cubicBezTo>
                <a:cubicBezTo>
                  <a:pt x="1672251" y="546501"/>
                  <a:pt x="1672476" y="775342"/>
                  <a:pt x="1656184" y="923330"/>
                </a:cubicBezTo>
                <a:cubicBezTo>
                  <a:pt x="1403430" y="920740"/>
                  <a:pt x="1240800" y="918631"/>
                  <a:pt x="1087561" y="923330"/>
                </a:cubicBezTo>
                <a:cubicBezTo>
                  <a:pt x="934322" y="928029"/>
                  <a:pt x="654711" y="896350"/>
                  <a:pt x="502376" y="923330"/>
                </a:cubicBezTo>
                <a:cubicBezTo>
                  <a:pt x="350041" y="950310"/>
                  <a:pt x="194621" y="924856"/>
                  <a:pt x="0" y="923330"/>
                </a:cubicBezTo>
                <a:cubicBezTo>
                  <a:pt x="-13538" y="719713"/>
                  <a:pt x="13436" y="658122"/>
                  <a:pt x="0" y="480132"/>
                </a:cubicBezTo>
                <a:cubicBezTo>
                  <a:pt x="-13436" y="302142"/>
                  <a:pt x="-22313" y="106185"/>
                  <a:pt x="0" y="0"/>
                </a:cubicBezTo>
                <a:close/>
              </a:path>
            </a:pathLst>
          </a:custGeom>
          <a:noFill/>
          <a:ln w="28575">
            <a:solidFill>
              <a:srgbClr val="F54C00"/>
            </a:solidFill>
            <a:extLst>
              <a:ext uri="{C807C97D-BFC1-408E-A445-0C87EB9F89A2}">
                <ask:lineSketchStyleProps xmlns:ask="http://schemas.microsoft.com/office/drawing/2018/sketchyshapes" sd="691127627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P</a:t>
            </a:r>
            <a:r>
              <a:rPr lang="en-GB" dirty="0"/>
              <a:t>oint</a:t>
            </a:r>
          </a:p>
          <a:p>
            <a:r>
              <a:rPr lang="en-GB" b="1" dirty="0"/>
              <a:t>E</a:t>
            </a:r>
            <a:r>
              <a:rPr lang="en-GB" dirty="0"/>
              <a:t>vidence</a:t>
            </a:r>
          </a:p>
          <a:p>
            <a:r>
              <a:rPr lang="en-GB" b="1" dirty="0"/>
              <a:t>E</a:t>
            </a:r>
            <a:r>
              <a:rPr lang="en-GB" dirty="0"/>
              <a:t>xplain</a:t>
            </a:r>
            <a:endParaRPr lang="en-GB" b="1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419EA28-F471-18EA-EB78-B95EBE5F3919}"/>
              </a:ext>
            </a:extLst>
          </p:cNvPr>
          <p:cNvCxnSpPr/>
          <p:nvPr/>
        </p:nvCxnSpPr>
        <p:spPr>
          <a:xfrm>
            <a:off x="1835696" y="2936432"/>
            <a:ext cx="0" cy="6120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63796F0-DEC4-AC0E-25AB-EF33C9FC5C48}"/>
              </a:ext>
            </a:extLst>
          </p:cNvPr>
          <p:cNvCxnSpPr/>
          <p:nvPr/>
        </p:nvCxnSpPr>
        <p:spPr>
          <a:xfrm flipH="1">
            <a:off x="4860032" y="3117161"/>
            <a:ext cx="648072" cy="431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69CC45D-6B31-BD7A-7F08-B98486F1E0E5}"/>
              </a:ext>
            </a:extLst>
          </p:cNvPr>
          <p:cNvCxnSpPr>
            <a:cxnSpLocks/>
          </p:cNvCxnSpPr>
          <p:nvPr/>
        </p:nvCxnSpPr>
        <p:spPr>
          <a:xfrm>
            <a:off x="6732240" y="3109064"/>
            <a:ext cx="0" cy="5359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D7FD25A-7668-3FF6-DC72-4569552FC0D8}"/>
              </a:ext>
            </a:extLst>
          </p:cNvPr>
          <p:cNvCxnSpPr/>
          <p:nvPr/>
        </p:nvCxnSpPr>
        <p:spPr>
          <a:xfrm flipV="1">
            <a:off x="4187788" y="4581128"/>
            <a:ext cx="0" cy="5888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A close up of a logo&#10;&#10;AI-generated content may be incorrect.">
            <a:extLst>
              <a:ext uri="{FF2B5EF4-FFF2-40B4-BE49-F238E27FC236}">
                <a16:creationId xmlns:a16="http://schemas.microsoft.com/office/drawing/2014/main" id="{59138C06-A42F-4358-F0CA-1040F3E161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762496"/>
            <a:ext cx="1770892" cy="92811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11560" y="2060575"/>
            <a:ext cx="7922840" cy="3528665"/>
          </a:xfrm>
          <a:noFill/>
          <a:ln/>
        </p:spPr>
        <p:txBody>
          <a:bodyPr/>
          <a:lstStyle/>
          <a:p>
            <a:pPr>
              <a:buClr>
                <a:srgbClr val="01415B"/>
              </a:buClr>
              <a:buFont typeface="Arial" panose="020B0604020202020204" pitchFamily="34" charset="0"/>
              <a:buChar char="•"/>
            </a:pPr>
            <a:r>
              <a:rPr lang="en-GB" altLang="en-US" sz="2800" dirty="0"/>
              <a:t>Use this check list to assess your/your partner’s answer. Use it also to write feedback.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sz="2400" dirty="0"/>
              <a:t>Were there two separate points?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sz="2400" dirty="0"/>
              <a:t>Were both points for a plant/animal?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sz="2400" dirty="0"/>
              <a:t>Were the points named (i.e. the Arabian Fox)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sz="2400" dirty="0"/>
              <a:t>Were the points developed to explain how they adapt to the desert environment? </a:t>
            </a:r>
          </a:p>
          <a:p>
            <a:pPr marL="457200" lvl="1" indent="0">
              <a:buNone/>
            </a:pPr>
            <a:endParaRPr lang="en-GB" altLang="en-US" sz="24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475656" y="299348"/>
            <a:ext cx="5424264" cy="1320660"/>
          </a:xfrm>
          <a:prstGeom prst="rect">
            <a:avLst/>
          </a:prstGeom>
          <a:solidFill>
            <a:srgbClr val="01415B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9pPr>
          </a:lstStyle>
          <a:p>
            <a:r>
              <a:rPr lang="en-GB" altLang="en-US" b="1" kern="0" dirty="0">
                <a:solidFill>
                  <a:schemeClr val="bg1"/>
                </a:solidFill>
              </a:rPr>
              <a:t>Peer/self-marking</a:t>
            </a:r>
          </a:p>
        </p:txBody>
      </p:sp>
      <p:pic>
        <p:nvPicPr>
          <p:cNvPr id="2" name="Picture 1" descr="A close up of a logo&#10;&#10;AI-generated content may be incorrect.">
            <a:extLst>
              <a:ext uri="{FF2B5EF4-FFF2-40B4-BE49-F238E27FC236}">
                <a16:creationId xmlns:a16="http://schemas.microsoft.com/office/drawing/2014/main" id="{C7193C0E-1C59-AEA4-931D-240F313D5F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762496"/>
            <a:ext cx="1770892" cy="92811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2060575"/>
            <a:ext cx="3384376" cy="3693897"/>
          </a:xfrm>
        </p:spPr>
        <p:txBody>
          <a:bodyPr>
            <a:normAutofit fontScale="92500" lnSpcReduction="20000"/>
          </a:bodyPr>
          <a:lstStyle/>
          <a:p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Rub’ al-Khali (or the Empty Quarter) is a vast desert biome in the southern Arabian Peninsular and can be found in all four of the Arabian countries in the region: Saudi Arabia, Oman, Yemen and the UAE. </a:t>
            </a:r>
          </a:p>
          <a:p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is approximately 650,000 km</a:t>
            </a:r>
            <a:r>
              <a:rPr lang="en-GB" sz="18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is one of the driest regions in the world and is sparsely populated.</a:t>
            </a:r>
          </a:p>
          <a:p>
            <a:r>
              <a:rPr lang="en-GB" altLang="en-US" sz="1800" dirty="0">
                <a:latin typeface="Arial" panose="020B0604020202020204" pitchFamily="34" charset="0"/>
                <a:cs typeface="Times New Roman" panose="02020603050405020304" pitchFamily="18" charset="0"/>
              </a:rPr>
              <a:t>Two oil fields have been found in the Saudi Arabian part of the Rub’ al Khali.</a:t>
            </a:r>
            <a:endParaRPr lang="en-GB" alt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475656" y="299348"/>
            <a:ext cx="5424264" cy="1320660"/>
          </a:xfrm>
          <a:prstGeom prst="rect">
            <a:avLst/>
          </a:prstGeom>
          <a:solidFill>
            <a:srgbClr val="B70005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9pPr>
          </a:lstStyle>
          <a:p>
            <a:r>
              <a:rPr lang="en-GB" altLang="en-US" b="1" kern="0" dirty="0">
                <a:solidFill>
                  <a:schemeClr val="bg1"/>
                </a:solidFill>
              </a:rPr>
              <a:t>Rub’ al-Khali </a:t>
            </a:r>
          </a:p>
        </p:txBody>
      </p:sp>
      <p:pic>
        <p:nvPicPr>
          <p:cNvPr id="3" name="Picture 2" descr="A sand dunes in the desert&#10;&#10;AI-generated content may be incorrect.">
            <a:extLst>
              <a:ext uri="{FF2B5EF4-FFF2-40B4-BE49-F238E27FC236}">
                <a16:creationId xmlns:a16="http://schemas.microsoft.com/office/drawing/2014/main" id="{818B2E00-1091-58A4-06E3-6D18C9E731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2193237"/>
            <a:ext cx="4571999" cy="3428571"/>
          </a:xfrm>
          <a:prstGeom prst="rect">
            <a:avLst/>
          </a:prstGeom>
        </p:spPr>
      </p:pic>
      <p:pic>
        <p:nvPicPr>
          <p:cNvPr id="4" name="Picture 3" descr="A close up of a logo&#10;&#10;AI-generated content may be incorrect.">
            <a:extLst>
              <a:ext uri="{FF2B5EF4-FFF2-40B4-BE49-F238E27FC236}">
                <a16:creationId xmlns:a16="http://schemas.microsoft.com/office/drawing/2014/main" id="{022B83FC-EECB-F2EA-E58A-181DCB0454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762496"/>
            <a:ext cx="1770892" cy="92811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89D4732-4FEB-AC3A-DD0D-8D59092FC05D}"/>
              </a:ext>
            </a:extLst>
          </p:cNvPr>
          <p:cNvSpPr txBox="1"/>
          <p:nvPr/>
        </p:nvSpPr>
        <p:spPr>
          <a:xfrm>
            <a:off x="6156175" y="5581852"/>
            <a:ext cx="241176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1000" dirty="0"/>
              <a:t>Image Credit: Franck </a:t>
            </a:r>
            <a:r>
              <a:rPr lang="en-GB" sz="1000" dirty="0" err="1"/>
              <a:t>Lemozy</a:t>
            </a:r>
            <a:r>
              <a:rPr lang="en-GB" sz="1000" dirty="0"/>
              <a:t>, Pexels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0528BB-EF0C-BB94-2EB0-612F2583B515}"/>
              </a:ext>
            </a:extLst>
          </p:cNvPr>
          <p:cNvSpPr txBox="1"/>
          <p:nvPr/>
        </p:nvSpPr>
        <p:spPr>
          <a:xfrm>
            <a:off x="3203848" y="5949280"/>
            <a:ext cx="3960440" cy="646331"/>
          </a:xfrm>
          <a:custGeom>
            <a:avLst/>
            <a:gdLst>
              <a:gd name="connsiteX0" fmla="*/ 0 w 3960440"/>
              <a:gd name="connsiteY0" fmla="*/ 0 h 646331"/>
              <a:gd name="connsiteX1" fmla="*/ 620469 w 3960440"/>
              <a:gd name="connsiteY1" fmla="*/ 0 h 646331"/>
              <a:gd name="connsiteX2" fmla="*/ 1280542 w 3960440"/>
              <a:gd name="connsiteY2" fmla="*/ 0 h 646331"/>
              <a:gd name="connsiteX3" fmla="*/ 2019824 w 3960440"/>
              <a:gd name="connsiteY3" fmla="*/ 0 h 646331"/>
              <a:gd name="connsiteX4" fmla="*/ 2640293 w 3960440"/>
              <a:gd name="connsiteY4" fmla="*/ 0 h 646331"/>
              <a:gd name="connsiteX5" fmla="*/ 3260762 w 3960440"/>
              <a:gd name="connsiteY5" fmla="*/ 0 h 646331"/>
              <a:gd name="connsiteX6" fmla="*/ 3960440 w 3960440"/>
              <a:gd name="connsiteY6" fmla="*/ 0 h 646331"/>
              <a:gd name="connsiteX7" fmla="*/ 3960440 w 3960440"/>
              <a:gd name="connsiteY7" fmla="*/ 646331 h 646331"/>
              <a:gd name="connsiteX8" fmla="*/ 3339971 w 3960440"/>
              <a:gd name="connsiteY8" fmla="*/ 646331 h 646331"/>
              <a:gd name="connsiteX9" fmla="*/ 2798711 w 3960440"/>
              <a:gd name="connsiteY9" fmla="*/ 646331 h 646331"/>
              <a:gd name="connsiteX10" fmla="*/ 2099033 w 3960440"/>
              <a:gd name="connsiteY10" fmla="*/ 646331 h 646331"/>
              <a:gd name="connsiteX11" fmla="*/ 1438960 w 3960440"/>
              <a:gd name="connsiteY11" fmla="*/ 646331 h 646331"/>
              <a:gd name="connsiteX12" fmla="*/ 858095 w 3960440"/>
              <a:gd name="connsiteY12" fmla="*/ 646331 h 646331"/>
              <a:gd name="connsiteX13" fmla="*/ 0 w 3960440"/>
              <a:gd name="connsiteY13" fmla="*/ 646331 h 646331"/>
              <a:gd name="connsiteX14" fmla="*/ 0 w 3960440"/>
              <a:gd name="connsiteY14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960440" h="646331" extrusionOk="0">
                <a:moveTo>
                  <a:pt x="0" y="0"/>
                </a:moveTo>
                <a:cubicBezTo>
                  <a:pt x="152868" y="866"/>
                  <a:pt x="370769" y="-19761"/>
                  <a:pt x="620469" y="0"/>
                </a:cubicBezTo>
                <a:cubicBezTo>
                  <a:pt x="870169" y="19761"/>
                  <a:pt x="961856" y="-6689"/>
                  <a:pt x="1280542" y="0"/>
                </a:cubicBezTo>
                <a:cubicBezTo>
                  <a:pt x="1599228" y="6689"/>
                  <a:pt x="1773260" y="-28897"/>
                  <a:pt x="2019824" y="0"/>
                </a:cubicBezTo>
                <a:cubicBezTo>
                  <a:pt x="2266388" y="28897"/>
                  <a:pt x="2383447" y="22099"/>
                  <a:pt x="2640293" y="0"/>
                </a:cubicBezTo>
                <a:cubicBezTo>
                  <a:pt x="2897139" y="-22099"/>
                  <a:pt x="3001567" y="17778"/>
                  <a:pt x="3260762" y="0"/>
                </a:cubicBezTo>
                <a:cubicBezTo>
                  <a:pt x="3519957" y="-17778"/>
                  <a:pt x="3671055" y="6327"/>
                  <a:pt x="3960440" y="0"/>
                </a:cubicBezTo>
                <a:cubicBezTo>
                  <a:pt x="3947050" y="289996"/>
                  <a:pt x="3957963" y="487901"/>
                  <a:pt x="3960440" y="646331"/>
                </a:cubicBezTo>
                <a:cubicBezTo>
                  <a:pt x="3754389" y="660987"/>
                  <a:pt x="3603467" y="650926"/>
                  <a:pt x="3339971" y="646331"/>
                </a:cubicBezTo>
                <a:cubicBezTo>
                  <a:pt x="3076475" y="641736"/>
                  <a:pt x="3063383" y="638661"/>
                  <a:pt x="2798711" y="646331"/>
                </a:cubicBezTo>
                <a:cubicBezTo>
                  <a:pt x="2534039" y="654001"/>
                  <a:pt x="2350646" y="668753"/>
                  <a:pt x="2099033" y="646331"/>
                </a:cubicBezTo>
                <a:cubicBezTo>
                  <a:pt x="1847420" y="623909"/>
                  <a:pt x="1669980" y="633953"/>
                  <a:pt x="1438960" y="646331"/>
                </a:cubicBezTo>
                <a:cubicBezTo>
                  <a:pt x="1207940" y="658709"/>
                  <a:pt x="1083605" y="631039"/>
                  <a:pt x="858095" y="646331"/>
                </a:cubicBezTo>
                <a:cubicBezTo>
                  <a:pt x="632586" y="661623"/>
                  <a:pt x="350528" y="634377"/>
                  <a:pt x="0" y="646331"/>
                </a:cubicBezTo>
                <a:cubicBezTo>
                  <a:pt x="-15200" y="495180"/>
                  <a:pt x="2088" y="174974"/>
                  <a:pt x="0" y="0"/>
                </a:cubicBezTo>
                <a:close/>
              </a:path>
            </a:pathLst>
          </a:custGeom>
          <a:noFill/>
          <a:ln w="28575">
            <a:solidFill>
              <a:srgbClr val="B70005"/>
            </a:solidFill>
            <a:extLst>
              <a:ext uri="{C807C97D-BFC1-408E-A445-0C87EB9F89A2}">
                <ask:lineSketchStyleProps xmlns:ask="http://schemas.microsoft.com/office/drawing/2018/sketchyshapes" sd="357160837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en-GB" dirty="0"/>
              <a:t>What are the potential opportunities and challenges for this place?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95536" y="2060575"/>
            <a:ext cx="8138864" cy="3959225"/>
          </a:xfrm>
          <a:noFill/>
          <a:ln/>
        </p:spPr>
        <p:txBody>
          <a:bodyPr>
            <a:normAutofit fontScale="92500"/>
          </a:bodyPr>
          <a:lstStyle/>
          <a:p>
            <a:pPr marL="514350" indent="-514350">
              <a:buClr>
                <a:srgbClr val="797E01"/>
              </a:buClr>
              <a:buFont typeface="+mj-lt"/>
              <a:buAutoNum type="arabicPeriod"/>
            </a:pPr>
            <a:r>
              <a:rPr lang="en-GB" altLang="en-US" dirty="0"/>
              <a:t>Look at the cards you have and separate them into opportunities and challenges. </a:t>
            </a:r>
          </a:p>
          <a:p>
            <a:pPr marL="514350" indent="-514350">
              <a:buClr>
                <a:srgbClr val="797E01"/>
              </a:buClr>
              <a:buFont typeface="+mj-lt"/>
              <a:buAutoNum type="arabicPeriod"/>
            </a:pPr>
            <a:r>
              <a:rPr lang="en-GB" altLang="en-US" dirty="0"/>
              <a:t>Split them further into sub-categories covering social, economic and environmental. </a:t>
            </a:r>
          </a:p>
          <a:p>
            <a:pPr marL="514350" indent="-514350">
              <a:buClr>
                <a:srgbClr val="797E01"/>
              </a:buClr>
              <a:buFont typeface="+mj-lt"/>
              <a:buAutoNum type="arabicPeriod"/>
            </a:pPr>
            <a:r>
              <a:rPr lang="en-GB" altLang="en-US" dirty="0"/>
              <a:t>Rank your cards from most to least important. </a:t>
            </a:r>
          </a:p>
          <a:p>
            <a:pPr marL="514350" indent="-514350">
              <a:buClr>
                <a:srgbClr val="797E01"/>
              </a:buClr>
              <a:buFont typeface="+mj-lt"/>
              <a:buAutoNum type="arabicPeriod"/>
            </a:pPr>
            <a:r>
              <a:rPr lang="en-GB" altLang="en-US" dirty="0"/>
              <a:t>Choose your top two opportunities and challenges and summarise them in your notes. 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475656" y="299348"/>
            <a:ext cx="5424264" cy="1320660"/>
          </a:xfrm>
          <a:prstGeom prst="rect">
            <a:avLst/>
          </a:prstGeom>
          <a:solidFill>
            <a:srgbClr val="797E01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9pPr>
          </a:lstStyle>
          <a:p>
            <a:r>
              <a:rPr lang="en-GB" altLang="en-US" b="1" kern="0" dirty="0">
                <a:solidFill>
                  <a:schemeClr val="bg1"/>
                </a:solidFill>
              </a:rPr>
              <a:t>Card sort</a:t>
            </a:r>
          </a:p>
        </p:txBody>
      </p:sp>
      <p:pic>
        <p:nvPicPr>
          <p:cNvPr id="2" name="Picture 1" descr="A close up of a logo&#10;&#10;AI-generated content may be incorrect.">
            <a:extLst>
              <a:ext uri="{FF2B5EF4-FFF2-40B4-BE49-F238E27FC236}">
                <a16:creationId xmlns:a16="http://schemas.microsoft.com/office/drawing/2014/main" id="{56443DEA-92B5-DE5B-C7CC-07936570F4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762496"/>
            <a:ext cx="1770892" cy="92811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475656" y="299348"/>
            <a:ext cx="5424264" cy="1320660"/>
          </a:xfrm>
          <a:prstGeom prst="rect">
            <a:avLst/>
          </a:prstGeom>
          <a:solidFill>
            <a:srgbClr val="740160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9pPr>
          </a:lstStyle>
          <a:p>
            <a:r>
              <a:rPr lang="en-GB" altLang="en-US" b="1" kern="0" dirty="0">
                <a:solidFill>
                  <a:schemeClr val="bg1"/>
                </a:solidFill>
              </a:rPr>
              <a:t>Exam question</a:t>
            </a:r>
          </a:p>
        </p:txBody>
      </p:sp>
      <p:pic>
        <p:nvPicPr>
          <p:cNvPr id="2" name="Picture 1" descr="A close up of a logo&#10;&#10;AI-generated content may be incorrect.">
            <a:extLst>
              <a:ext uri="{FF2B5EF4-FFF2-40B4-BE49-F238E27FC236}">
                <a16:creationId xmlns:a16="http://schemas.microsoft.com/office/drawing/2014/main" id="{45934358-307B-1ACE-93B2-81B89E5E57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762496"/>
            <a:ext cx="1770892" cy="928118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A84000D-BD55-C819-F803-3E841630D8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972497"/>
              </p:ext>
            </p:extLst>
          </p:nvPr>
        </p:nvGraphicFramePr>
        <p:xfrm>
          <a:off x="395536" y="2032352"/>
          <a:ext cx="8496944" cy="348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4085055608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156723154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dirty="0"/>
                        <a:t>Evaluate the opportunities and challenges facing a named desert environment.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423192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b="1" dirty="0"/>
                        <a:t>Introduction:</a:t>
                      </a:r>
                      <a:r>
                        <a:rPr lang="en-GB" altLang="en-US" b="0" dirty="0"/>
                        <a:t> 2 short sentences, 1 to define opportunities and challenges, 1 to introduce the place (Rub’ al Khali)</a:t>
                      </a:r>
                      <a:endParaRPr lang="en-GB" alt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851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Opportunity (paragraph 1)</a:t>
                      </a:r>
                    </a:p>
                    <a:p>
                      <a:r>
                        <a:rPr lang="en-GB" b="1" dirty="0"/>
                        <a:t>P</a:t>
                      </a:r>
                      <a:r>
                        <a:rPr lang="en-GB" b="0" dirty="0"/>
                        <a:t>oint</a:t>
                      </a:r>
                    </a:p>
                    <a:p>
                      <a:r>
                        <a:rPr lang="en-GB" b="1" dirty="0"/>
                        <a:t>E</a:t>
                      </a:r>
                      <a:r>
                        <a:rPr lang="en-GB" b="0" dirty="0"/>
                        <a:t>vidence</a:t>
                      </a:r>
                    </a:p>
                    <a:p>
                      <a:r>
                        <a:rPr lang="en-GB" b="1" dirty="0"/>
                        <a:t>E</a:t>
                      </a:r>
                      <a:r>
                        <a:rPr lang="en-GB" b="0" dirty="0"/>
                        <a:t>xplain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Challenge (paragraph 2)</a:t>
                      </a:r>
                    </a:p>
                    <a:p>
                      <a:r>
                        <a:rPr lang="en-GB" b="1" dirty="0"/>
                        <a:t>P</a:t>
                      </a:r>
                      <a:r>
                        <a:rPr lang="en-GB" b="0" dirty="0"/>
                        <a:t>oint</a:t>
                      </a:r>
                    </a:p>
                    <a:p>
                      <a:r>
                        <a:rPr lang="en-GB" b="1" dirty="0"/>
                        <a:t>E</a:t>
                      </a:r>
                      <a:r>
                        <a:rPr lang="en-GB" b="0" dirty="0"/>
                        <a:t>vidence</a:t>
                      </a:r>
                    </a:p>
                    <a:p>
                      <a:r>
                        <a:rPr lang="en-GB" b="1" dirty="0"/>
                        <a:t>E</a:t>
                      </a:r>
                      <a:r>
                        <a:rPr lang="en-GB" b="0" dirty="0"/>
                        <a:t>xplain</a:t>
                      </a:r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68379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GB" b="1" dirty="0"/>
                        <a:t>Conclusion: </a:t>
                      </a:r>
                      <a:r>
                        <a:rPr lang="en-GB" dirty="0"/>
                        <a:t>are there more opportunities than challenges or via versa?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88587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GB" b="1" dirty="0"/>
                        <a:t>Connectives and sentence starters</a:t>
                      </a:r>
                    </a:p>
                    <a:p>
                      <a:r>
                        <a:rPr lang="en-GB" b="0" dirty="0"/>
                        <a:t>However, on the other hand, for example, this is because, one opportunity/challenge.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13178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RGS-IBG master slide">
  <a:themeElements>
    <a:clrScheme name="RGS-IBG master slide 8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336699"/>
      </a:hlink>
      <a:folHlink>
        <a:srgbClr val="808080"/>
      </a:folHlink>
    </a:clrScheme>
    <a:fontScheme name="RGS-IBG master slid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GS-IBG master slide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515a49c-d695-4170-b908-46c0a4a404c6" xsi:nil="true"/>
    <lcf76f155ced4ddcb4097134ff3c332f xmlns="cd97f3f7-55af-4798-b3a1-fe70b13b3c36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8B09AEAC5F5243A0949F91B324FB69" ma:contentTypeVersion="18" ma:contentTypeDescription="Create a new document." ma:contentTypeScope="" ma:versionID="80b6d4c330bd052135854d6547464b9e">
  <xsd:schema xmlns:xsd="http://www.w3.org/2001/XMLSchema" xmlns:xs="http://www.w3.org/2001/XMLSchema" xmlns:p="http://schemas.microsoft.com/office/2006/metadata/properties" xmlns:ns2="cd97f3f7-55af-4798-b3a1-fe70b13b3c36" xmlns:ns3="0515a49c-d695-4170-b908-46c0a4a404c6" targetNamespace="http://schemas.microsoft.com/office/2006/metadata/properties" ma:root="true" ma:fieldsID="612ded6ac3ecb0adab5874307195783d" ns2:_="" ns3:_="">
    <xsd:import namespace="cd97f3f7-55af-4798-b3a1-fe70b13b3c36"/>
    <xsd:import namespace="0515a49c-d695-4170-b908-46c0a4a404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97f3f7-55af-4798-b3a1-fe70b13b3c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8661125-99c8-487d-84bf-1ca27cde5d8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5a49c-d695-4170-b908-46c0a4a404c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5ec90089-538b-4d2c-8a1d-ff12a2002a92}" ma:internalName="TaxCatchAll" ma:showField="CatchAllData" ma:web="0515a49c-d695-4170-b908-46c0a4a404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D20903-DC9D-43E6-BCF7-2B94FC845333}">
  <ds:schemaRefs>
    <ds:schemaRef ds:uri="http://schemas.microsoft.com/office/2006/metadata/properties"/>
    <ds:schemaRef ds:uri="http://schemas.microsoft.com/office/infopath/2007/PartnerControls"/>
    <ds:schemaRef ds:uri="0515a49c-d695-4170-b908-46c0a4a404c6"/>
    <ds:schemaRef ds:uri="cd97f3f7-55af-4798-b3a1-fe70b13b3c36"/>
  </ds:schemaRefs>
</ds:datastoreItem>
</file>

<file path=customXml/itemProps2.xml><?xml version="1.0" encoding="utf-8"?>
<ds:datastoreItem xmlns:ds="http://schemas.openxmlformats.org/officeDocument/2006/customXml" ds:itemID="{97CB5070-F146-4A7B-AC75-1410A7E76F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59D8D3-11D4-4D22-A938-C41BF69FD0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97f3f7-55af-4798-b3a1-fe70b13b3c36"/>
    <ds:schemaRef ds:uri="0515a49c-d695-4170-b908-46c0a4a404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RGS-IBG Powerpoint template</Template>
  <TotalTime>50</TotalTime>
  <Words>436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Arial</vt:lpstr>
      <vt:lpstr>Helvetica</vt:lpstr>
      <vt:lpstr>Times New Roman</vt:lpstr>
      <vt:lpstr>Wingdings</vt:lpstr>
      <vt:lpstr>RGS-IBG master slide</vt:lpstr>
      <vt:lpstr>Opportunities and challenges of the Rub’ al-Khali </vt:lpstr>
      <vt:lpstr>Adaptions - recap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Rachel Owen</dc:creator>
  <cp:lastModifiedBy>Rachel Owen</cp:lastModifiedBy>
  <cp:revision>1</cp:revision>
  <dcterms:created xsi:type="dcterms:W3CDTF">2024-05-31T14:53:15Z</dcterms:created>
  <dcterms:modified xsi:type="dcterms:W3CDTF">2025-05-19T08:28:59Z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0x010100758B09AEAC5F5243A0949F91B324FB69</vt:lpwstr>
  </property>
  <property fmtid="{D5CDD505-2E9C-101B-9397-08002B2CF9AE}" pid="3" name="MediaServiceImageTags">
    <vt:lpwstr/>
  </property>
</Properties>
</file>