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329" r:id="rId2"/>
    <p:sldId id="330" r:id="rId3"/>
    <p:sldId id="336" r:id="rId4"/>
    <p:sldId id="349" r:id="rId5"/>
    <p:sldId id="352" r:id="rId6"/>
    <p:sldId id="353" r:id="rId7"/>
    <p:sldId id="354" r:id="rId8"/>
    <p:sldId id="355" r:id="rId9"/>
    <p:sldId id="356" r:id="rId10"/>
    <p:sldId id="331" r:id="rId11"/>
    <p:sldId id="332" r:id="rId12"/>
    <p:sldId id="348" r:id="rId13"/>
    <p:sldId id="335" r:id="rId14"/>
    <p:sldId id="357" r:id="rId15"/>
    <p:sldId id="347" r:id="rId16"/>
    <p:sldId id="334" r:id="rId17"/>
    <p:sldId id="350" r:id="rId18"/>
    <p:sldId id="351" r:id="rId19"/>
    <p:sldId id="338" r:id="rId20"/>
    <p:sldId id="339" r:id="rId21"/>
    <p:sldId id="340" r:id="rId22"/>
    <p:sldId id="341" r:id="rId23"/>
    <p:sldId id="342" r:id="rId24"/>
    <p:sldId id="343" r:id="rId25"/>
    <p:sldId id="344" r:id="rId26"/>
    <p:sldId id="345" r:id="rId27"/>
    <p:sldId id="346" r:id="rId28"/>
    <p:sldId id="315" r:id="rId29"/>
    <p:sldId id="333" r:id="rId30"/>
    <p:sldId id="25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0066"/>
    <a:srgbClr val="008000"/>
    <a:srgbClr val="006600"/>
    <a:srgbClr val="009900"/>
    <a:srgbClr val="E50A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BA4E45-1F6F-424A-9072-77082C291614}" v="31" dt="2025-07-15T06:46:57.1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snapToGrid="0">
      <p:cViewPr varScale="1">
        <p:scale>
          <a:sx n="90" d="100"/>
          <a:sy n="90" d="100"/>
        </p:scale>
        <p:origin x="72" y="1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elia Welch" userId="130d13e9-5c63-4da6-8ad1-c32c12ed3a10" providerId="ADAL" clId="{BDBA4E45-1F6F-424A-9072-77082C291614}"/>
    <pc:docChg chg="undo custSel addSld delSld modSld">
      <pc:chgData name="Emelia Welch" userId="130d13e9-5c63-4da6-8ad1-c32c12ed3a10" providerId="ADAL" clId="{BDBA4E45-1F6F-424A-9072-77082C291614}" dt="2025-07-15T06:47:01.855" v="464" actId="1076"/>
      <pc:docMkLst>
        <pc:docMk/>
      </pc:docMkLst>
      <pc:sldChg chg="addSp delSp modSp mod">
        <pc:chgData name="Emelia Welch" userId="130d13e9-5c63-4da6-8ad1-c32c12ed3a10" providerId="ADAL" clId="{BDBA4E45-1F6F-424A-9072-77082C291614}" dt="2025-07-15T06:42:46.515" v="136" actId="1076"/>
        <pc:sldMkLst>
          <pc:docMk/>
          <pc:sldMk cId="3203436078" sldId="329"/>
        </pc:sldMkLst>
        <pc:spChg chg="add mod">
          <ac:chgData name="Emelia Welch" userId="130d13e9-5c63-4da6-8ad1-c32c12ed3a10" providerId="ADAL" clId="{BDBA4E45-1F6F-424A-9072-77082C291614}" dt="2025-07-15T06:41:43.355" v="26" actId="1076"/>
          <ac:spMkLst>
            <pc:docMk/>
            <pc:sldMk cId="3203436078" sldId="329"/>
            <ac:spMk id="4" creationId="{1341A139-A0B8-3733-084A-BD8CB8173ED0}"/>
          </ac:spMkLst>
        </pc:spChg>
        <pc:spChg chg="add mod">
          <ac:chgData name="Emelia Welch" userId="130d13e9-5c63-4da6-8ad1-c32c12ed3a10" providerId="ADAL" clId="{BDBA4E45-1F6F-424A-9072-77082C291614}" dt="2025-07-15T06:42:00.577" v="53" actId="20577"/>
          <ac:spMkLst>
            <pc:docMk/>
            <pc:sldMk cId="3203436078" sldId="329"/>
            <ac:spMk id="5" creationId="{68D4E060-A9C8-5DB2-B766-BFC4EE886F61}"/>
          </ac:spMkLst>
        </pc:spChg>
        <pc:spChg chg="add mod">
          <ac:chgData name="Emelia Welch" userId="130d13e9-5c63-4da6-8ad1-c32c12ed3a10" providerId="ADAL" clId="{BDBA4E45-1F6F-424A-9072-77082C291614}" dt="2025-07-15T06:42:10.198" v="70" actId="1076"/>
          <ac:spMkLst>
            <pc:docMk/>
            <pc:sldMk cId="3203436078" sldId="329"/>
            <ac:spMk id="6" creationId="{E2666A9C-1053-BB8A-0C3D-7805690DF010}"/>
          </ac:spMkLst>
        </pc:spChg>
        <pc:spChg chg="add mod">
          <ac:chgData name="Emelia Welch" userId="130d13e9-5c63-4da6-8ad1-c32c12ed3a10" providerId="ADAL" clId="{BDBA4E45-1F6F-424A-9072-77082C291614}" dt="2025-07-15T06:42:18.635" v="78" actId="1076"/>
          <ac:spMkLst>
            <pc:docMk/>
            <pc:sldMk cId="3203436078" sldId="329"/>
            <ac:spMk id="7" creationId="{D2C7204C-86AB-68D7-0DEC-1FBB5203E9D7}"/>
          </ac:spMkLst>
        </pc:spChg>
        <pc:spChg chg="add mod">
          <ac:chgData name="Emelia Welch" userId="130d13e9-5c63-4da6-8ad1-c32c12ed3a10" providerId="ADAL" clId="{BDBA4E45-1F6F-424A-9072-77082C291614}" dt="2025-07-15T06:42:28.956" v="107" actId="1076"/>
          <ac:spMkLst>
            <pc:docMk/>
            <pc:sldMk cId="3203436078" sldId="329"/>
            <ac:spMk id="8" creationId="{5D0596CD-A161-8402-3551-053B230DBA7C}"/>
          </ac:spMkLst>
        </pc:spChg>
        <pc:spChg chg="add mod">
          <ac:chgData name="Emelia Welch" userId="130d13e9-5c63-4da6-8ad1-c32c12ed3a10" providerId="ADAL" clId="{BDBA4E45-1F6F-424A-9072-77082C291614}" dt="2025-07-15T06:42:46.515" v="136" actId="1076"/>
          <ac:spMkLst>
            <pc:docMk/>
            <pc:sldMk cId="3203436078" sldId="329"/>
            <ac:spMk id="9" creationId="{21891E7F-93D7-87E4-6257-00FD61413ED7}"/>
          </ac:spMkLst>
        </pc:spChg>
        <pc:picChg chg="del">
          <ac:chgData name="Emelia Welch" userId="130d13e9-5c63-4da6-8ad1-c32c12ed3a10" providerId="ADAL" clId="{BDBA4E45-1F6F-424A-9072-77082C291614}" dt="2025-07-15T06:39:57.067" v="0" actId="478"/>
          <ac:picMkLst>
            <pc:docMk/>
            <pc:sldMk cId="3203436078" sldId="329"/>
            <ac:picMk id="3074" creationId="{E3B16EB0-7B7B-E54C-8243-1E7B5B6311AC}"/>
          </ac:picMkLst>
        </pc:picChg>
        <pc:picChg chg="del">
          <ac:chgData name="Emelia Welch" userId="130d13e9-5c63-4da6-8ad1-c32c12ed3a10" providerId="ADAL" clId="{BDBA4E45-1F6F-424A-9072-77082C291614}" dt="2025-07-15T06:42:08.440" v="69" actId="478"/>
          <ac:picMkLst>
            <pc:docMk/>
            <pc:sldMk cId="3203436078" sldId="329"/>
            <ac:picMk id="3076" creationId="{469FBC07-0A87-85F3-BFAE-063E56ED1A3E}"/>
          </ac:picMkLst>
        </pc:picChg>
        <pc:picChg chg="del">
          <ac:chgData name="Emelia Welch" userId="130d13e9-5c63-4da6-8ad1-c32c12ed3a10" providerId="ADAL" clId="{BDBA4E45-1F6F-424A-9072-77082C291614}" dt="2025-07-15T06:42:16.550" v="77" actId="478"/>
          <ac:picMkLst>
            <pc:docMk/>
            <pc:sldMk cId="3203436078" sldId="329"/>
            <ac:picMk id="3078" creationId="{DDF2C380-737F-86F8-5E84-605F3D75D899}"/>
          </ac:picMkLst>
        </pc:picChg>
        <pc:picChg chg="del">
          <ac:chgData name="Emelia Welch" userId="130d13e9-5c63-4da6-8ad1-c32c12ed3a10" providerId="ADAL" clId="{BDBA4E45-1F6F-424A-9072-77082C291614}" dt="2025-07-15T06:41:53.981" v="49" actId="478"/>
          <ac:picMkLst>
            <pc:docMk/>
            <pc:sldMk cId="3203436078" sldId="329"/>
            <ac:picMk id="3080" creationId="{2FF6877C-A89D-03E6-ECC2-DD8C1FC5B366}"/>
          </ac:picMkLst>
        </pc:picChg>
        <pc:picChg chg="del">
          <ac:chgData name="Emelia Welch" userId="130d13e9-5c63-4da6-8ad1-c32c12ed3a10" providerId="ADAL" clId="{BDBA4E45-1F6F-424A-9072-77082C291614}" dt="2025-07-15T06:42:44.431" v="135" actId="478"/>
          <ac:picMkLst>
            <pc:docMk/>
            <pc:sldMk cId="3203436078" sldId="329"/>
            <ac:picMk id="3082" creationId="{620045B1-9E7D-2CE4-9CD4-A167304C6261}"/>
          </ac:picMkLst>
        </pc:picChg>
        <pc:picChg chg="del">
          <ac:chgData name="Emelia Welch" userId="130d13e9-5c63-4da6-8ad1-c32c12ed3a10" providerId="ADAL" clId="{BDBA4E45-1F6F-424A-9072-77082C291614}" dt="2025-07-15T06:42:27.261" v="106" actId="478"/>
          <ac:picMkLst>
            <pc:docMk/>
            <pc:sldMk cId="3203436078" sldId="329"/>
            <ac:picMk id="3084" creationId="{AAE23D65-563A-85F3-9565-952BA7E19E05}"/>
          </ac:picMkLst>
        </pc:picChg>
      </pc:sldChg>
      <pc:sldChg chg="delSp">
        <pc:chgData name="Emelia Welch" userId="130d13e9-5c63-4da6-8ad1-c32c12ed3a10" providerId="ADAL" clId="{BDBA4E45-1F6F-424A-9072-77082C291614}" dt="2025-07-15T06:42:49.424" v="137" actId="478"/>
        <pc:sldMkLst>
          <pc:docMk/>
          <pc:sldMk cId="2064965752" sldId="330"/>
        </pc:sldMkLst>
        <pc:spChg chg="del">
          <ac:chgData name="Emelia Welch" userId="130d13e9-5c63-4da6-8ad1-c32c12ed3a10" providerId="ADAL" clId="{BDBA4E45-1F6F-424A-9072-77082C291614}" dt="2025-07-15T06:42:49.424" v="137" actId="478"/>
          <ac:spMkLst>
            <pc:docMk/>
            <pc:sldMk cId="2064965752" sldId="330"/>
            <ac:spMk id="6" creationId="{7F99FEB2-C3A1-FD59-7580-57724345547A}"/>
          </ac:spMkLst>
        </pc:spChg>
        <pc:picChg chg="del">
          <ac:chgData name="Emelia Welch" userId="130d13e9-5c63-4da6-8ad1-c32c12ed3a10" providerId="ADAL" clId="{BDBA4E45-1F6F-424A-9072-77082C291614}" dt="2025-07-15T06:42:49.424" v="137" actId="478"/>
          <ac:picMkLst>
            <pc:docMk/>
            <pc:sldMk cId="2064965752" sldId="330"/>
            <ac:picMk id="5" creationId="{7A2EDFCC-1A53-F606-FFE9-6D0A38D5196F}"/>
          </ac:picMkLst>
        </pc:picChg>
      </pc:sldChg>
      <pc:sldChg chg="delSp">
        <pc:chgData name="Emelia Welch" userId="130d13e9-5c63-4da6-8ad1-c32c12ed3a10" providerId="ADAL" clId="{BDBA4E45-1F6F-424A-9072-77082C291614}" dt="2025-07-15T06:45:44.428" v="329" actId="478"/>
        <pc:sldMkLst>
          <pc:docMk/>
          <pc:sldMk cId="1959761049" sldId="331"/>
        </pc:sldMkLst>
        <pc:spChg chg="del">
          <ac:chgData name="Emelia Welch" userId="130d13e9-5c63-4da6-8ad1-c32c12ed3a10" providerId="ADAL" clId="{BDBA4E45-1F6F-424A-9072-77082C291614}" dt="2025-07-15T06:45:44.428" v="329" actId="478"/>
          <ac:spMkLst>
            <pc:docMk/>
            <pc:sldMk cId="1959761049" sldId="331"/>
            <ac:spMk id="4" creationId="{E3262FF4-FB06-E2B5-569D-4FE6B809F07B}"/>
          </ac:spMkLst>
        </pc:spChg>
        <pc:picChg chg="del">
          <ac:chgData name="Emelia Welch" userId="130d13e9-5c63-4da6-8ad1-c32c12ed3a10" providerId="ADAL" clId="{BDBA4E45-1F6F-424A-9072-77082C291614}" dt="2025-07-15T06:45:44.428" v="329" actId="478"/>
          <ac:picMkLst>
            <pc:docMk/>
            <pc:sldMk cId="1959761049" sldId="331"/>
            <ac:picMk id="1026" creationId="{961E79F8-61C6-14F1-A103-4877EA72B076}"/>
          </ac:picMkLst>
        </pc:picChg>
      </pc:sldChg>
      <pc:sldChg chg="addSp delSp modSp mod delAnim">
        <pc:chgData name="Emelia Welch" userId="130d13e9-5c63-4da6-8ad1-c32c12ed3a10" providerId="ADAL" clId="{BDBA4E45-1F6F-424A-9072-77082C291614}" dt="2025-07-15T06:43:51.544" v="214" actId="14100"/>
        <pc:sldMkLst>
          <pc:docMk/>
          <pc:sldMk cId="2485500152" sldId="332"/>
        </pc:sldMkLst>
        <pc:spChg chg="add mod">
          <ac:chgData name="Emelia Welch" userId="130d13e9-5c63-4da6-8ad1-c32c12ed3a10" providerId="ADAL" clId="{BDBA4E45-1F6F-424A-9072-77082C291614}" dt="2025-07-15T06:43:51.544" v="214" actId="14100"/>
          <ac:spMkLst>
            <pc:docMk/>
            <pc:sldMk cId="2485500152" sldId="332"/>
            <ac:spMk id="2" creationId="{E2C1D0D1-8FA0-5345-4EC3-38E17C7D473B}"/>
          </ac:spMkLst>
        </pc:spChg>
        <pc:spChg chg="del">
          <ac:chgData name="Emelia Welch" userId="130d13e9-5c63-4da6-8ad1-c32c12ed3a10" providerId="ADAL" clId="{BDBA4E45-1F6F-424A-9072-77082C291614}" dt="2025-07-15T06:43:47.088" v="212" actId="478"/>
          <ac:spMkLst>
            <pc:docMk/>
            <pc:sldMk cId="2485500152" sldId="332"/>
            <ac:spMk id="4" creationId="{690A1875-BED6-1249-5D73-08E119A5DB21}"/>
          </ac:spMkLst>
        </pc:spChg>
        <pc:picChg chg="del">
          <ac:chgData name="Emelia Welch" userId="130d13e9-5c63-4da6-8ad1-c32c12ed3a10" providerId="ADAL" clId="{BDBA4E45-1F6F-424A-9072-77082C291614}" dt="2025-07-15T06:43:31.003" v="145" actId="478"/>
          <ac:picMkLst>
            <pc:docMk/>
            <pc:sldMk cId="2485500152" sldId="332"/>
            <ac:picMk id="1026" creationId="{4AFC6736-D8F4-1707-D828-0C2CD2631377}"/>
          </ac:picMkLst>
        </pc:picChg>
      </pc:sldChg>
      <pc:sldChg chg="delSp modSp mod">
        <pc:chgData name="Emelia Welch" userId="130d13e9-5c63-4da6-8ad1-c32c12ed3a10" providerId="ADAL" clId="{BDBA4E45-1F6F-424A-9072-77082C291614}" dt="2025-07-15T06:47:01.855" v="464" actId="1076"/>
        <pc:sldMkLst>
          <pc:docMk/>
          <pc:sldMk cId="1690019380" sldId="333"/>
        </pc:sldMkLst>
        <pc:spChg chg="mod">
          <ac:chgData name="Emelia Welch" userId="130d13e9-5c63-4da6-8ad1-c32c12ed3a10" providerId="ADAL" clId="{BDBA4E45-1F6F-424A-9072-77082C291614}" dt="2025-07-15T06:47:01.855" v="464" actId="1076"/>
          <ac:spMkLst>
            <pc:docMk/>
            <pc:sldMk cId="1690019380" sldId="333"/>
            <ac:spMk id="3" creationId="{0DB63527-EC8C-B8E6-49EF-F990AD5435AC}"/>
          </ac:spMkLst>
        </pc:spChg>
        <pc:picChg chg="del">
          <ac:chgData name="Emelia Welch" userId="130d13e9-5c63-4da6-8ad1-c32c12ed3a10" providerId="ADAL" clId="{BDBA4E45-1F6F-424A-9072-77082C291614}" dt="2025-07-15T06:46:57.124" v="462" actId="478"/>
          <ac:picMkLst>
            <pc:docMk/>
            <pc:sldMk cId="1690019380" sldId="333"/>
            <ac:picMk id="1026" creationId="{CE76B6AD-3F57-3AAC-A2F8-BD0510E8CD4E}"/>
          </ac:picMkLst>
        </pc:picChg>
      </pc:sldChg>
      <pc:sldChg chg="addSp delSp modSp mod">
        <pc:chgData name="Emelia Welch" userId="130d13e9-5c63-4da6-8ad1-c32c12ed3a10" providerId="ADAL" clId="{BDBA4E45-1F6F-424A-9072-77082C291614}" dt="2025-07-15T06:46:41.916" v="458" actId="404"/>
        <pc:sldMkLst>
          <pc:docMk/>
          <pc:sldMk cId="3469231413" sldId="334"/>
        </pc:sldMkLst>
        <pc:spChg chg="add mod">
          <ac:chgData name="Emelia Welch" userId="130d13e9-5c63-4da6-8ad1-c32c12ed3a10" providerId="ADAL" clId="{BDBA4E45-1F6F-424A-9072-77082C291614}" dt="2025-07-15T06:46:41.916" v="458" actId="404"/>
          <ac:spMkLst>
            <pc:docMk/>
            <pc:sldMk cId="3469231413" sldId="334"/>
            <ac:spMk id="5" creationId="{9247A6DF-F6B1-634A-CA40-ED6E4917D404}"/>
          </ac:spMkLst>
        </pc:spChg>
        <pc:picChg chg="del">
          <ac:chgData name="Emelia Welch" userId="130d13e9-5c63-4da6-8ad1-c32c12ed3a10" providerId="ADAL" clId="{BDBA4E45-1F6F-424A-9072-77082C291614}" dt="2025-07-15T06:45:51.252" v="330" actId="478"/>
          <ac:picMkLst>
            <pc:docMk/>
            <pc:sldMk cId="3469231413" sldId="334"/>
            <ac:picMk id="6146" creationId="{C452351A-A767-EEB3-30EF-BAD36FC2CFB3}"/>
          </ac:picMkLst>
        </pc:picChg>
        <pc:picChg chg="del">
          <ac:chgData name="Emelia Welch" userId="130d13e9-5c63-4da6-8ad1-c32c12ed3a10" providerId="ADAL" clId="{BDBA4E45-1F6F-424A-9072-77082C291614}" dt="2025-07-15T06:45:51.252" v="330" actId="478"/>
          <ac:picMkLst>
            <pc:docMk/>
            <pc:sldMk cId="3469231413" sldId="334"/>
            <ac:picMk id="6148" creationId="{B8DD3963-F87B-28C3-0EEF-CDF1B30F9AD1}"/>
          </ac:picMkLst>
        </pc:picChg>
        <pc:picChg chg="del">
          <ac:chgData name="Emelia Welch" userId="130d13e9-5c63-4da6-8ad1-c32c12ed3a10" providerId="ADAL" clId="{BDBA4E45-1F6F-424A-9072-77082C291614}" dt="2025-07-15T06:45:51.252" v="330" actId="478"/>
          <ac:picMkLst>
            <pc:docMk/>
            <pc:sldMk cId="3469231413" sldId="334"/>
            <ac:picMk id="6150" creationId="{F8EDC2F0-90D2-975B-EAC4-F9EEE260768E}"/>
          </ac:picMkLst>
        </pc:picChg>
      </pc:sldChg>
      <pc:sldChg chg="delSp modSp mod">
        <pc:chgData name="Emelia Welch" userId="130d13e9-5c63-4da6-8ad1-c32c12ed3a10" providerId="ADAL" clId="{BDBA4E45-1F6F-424A-9072-77082C291614}" dt="2025-07-15T06:44:20.768" v="228" actId="1076"/>
        <pc:sldMkLst>
          <pc:docMk/>
          <pc:sldMk cId="640754850" sldId="335"/>
        </pc:sldMkLst>
        <pc:spChg chg="mod">
          <ac:chgData name="Emelia Welch" userId="130d13e9-5c63-4da6-8ad1-c32c12ed3a10" providerId="ADAL" clId="{BDBA4E45-1F6F-424A-9072-77082C291614}" dt="2025-07-15T06:44:14.043" v="225" actId="404"/>
          <ac:spMkLst>
            <pc:docMk/>
            <pc:sldMk cId="640754850" sldId="335"/>
            <ac:spMk id="3" creationId="{6FFA6DD3-2C45-C4C3-F6D4-DD434C3E6C1B}"/>
          </ac:spMkLst>
        </pc:spChg>
        <pc:spChg chg="mod">
          <ac:chgData name="Emelia Welch" userId="130d13e9-5c63-4da6-8ad1-c32c12ed3a10" providerId="ADAL" clId="{BDBA4E45-1F6F-424A-9072-77082C291614}" dt="2025-07-15T06:44:20.768" v="228" actId="1076"/>
          <ac:spMkLst>
            <pc:docMk/>
            <pc:sldMk cId="640754850" sldId="335"/>
            <ac:spMk id="4" creationId="{304313A5-B769-821E-2DEC-CA0366581D28}"/>
          </ac:spMkLst>
        </pc:spChg>
        <pc:picChg chg="del">
          <ac:chgData name="Emelia Welch" userId="130d13e9-5c63-4da6-8ad1-c32c12ed3a10" providerId="ADAL" clId="{BDBA4E45-1F6F-424A-9072-77082C291614}" dt="2025-07-15T06:44:10.162" v="223" actId="478"/>
          <ac:picMkLst>
            <pc:docMk/>
            <pc:sldMk cId="640754850" sldId="335"/>
            <ac:picMk id="5" creationId="{D6302DE6-2CDB-0539-E026-E6ECECFE6BD0}"/>
          </ac:picMkLst>
        </pc:picChg>
      </pc:sldChg>
      <pc:sldChg chg="delSp">
        <pc:chgData name="Emelia Welch" userId="130d13e9-5c63-4da6-8ad1-c32c12ed3a10" providerId="ADAL" clId="{BDBA4E45-1F6F-424A-9072-77082C291614}" dt="2025-07-15T06:42:52.379" v="138" actId="478"/>
        <pc:sldMkLst>
          <pc:docMk/>
          <pc:sldMk cId="3541755501" sldId="336"/>
        </pc:sldMkLst>
        <pc:picChg chg="del">
          <ac:chgData name="Emelia Welch" userId="130d13e9-5c63-4da6-8ad1-c32c12ed3a10" providerId="ADAL" clId="{BDBA4E45-1F6F-424A-9072-77082C291614}" dt="2025-07-15T06:42:52.379" v="138" actId="478"/>
          <ac:picMkLst>
            <pc:docMk/>
            <pc:sldMk cId="3541755501" sldId="336"/>
            <ac:picMk id="2050" creationId="{CDA1D2B4-1C24-A493-CD5B-974A89C57559}"/>
          </ac:picMkLst>
        </pc:picChg>
      </pc:sldChg>
      <pc:sldChg chg="addSp delSp modSp del mod">
        <pc:chgData name="Emelia Welch" userId="130d13e9-5c63-4da6-8ad1-c32c12ed3a10" providerId="ADAL" clId="{BDBA4E45-1F6F-424A-9072-77082C291614}" dt="2025-07-15T06:45:38.200" v="328" actId="47"/>
        <pc:sldMkLst>
          <pc:docMk/>
          <pc:sldMk cId="2442469679" sldId="337"/>
        </pc:sldMkLst>
        <pc:spChg chg="mod">
          <ac:chgData name="Emelia Welch" userId="130d13e9-5c63-4da6-8ad1-c32c12ed3a10" providerId="ADAL" clId="{BDBA4E45-1F6F-424A-9072-77082C291614}" dt="2025-07-15T06:45:01.576" v="236" actId="26606"/>
          <ac:spMkLst>
            <pc:docMk/>
            <pc:sldMk cId="2442469679" sldId="337"/>
            <ac:spMk id="2" creationId="{32797DDE-A21F-ED59-2B30-CA492CD0DF7B}"/>
          </ac:spMkLst>
        </pc:spChg>
        <pc:spChg chg="mod">
          <ac:chgData name="Emelia Welch" userId="130d13e9-5c63-4da6-8ad1-c32c12ed3a10" providerId="ADAL" clId="{BDBA4E45-1F6F-424A-9072-77082C291614}" dt="2025-07-15T06:45:01.576" v="236" actId="26606"/>
          <ac:spMkLst>
            <pc:docMk/>
            <pc:sldMk cId="2442469679" sldId="337"/>
            <ac:spMk id="3" creationId="{F6C2E92F-87D3-57C3-32CE-C64E0604BC84}"/>
          </ac:spMkLst>
        </pc:spChg>
        <pc:spChg chg="add del">
          <ac:chgData name="Emelia Welch" userId="130d13e9-5c63-4da6-8ad1-c32c12ed3a10" providerId="ADAL" clId="{BDBA4E45-1F6F-424A-9072-77082C291614}" dt="2025-07-15T06:45:01.576" v="236" actId="26606"/>
          <ac:spMkLst>
            <pc:docMk/>
            <pc:sldMk cId="2442469679" sldId="337"/>
            <ac:spMk id="3089" creationId="{07977D39-626F-40D7-B00F-16E02602DD5A}"/>
          </ac:spMkLst>
        </pc:spChg>
        <pc:spChg chg="add del">
          <ac:chgData name="Emelia Welch" userId="130d13e9-5c63-4da6-8ad1-c32c12ed3a10" providerId="ADAL" clId="{BDBA4E45-1F6F-424A-9072-77082C291614}" dt="2025-07-15T06:45:01.576" v="236" actId="26606"/>
          <ac:spMkLst>
            <pc:docMk/>
            <pc:sldMk cId="2442469679" sldId="337"/>
            <ac:spMk id="3091" creationId="{B905CDE4-B751-4B3E-B625-6E59F8903414}"/>
          </ac:spMkLst>
        </pc:spChg>
        <pc:spChg chg="del">
          <ac:chgData name="Emelia Welch" userId="130d13e9-5c63-4da6-8ad1-c32c12ed3a10" providerId="ADAL" clId="{BDBA4E45-1F6F-424A-9072-77082C291614}" dt="2025-07-15T06:45:00.215" v="234" actId="26606"/>
          <ac:spMkLst>
            <pc:docMk/>
            <pc:sldMk cId="2442469679" sldId="337"/>
            <ac:spMk id="3093" creationId="{08108C16-F4C0-44AA-999D-17BD39219B24}"/>
          </ac:spMkLst>
        </pc:spChg>
        <pc:spChg chg="add del">
          <ac:chgData name="Emelia Welch" userId="130d13e9-5c63-4da6-8ad1-c32c12ed3a10" providerId="ADAL" clId="{BDBA4E45-1F6F-424A-9072-77082C291614}" dt="2025-07-15T06:45:01.576" v="236" actId="26606"/>
          <ac:spMkLst>
            <pc:docMk/>
            <pc:sldMk cId="2442469679" sldId="337"/>
            <ac:spMk id="3095" creationId="{CDC29AC1-2821-4FCC-B597-88DAF39C36FE}"/>
          </ac:spMkLst>
        </pc:spChg>
        <pc:spChg chg="add del">
          <ac:chgData name="Emelia Welch" userId="130d13e9-5c63-4da6-8ad1-c32c12ed3a10" providerId="ADAL" clId="{BDBA4E45-1F6F-424A-9072-77082C291614}" dt="2025-07-15T06:45:01.576" v="236" actId="26606"/>
          <ac:spMkLst>
            <pc:docMk/>
            <pc:sldMk cId="2442469679" sldId="337"/>
            <ac:spMk id="3097" creationId="{0640CCAE-325C-4DD0-BB26-38BF690F3BBB}"/>
          </ac:spMkLst>
        </pc:spChg>
        <pc:spChg chg="add del">
          <ac:chgData name="Emelia Welch" userId="130d13e9-5c63-4da6-8ad1-c32c12ed3a10" providerId="ADAL" clId="{BDBA4E45-1F6F-424A-9072-77082C291614}" dt="2025-07-15T06:45:01.576" v="236" actId="26606"/>
          <ac:spMkLst>
            <pc:docMk/>
            <pc:sldMk cId="2442469679" sldId="337"/>
            <ac:spMk id="3099" creationId="{C8F10CB3-3B5E-4C7A-98CF-B87454DDFA39}"/>
          </ac:spMkLst>
        </pc:spChg>
        <pc:spChg chg="add del">
          <ac:chgData name="Emelia Welch" userId="130d13e9-5c63-4da6-8ad1-c32c12ed3a10" providerId="ADAL" clId="{BDBA4E45-1F6F-424A-9072-77082C291614}" dt="2025-07-15T06:45:01.560" v="235" actId="26606"/>
          <ac:spMkLst>
            <pc:docMk/>
            <pc:sldMk cId="2442469679" sldId="337"/>
            <ac:spMk id="3104" creationId="{081EA652-8C6A-4E69-BEB9-170809474553}"/>
          </ac:spMkLst>
        </pc:spChg>
        <pc:spChg chg="add del">
          <ac:chgData name="Emelia Welch" userId="130d13e9-5c63-4da6-8ad1-c32c12ed3a10" providerId="ADAL" clId="{BDBA4E45-1F6F-424A-9072-77082C291614}" dt="2025-07-15T06:45:01.560" v="235" actId="26606"/>
          <ac:spMkLst>
            <pc:docMk/>
            <pc:sldMk cId="2442469679" sldId="337"/>
            <ac:spMk id="3106" creationId="{5298780A-33B9-4EA2-8F67-DE68AD62841B}"/>
          </ac:spMkLst>
        </pc:spChg>
        <pc:spChg chg="del">
          <ac:chgData name="Emelia Welch" userId="130d13e9-5c63-4da6-8ad1-c32c12ed3a10" providerId="ADAL" clId="{BDBA4E45-1F6F-424A-9072-77082C291614}" dt="2025-07-15T06:45:01.560" v="235" actId="26606"/>
          <ac:spMkLst>
            <pc:docMk/>
            <pc:sldMk cId="2442469679" sldId="337"/>
            <ac:spMk id="3108" creationId="{7F488E8B-4E1E-4402-8935-D4E6C02615C7}"/>
          </ac:spMkLst>
        </pc:spChg>
        <pc:spChg chg="add">
          <ac:chgData name="Emelia Welch" userId="130d13e9-5c63-4da6-8ad1-c32c12ed3a10" providerId="ADAL" clId="{BDBA4E45-1F6F-424A-9072-77082C291614}" dt="2025-07-15T06:45:01.576" v="236" actId="26606"/>
          <ac:spMkLst>
            <pc:docMk/>
            <pc:sldMk cId="2442469679" sldId="337"/>
            <ac:spMk id="3112" creationId="{907EF6B7-1338-4443-8C46-6A318D952DFD}"/>
          </ac:spMkLst>
        </pc:spChg>
        <pc:spChg chg="add">
          <ac:chgData name="Emelia Welch" userId="130d13e9-5c63-4da6-8ad1-c32c12ed3a10" providerId="ADAL" clId="{BDBA4E45-1F6F-424A-9072-77082C291614}" dt="2025-07-15T06:45:01.576" v="236" actId="26606"/>
          <ac:spMkLst>
            <pc:docMk/>
            <pc:sldMk cId="2442469679" sldId="337"/>
            <ac:spMk id="3113" creationId="{DAAE4CDD-124C-4DCF-9584-B6033B545DD5}"/>
          </ac:spMkLst>
        </pc:spChg>
        <pc:spChg chg="add">
          <ac:chgData name="Emelia Welch" userId="130d13e9-5c63-4da6-8ad1-c32c12ed3a10" providerId="ADAL" clId="{BDBA4E45-1F6F-424A-9072-77082C291614}" dt="2025-07-15T06:45:01.576" v="236" actId="26606"/>
          <ac:spMkLst>
            <pc:docMk/>
            <pc:sldMk cId="2442469679" sldId="337"/>
            <ac:spMk id="3114" creationId="{081E4A58-353D-44AE-B2FC-2A74E2E400F7}"/>
          </ac:spMkLst>
        </pc:spChg>
        <pc:picChg chg="del">
          <ac:chgData name="Emelia Welch" userId="130d13e9-5c63-4da6-8ad1-c32c12ed3a10" providerId="ADAL" clId="{BDBA4E45-1F6F-424A-9072-77082C291614}" dt="2025-07-15T06:44:26.993" v="229" actId="478"/>
          <ac:picMkLst>
            <pc:docMk/>
            <pc:sldMk cId="2442469679" sldId="337"/>
            <ac:picMk id="3074" creationId="{974C3D1B-CBA3-3DDA-FEB5-AC50191F1E74}"/>
          </ac:picMkLst>
        </pc:picChg>
        <pc:picChg chg="del">
          <ac:chgData name="Emelia Welch" userId="130d13e9-5c63-4da6-8ad1-c32c12ed3a10" providerId="ADAL" clId="{BDBA4E45-1F6F-424A-9072-77082C291614}" dt="2025-07-15T06:44:26.993" v="229" actId="478"/>
          <ac:picMkLst>
            <pc:docMk/>
            <pc:sldMk cId="2442469679" sldId="337"/>
            <ac:picMk id="3076" creationId="{1BEB08FF-AE07-9310-CA19-73184D0A7A8F}"/>
          </ac:picMkLst>
        </pc:picChg>
        <pc:picChg chg="del">
          <ac:chgData name="Emelia Welch" userId="130d13e9-5c63-4da6-8ad1-c32c12ed3a10" providerId="ADAL" clId="{BDBA4E45-1F6F-424A-9072-77082C291614}" dt="2025-07-15T06:44:26.993" v="229" actId="478"/>
          <ac:picMkLst>
            <pc:docMk/>
            <pc:sldMk cId="2442469679" sldId="337"/>
            <ac:picMk id="3078" creationId="{95B98F82-C9A6-D299-D136-64C0A378E65E}"/>
          </ac:picMkLst>
        </pc:picChg>
        <pc:picChg chg="del">
          <ac:chgData name="Emelia Welch" userId="130d13e9-5c63-4da6-8ad1-c32c12ed3a10" providerId="ADAL" clId="{BDBA4E45-1F6F-424A-9072-77082C291614}" dt="2025-07-15T06:44:26.993" v="229" actId="478"/>
          <ac:picMkLst>
            <pc:docMk/>
            <pc:sldMk cId="2442469679" sldId="337"/>
            <ac:picMk id="3080" creationId="{72841F51-14BC-9604-2931-DA44C04CD68F}"/>
          </ac:picMkLst>
        </pc:picChg>
        <pc:picChg chg="del">
          <ac:chgData name="Emelia Welch" userId="130d13e9-5c63-4da6-8ad1-c32c12ed3a10" providerId="ADAL" clId="{BDBA4E45-1F6F-424A-9072-77082C291614}" dt="2025-07-15T06:44:26.993" v="229" actId="478"/>
          <ac:picMkLst>
            <pc:docMk/>
            <pc:sldMk cId="2442469679" sldId="337"/>
            <ac:picMk id="3082" creationId="{D66F6510-B6DF-9A7E-6261-35D96ACA5C37}"/>
          </ac:picMkLst>
        </pc:picChg>
        <pc:picChg chg="del">
          <ac:chgData name="Emelia Welch" userId="130d13e9-5c63-4da6-8ad1-c32c12ed3a10" providerId="ADAL" clId="{BDBA4E45-1F6F-424A-9072-77082C291614}" dt="2025-07-15T06:44:26.993" v="229" actId="478"/>
          <ac:picMkLst>
            <pc:docMk/>
            <pc:sldMk cId="2442469679" sldId="337"/>
            <ac:picMk id="3084" creationId="{7EA94833-6850-BBFD-1C17-A57596ECBD94}"/>
          </ac:picMkLst>
        </pc:picChg>
      </pc:sldChg>
      <pc:sldChg chg="delSp">
        <pc:chgData name="Emelia Welch" userId="130d13e9-5c63-4da6-8ad1-c32c12ed3a10" providerId="ADAL" clId="{BDBA4E45-1F6F-424A-9072-77082C291614}" dt="2025-07-15T06:46:52.285" v="461" actId="478"/>
        <pc:sldMkLst>
          <pc:docMk/>
          <pc:sldMk cId="2468557800" sldId="338"/>
        </pc:sldMkLst>
        <pc:spChg chg="del">
          <ac:chgData name="Emelia Welch" userId="130d13e9-5c63-4da6-8ad1-c32c12ed3a10" providerId="ADAL" clId="{BDBA4E45-1F6F-424A-9072-77082C291614}" dt="2025-07-15T06:46:52.285" v="461" actId="478"/>
          <ac:spMkLst>
            <pc:docMk/>
            <pc:sldMk cId="2468557800" sldId="338"/>
            <ac:spMk id="5" creationId="{E38EC204-CF20-AC25-8F01-20F65D62C5FD}"/>
          </ac:spMkLst>
        </pc:spChg>
        <pc:picChg chg="del">
          <ac:chgData name="Emelia Welch" userId="130d13e9-5c63-4da6-8ad1-c32c12ed3a10" providerId="ADAL" clId="{BDBA4E45-1F6F-424A-9072-77082C291614}" dt="2025-07-15T06:46:52.285" v="461" actId="478"/>
          <ac:picMkLst>
            <pc:docMk/>
            <pc:sldMk cId="2468557800" sldId="338"/>
            <ac:picMk id="4" creationId="{328AF791-0FCD-29CC-F1AD-27C2DD2B6664}"/>
          </ac:picMkLst>
        </pc:picChg>
      </pc:sldChg>
      <pc:sldChg chg="delSp modSp mod modAnim">
        <pc:chgData name="Emelia Welch" userId="130d13e9-5c63-4da6-8ad1-c32c12ed3a10" providerId="ADAL" clId="{BDBA4E45-1F6F-424A-9072-77082C291614}" dt="2025-07-15T06:44:48.984" v="233" actId="403"/>
        <pc:sldMkLst>
          <pc:docMk/>
          <pc:sldMk cId="3822378898" sldId="347"/>
        </pc:sldMkLst>
        <pc:spChg chg="mod">
          <ac:chgData name="Emelia Welch" userId="130d13e9-5c63-4da6-8ad1-c32c12ed3a10" providerId="ADAL" clId="{BDBA4E45-1F6F-424A-9072-77082C291614}" dt="2025-07-15T06:44:48.984" v="233" actId="403"/>
          <ac:spMkLst>
            <pc:docMk/>
            <pc:sldMk cId="3822378898" sldId="347"/>
            <ac:spMk id="9" creationId="{633EEB42-996B-94E0-F1D1-3E7EF9406D76}"/>
          </ac:spMkLst>
        </pc:spChg>
        <pc:picChg chg="del">
          <ac:chgData name="Emelia Welch" userId="130d13e9-5c63-4da6-8ad1-c32c12ed3a10" providerId="ADAL" clId="{BDBA4E45-1F6F-424A-9072-77082C291614}" dt="2025-07-15T06:44:45.269" v="231" actId="478"/>
          <ac:picMkLst>
            <pc:docMk/>
            <pc:sldMk cId="3822378898" sldId="347"/>
            <ac:picMk id="5122" creationId="{8723284A-3F0A-14C2-C499-87BF84404612}"/>
          </ac:picMkLst>
        </pc:picChg>
      </pc:sldChg>
      <pc:sldChg chg="delSp modSp mod">
        <pc:chgData name="Emelia Welch" userId="130d13e9-5c63-4da6-8ad1-c32c12ed3a10" providerId="ADAL" clId="{BDBA4E45-1F6F-424A-9072-77082C291614}" dt="2025-07-15T06:44:07.336" v="222" actId="404"/>
        <pc:sldMkLst>
          <pc:docMk/>
          <pc:sldMk cId="13865422" sldId="348"/>
        </pc:sldMkLst>
        <pc:spChg chg="mod">
          <ac:chgData name="Emelia Welch" userId="130d13e9-5c63-4da6-8ad1-c32c12ed3a10" providerId="ADAL" clId="{BDBA4E45-1F6F-424A-9072-77082C291614}" dt="2025-07-15T06:44:07.336" v="222" actId="404"/>
          <ac:spMkLst>
            <pc:docMk/>
            <pc:sldMk cId="13865422" sldId="348"/>
            <ac:spMk id="3" creationId="{D1249AA0-91FC-91D0-78CA-71FCCCF72B5D}"/>
          </ac:spMkLst>
        </pc:spChg>
        <pc:spChg chg="mod">
          <ac:chgData name="Emelia Welch" userId="130d13e9-5c63-4da6-8ad1-c32c12ed3a10" providerId="ADAL" clId="{BDBA4E45-1F6F-424A-9072-77082C291614}" dt="2025-07-15T06:44:03.147" v="219" actId="1076"/>
          <ac:spMkLst>
            <pc:docMk/>
            <pc:sldMk cId="13865422" sldId="348"/>
            <ac:spMk id="4" creationId="{3C917E95-FA1E-8231-FDF2-875EC50F049D}"/>
          </ac:spMkLst>
        </pc:spChg>
        <pc:picChg chg="del">
          <ac:chgData name="Emelia Welch" userId="130d13e9-5c63-4da6-8ad1-c32c12ed3a10" providerId="ADAL" clId="{BDBA4E45-1F6F-424A-9072-77082C291614}" dt="2025-07-15T06:43:54.131" v="215" actId="478"/>
          <ac:picMkLst>
            <pc:docMk/>
            <pc:sldMk cId="13865422" sldId="348"/>
            <ac:picMk id="5" creationId="{2812580A-1007-06EC-4915-CBC17703DC00}"/>
          </ac:picMkLst>
        </pc:picChg>
      </pc:sldChg>
      <pc:sldChg chg="delSp">
        <pc:chgData name="Emelia Welch" userId="130d13e9-5c63-4da6-8ad1-c32c12ed3a10" providerId="ADAL" clId="{BDBA4E45-1F6F-424A-9072-77082C291614}" dt="2025-07-15T06:42:55.726" v="139" actId="478"/>
        <pc:sldMkLst>
          <pc:docMk/>
          <pc:sldMk cId="36653288" sldId="349"/>
        </pc:sldMkLst>
        <pc:spChg chg="del">
          <ac:chgData name="Emelia Welch" userId="130d13e9-5c63-4da6-8ad1-c32c12ed3a10" providerId="ADAL" clId="{BDBA4E45-1F6F-424A-9072-77082C291614}" dt="2025-07-15T06:42:55.726" v="139" actId="478"/>
          <ac:spMkLst>
            <pc:docMk/>
            <pc:sldMk cId="36653288" sldId="349"/>
            <ac:spMk id="5" creationId="{88DE17AB-B666-5186-477E-86E43A90DA6F}"/>
          </ac:spMkLst>
        </pc:spChg>
        <pc:picChg chg="del">
          <ac:chgData name="Emelia Welch" userId="130d13e9-5c63-4da6-8ad1-c32c12ed3a10" providerId="ADAL" clId="{BDBA4E45-1F6F-424A-9072-77082C291614}" dt="2025-07-15T06:42:55.726" v="139" actId="478"/>
          <ac:picMkLst>
            <pc:docMk/>
            <pc:sldMk cId="36653288" sldId="349"/>
            <ac:picMk id="4" creationId="{37757D92-6A04-CB9B-7E34-3CA3A496EE1D}"/>
          </ac:picMkLst>
        </pc:picChg>
      </pc:sldChg>
      <pc:sldChg chg="delSp modSp mod">
        <pc:chgData name="Emelia Welch" userId="130d13e9-5c63-4da6-8ad1-c32c12ed3a10" providerId="ADAL" clId="{BDBA4E45-1F6F-424A-9072-77082C291614}" dt="2025-07-15T06:46:46.377" v="460" actId="1076"/>
        <pc:sldMkLst>
          <pc:docMk/>
          <pc:sldMk cId="3975008011" sldId="350"/>
        </pc:sldMkLst>
        <pc:spChg chg="mod">
          <ac:chgData name="Emelia Welch" userId="130d13e9-5c63-4da6-8ad1-c32c12ed3a10" providerId="ADAL" clId="{BDBA4E45-1F6F-424A-9072-77082C291614}" dt="2025-07-15T06:46:46.377" v="460" actId="1076"/>
          <ac:spMkLst>
            <pc:docMk/>
            <pc:sldMk cId="3975008011" sldId="350"/>
            <ac:spMk id="4" creationId="{2F993F64-993D-7E93-C8B7-C522F16C1211}"/>
          </ac:spMkLst>
        </pc:spChg>
        <pc:picChg chg="del">
          <ac:chgData name="Emelia Welch" userId="130d13e9-5c63-4da6-8ad1-c32c12ed3a10" providerId="ADAL" clId="{BDBA4E45-1F6F-424A-9072-77082C291614}" dt="2025-07-15T06:46:44.414" v="459" actId="478"/>
          <ac:picMkLst>
            <pc:docMk/>
            <pc:sldMk cId="3975008011" sldId="350"/>
            <ac:picMk id="7174" creationId="{2C75A0FD-84DE-4F74-7DF0-69BF8F4D3482}"/>
          </ac:picMkLst>
        </pc:picChg>
      </pc:sldChg>
      <pc:sldChg chg="delSp modAnim">
        <pc:chgData name="Emelia Welch" userId="130d13e9-5c63-4da6-8ad1-c32c12ed3a10" providerId="ADAL" clId="{BDBA4E45-1F6F-424A-9072-77082C291614}" dt="2025-07-15T06:42:58.347" v="140" actId="478"/>
        <pc:sldMkLst>
          <pc:docMk/>
          <pc:sldMk cId="510233650" sldId="352"/>
        </pc:sldMkLst>
        <pc:picChg chg="del">
          <ac:chgData name="Emelia Welch" userId="130d13e9-5c63-4da6-8ad1-c32c12ed3a10" providerId="ADAL" clId="{BDBA4E45-1F6F-424A-9072-77082C291614}" dt="2025-07-15T06:42:58.347" v="140" actId="478"/>
          <ac:picMkLst>
            <pc:docMk/>
            <pc:sldMk cId="510233650" sldId="352"/>
            <ac:picMk id="8194" creationId="{15460E3E-E1C5-CC04-1AC2-598576EC8DAE}"/>
          </ac:picMkLst>
        </pc:picChg>
      </pc:sldChg>
      <pc:sldChg chg="delSp modAnim">
        <pc:chgData name="Emelia Welch" userId="130d13e9-5c63-4da6-8ad1-c32c12ed3a10" providerId="ADAL" clId="{BDBA4E45-1F6F-424A-9072-77082C291614}" dt="2025-07-15T06:43:01.647" v="141" actId="478"/>
        <pc:sldMkLst>
          <pc:docMk/>
          <pc:sldMk cId="215059509" sldId="353"/>
        </pc:sldMkLst>
        <pc:picChg chg="del">
          <ac:chgData name="Emelia Welch" userId="130d13e9-5c63-4da6-8ad1-c32c12ed3a10" providerId="ADAL" clId="{BDBA4E45-1F6F-424A-9072-77082C291614}" dt="2025-07-15T06:43:01.647" v="141" actId="478"/>
          <ac:picMkLst>
            <pc:docMk/>
            <pc:sldMk cId="215059509" sldId="353"/>
            <ac:picMk id="1026" creationId="{61114B3E-1728-EF8B-722B-E68EEDF51BCC}"/>
          </ac:picMkLst>
        </pc:picChg>
      </pc:sldChg>
      <pc:sldChg chg="delSp modAnim">
        <pc:chgData name="Emelia Welch" userId="130d13e9-5c63-4da6-8ad1-c32c12ed3a10" providerId="ADAL" clId="{BDBA4E45-1F6F-424A-9072-77082C291614}" dt="2025-07-15T06:43:05.302" v="142" actId="478"/>
        <pc:sldMkLst>
          <pc:docMk/>
          <pc:sldMk cId="1074389996" sldId="354"/>
        </pc:sldMkLst>
        <pc:picChg chg="del">
          <ac:chgData name="Emelia Welch" userId="130d13e9-5c63-4da6-8ad1-c32c12ed3a10" providerId="ADAL" clId="{BDBA4E45-1F6F-424A-9072-77082C291614}" dt="2025-07-15T06:43:05.302" v="142" actId="478"/>
          <ac:picMkLst>
            <pc:docMk/>
            <pc:sldMk cId="1074389996" sldId="354"/>
            <ac:picMk id="2050" creationId="{631B6F82-6D96-17C8-2AE2-1BE8A7662EAF}"/>
          </ac:picMkLst>
        </pc:picChg>
      </pc:sldChg>
      <pc:sldChg chg="delSp modAnim">
        <pc:chgData name="Emelia Welch" userId="130d13e9-5c63-4da6-8ad1-c32c12ed3a10" providerId="ADAL" clId="{BDBA4E45-1F6F-424A-9072-77082C291614}" dt="2025-07-15T06:43:06.977" v="143" actId="478"/>
        <pc:sldMkLst>
          <pc:docMk/>
          <pc:sldMk cId="3896618751" sldId="355"/>
        </pc:sldMkLst>
        <pc:picChg chg="del">
          <ac:chgData name="Emelia Welch" userId="130d13e9-5c63-4da6-8ad1-c32c12ed3a10" providerId="ADAL" clId="{BDBA4E45-1F6F-424A-9072-77082C291614}" dt="2025-07-15T06:43:06.977" v="143" actId="478"/>
          <ac:picMkLst>
            <pc:docMk/>
            <pc:sldMk cId="3896618751" sldId="355"/>
            <ac:picMk id="3074" creationId="{12697DC1-8F98-527D-3CF5-92300EB43A7A}"/>
          </ac:picMkLst>
        </pc:picChg>
      </pc:sldChg>
      <pc:sldChg chg="delSp modAnim">
        <pc:chgData name="Emelia Welch" userId="130d13e9-5c63-4da6-8ad1-c32c12ed3a10" providerId="ADAL" clId="{BDBA4E45-1F6F-424A-9072-77082C291614}" dt="2025-07-15T06:43:10.143" v="144" actId="478"/>
        <pc:sldMkLst>
          <pc:docMk/>
          <pc:sldMk cId="1001551127" sldId="356"/>
        </pc:sldMkLst>
        <pc:picChg chg="del">
          <ac:chgData name="Emelia Welch" userId="130d13e9-5c63-4da6-8ad1-c32c12ed3a10" providerId="ADAL" clId="{BDBA4E45-1F6F-424A-9072-77082C291614}" dt="2025-07-15T06:43:10.143" v="144" actId="478"/>
          <ac:picMkLst>
            <pc:docMk/>
            <pc:sldMk cId="1001551127" sldId="356"/>
            <ac:picMk id="4098" creationId="{144BBC46-D666-7E89-D7F2-75FFB3C05F60}"/>
          </ac:picMkLst>
        </pc:picChg>
      </pc:sldChg>
      <pc:sldChg chg="modSp new mod">
        <pc:chgData name="Emelia Welch" userId="130d13e9-5c63-4da6-8ad1-c32c12ed3a10" providerId="ADAL" clId="{BDBA4E45-1F6F-424A-9072-77082C291614}" dt="2025-07-15T06:45:36.643" v="327"/>
        <pc:sldMkLst>
          <pc:docMk/>
          <pc:sldMk cId="1807707817" sldId="357"/>
        </pc:sldMkLst>
        <pc:spChg chg="mod">
          <ac:chgData name="Emelia Welch" userId="130d13e9-5c63-4da6-8ad1-c32c12ed3a10" providerId="ADAL" clId="{BDBA4E45-1F6F-424A-9072-77082C291614}" dt="2025-07-15T06:45:30.178" v="325" actId="20577"/>
          <ac:spMkLst>
            <pc:docMk/>
            <pc:sldMk cId="1807707817" sldId="357"/>
            <ac:spMk id="2" creationId="{BDF81FD8-B922-DFA4-D7F4-2CA0D9BB0DCC}"/>
          </ac:spMkLst>
        </pc:spChg>
        <pc:spChg chg="mod">
          <ac:chgData name="Emelia Welch" userId="130d13e9-5c63-4da6-8ad1-c32c12ed3a10" providerId="ADAL" clId="{BDBA4E45-1F6F-424A-9072-77082C291614}" dt="2025-07-15T06:45:36.643" v="327"/>
          <ac:spMkLst>
            <pc:docMk/>
            <pc:sldMk cId="1807707817" sldId="357"/>
            <ac:spMk id="3" creationId="{40C2C4C7-6EDE-8570-F7D2-D9D642807B93}"/>
          </ac:spMkLst>
        </pc:spChg>
      </pc:sldChg>
    </pc:docChg>
  </pc:docChgLst>
  <pc:docChgLst>
    <pc:chgData name="Emelia Welch" userId="130d13e9-5c63-4da6-8ad1-c32c12ed3a10" providerId="ADAL" clId="{63239800-3F1E-41CB-8151-954B64C46886}"/>
    <pc:docChg chg="undo custSel addSld delSld modSld sldOrd">
      <pc:chgData name="Emelia Welch" userId="130d13e9-5c63-4da6-8ad1-c32c12ed3a10" providerId="ADAL" clId="{63239800-3F1E-41CB-8151-954B64C46886}" dt="2025-06-06T11:01:31.980" v="6675" actId="14734"/>
      <pc:docMkLst>
        <pc:docMk/>
      </pc:docMkLst>
      <pc:sldChg chg="del">
        <pc:chgData name="Emelia Welch" userId="130d13e9-5c63-4da6-8ad1-c32c12ed3a10" providerId="ADAL" clId="{63239800-3F1E-41CB-8151-954B64C46886}" dt="2025-05-27T10:37:44.399" v="0" actId="47"/>
        <pc:sldMkLst>
          <pc:docMk/>
          <pc:sldMk cId="3411236067" sldId="256"/>
        </pc:sldMkLst>
      </pc:sldChg>
      <pc:sldChg chg="addSp delSp modSp mod">
        <pc:chgData name="Emelia Welch" userId="130d13e9-5c63-4da6-8ad1-c32c12ed3a10" providerId="ADAL" clId="{63239800-3F1E-41CB-8151-954B64C46886}" dt="2025-06-05T08:13:19.447" v="3477"/>
        <pc:sldMkLst>
          <pc:docMk/>
          <pc:sldMk cId="3203436078" sldId="329"/>
        </pc:sldMkLst>
        <pc:spChg chg="mod">
          <ac:chgData name="Emelia Welch" userId="130d13e9-5c63-4da6-8ad1-c32c12ed3a10" providerId="ADAL" clId="{63239800-3F1E-41CB-8151-954B64C46886}" dt="2025-06-04T16:04:01.494" v="2280" actId="20577"/>
          <ac:spMkLst>
            <pc:docMk/>
            <pc:sldMk cId="3203436078" sldId="329"/>
            <ac:spMk id="3" creationId="{DCC2369F-55DD-B40C-F2B7-6C2E5EA0601A}"/>
          </ac:spMkLst>
        </pc:spChg>
      </pc:sldChg>
      <pc:sldChg chg="delSp modSp mod">
        <pc:chgData name="Emelia Welch" userId="130d13e9-5c63-4da6-8ad1-c32c12ed3a10" providerId="ADAL" clId="{63239800-3F1E-41CB-8151-954B64C46886}" dt="2025-06-06T09:08:53.021" v="5901" actId="478"/>
        <pc:sldMkLst>
          <pc:docMk/>
          <pc:sldMk cId="2064965752" sldId="330"/>
        </pc:sldMkLst>
        <pc:spChg chg="mod">
          <ac:chgData name="Emelia Welch" userId="130d13e9-5c63-4da6-8ad1-c32c12ed3a10" providerId="ADAL" clId="{63239800-3F1E-41CB-8151-954B64C46886}" dt="2025-06-05T08:06:11.845" v="3133" actId="20577"/>
          <ac:spMkLst>
            <pc:docMk/>
            <pc:sldMk cId="2064965752" sldId="330"/>
            <ac:spMk id="3" creationId="{05D5389E-C31F-99B4-F4AF-7A65C6B481BD}"/>
          </ac:spMkLst>
        </pc:spChg>
      </pc:sldChg>
      <pc:sldChg chg="addSp delSp modSp new mod">
        <pc:chgData name="Emelia Welch" userId="130d13e9-5c63-4da6-8ad1-c32c12ed3a10" providerId="ADAL" clId="{63239800-3F1E-41CB-8151-954B64C46886}" dt="2025-06-05T08:13:53.601" v="3497" actId="1076"/>
        <pc:sldMkLst>
          <pc:docMk/>
          <pc:sldMk cId="1959761049" sldId="331"/>
        </pc:sldMkLst>
        <pc:spChg chg="add mod">
          <ac:chgData name="Emelia Welch" userId="130d13e9-5c63-4da6-8ad1-c32c12ed3a10" providerId="ADAL" clId="{63239800-3F1E-41CB-8151-954B64C46886}" dt="2025-06-05T08:12:02.222" v="3464" actId="1076"/>
          <ac:spMkLst>
            <pc:docMk/>
            <pc:sldMk cId="1959761049" sldId="331"/>
            <ac:spMk id="2" creationId="{FCCDAB50-24FA-7CA8-30EC-D7D6A26C7B7C}"/>
          </ac:spMkLst>
        </pc:spChg>
        <pc:spChg chg="mod">
          <ac:chgData name="Emelia Welch" userId="130d13e9-5c63-4da6-8ad1-c32c12ed3a10" providerId="ADAL" clId="{63239800-3F1E-41CB-8151-954B64C46886}" dt="2025-06-05T08:13:13.651" v="3476" actId="14100"/>
          <ac:spMkLst>
            <pc:docMk/>
            <pc:sldMk cId="1959761049" sldId="331"/>
            <ac:spMk id="3" creationId="{15E76A2C-D7BF-E1F1-2946-D3E9CB0DF839}"/>
          </ac:spMkLst>
        </pc:spChg>
        <pc:spChg chg="add mod">
          <ac:chgData name="Emelia Welch" userId="130d13e9-5c63-4da6-8ad1-c32c12ed3a10" providerId="ADAL" clId="{63239800-3F1E-41CB-8151-954B64C46886}" dt="2025-06-05T08:13:50.240" v="3496" actId="1076"/>
          <ac:spMkLst>
            <pc:docMk/>
            <pc:sldMk cId="1959761049" sldId="331"/>
            <ac:spMk id="4" creationId="{E3262FF4-FB06-E2B5-569D-4FE6B809F07B}"/>
          </ac:spMkLst>
        </pc:spChg>
        <pc:picChg chg="add mod">
          <ac:chgData name="Emelia Welch" userId="130d13e9-5c63-4da6-8ad1-c32c12ed3a10" providerId="ADAL" clId="{63239800-3F1E-41CB-8151-954B64C46886}" dt="2025-06-05T08:13:53.601" v="3497" actId="1076"/>
          <ac:picMkLst>
            <pc:docMk/>
            <pc:sldMk cId="1959761049" sldId="331"/>
            <ac:picMk id="1026" creationId="{961E79F8-61C6-14F1-A103-4877EA72B076}"/>
          </ac:picMkLst>
        </pc:picChg>
      </pc:sldChg>
      <pc:sldChg chg="addSp delSp modSp new mod modAnim">
        <pc:chgData name="Emelia Welch" userId="130d13e9-5c63-4da6-8ad1-c32c12ed3a10" providerId="ADAL" clId="{63239800-3F1E-41CB-8151-954B64C46886}" dt="2025-06-05T07:12:07.275" v="2948" actId="12"/>
        <pc:sldMkLst>
          <pc:docMk/>
          <pc:sldMk cId="2485500152" sldId="332"/>
        </pc:sldMkLst>
        <pc:spChg chg="mod">
          <ac:chgData name="Emelia Welch" userId="130d13e9-5c63-4da6-8ad1-c32c12ed3a10" providerId="ADAL" clId="{63239800-3F1E-41CB-8151-954B64C46886}" dt="2025-06-05T07:12:07.275" v="2948" actId="12"/>
          <ac:spMkLst>
            <pc:docMk/>
            <pc:sldMk cId="2485500152" sldId="332"/>
            <ac:spMk id="3" creationId="{73EACFFA-B231-0787-13D4-D4B497628BC9}"/>
          </ac:spMkLst>
        </pc:spChg>
        <pc:spChg chg="add mod">
          <ac:chgData name="Emelia Welch" userId="130d13e9-5c63-4da6-8ad1-c32c12ed3a10" providerId="ADAL" clId="{63239800-3F1E-41CB-8151-954B64C46886}" dt="2025-06-04T15:33:13.680" v="682" actId="1076"/>
          <ac:spMkLst>
            <pc:docMk/>
            <pc:sldMk cId="2485500152" sldId="332"/>
            <ac:spMk id="5" creationId="{18417082-FA10-3505-4793-E8F2BB8D413C}"/>
          </ac:spMkLst>
        </pc:spChg>
      </pc:sldChg>
      <pc:sldChg chg="addSp delSp modSp new mod setBg">
        <pc:chgData name="Emelia Welch" userId="130d13e9-5c63-4da6-8ad1-c32c12ed3a10" providerId="ADAL" clId="{63239800-3F1E-41CB-8151-954B64C46886}" dt="2025-06-06T09:28:00.548" v="6671" actId="207"/>
        <pc:sldMkLst>
          <pc:docMk/>
          <pc:sldMk cId="1690019380" sldId="333"/>
        </pc:sldMkLst>
        <pc:spChg chg="mod">
          <ac:chgData name="Emelia Welch" userId="130d13e9-5c63-4da6-8ad1-c32c12ed3a10" providerId="ADAL" clId="{63239800-3F1E-41CB-8151-954B64C46886}" dt="2025-06-06T09:27:15.352" v="6508" actId="1076"/>
          <ac:spMkLst>
            <pc:docMk/>
            <pc:sldMk cId="1690019380" sldId="333"/>
            <ac:spMk id="2" creationId="{4E078A0B-2E5A-26D8-8541-DFCCA09058E1}"/>
          </ac:spMkLst>
        </pc:spChg>
        <pc:spChg chg="mod">
          <ac:chgData name="Emelia Welch" userId="130d13e9-5c63-4da6-8ad1-c32c12ed3a10" providerId="ADAL" clId="{63239800-3F1E-41CB-8151-954B64C46886}" dt="2025-06-06T09:27:17.822" v="6509" actId="1076"/>
          <ac:spMkLst>
            <pc:docMk/>
            <pc:sldMk cId="1690019380" sldId="333"/>
            <ac:spMk id="3" creationId="{0DB63527-EC8C-B8E6-49EF-F990AD5435AC}"/>
          </ac:spMkLst>
        </pc:spChg>
        <pc:spChg chg="add mod">
          <ac:chgData name="Emelia Welch" userId="130d13e9-5c63-4da6-8ad1-c32c12ed3a10" providerId="ADAL" clId="{63239800-3F1E-41CB-8151-954B64C46886}" dt="2025-06-06T09:28:00.548" v="6671" actId="207"/>
          <ac:spMkLst>
            <pc:docMk/>
            <pc:sldMk cId="1690019380" sldId="333"/>
            <ac:spMk id="4" creationId="{D24A8179-507A-15C5-2499-8AC8720306A1}"/>
          </ac:spMkLst>
        </pc:spChg>
        <pc:spChg chg="add">
          <ac:chgData name="Emelia Welch" userId="130d13e9-5c63-4da6-8ad1-c32c12ed3a10" providerId="ADAL" clId="{63239800-3F1E-41CB-8151-954B64C46886}" dt="2025-06-05T07:09:11.401" v="2940" actId="26606"/>
          <ac:spMkLst>
            <pc:docMk/>
            <pc:sldMk cId="1690019380" sldId="333"/>
            <ac:spMk id="1033" creationId="{C20CE451-818C-E63D-258B-234B6C543D34}"/>
          </ac:spMkLst>
        </pc:spChg>
        <pc:picChg chg="add mod">
          <ac:chgData name="Emelia Welch" userId="130d13e9-5c63-4da6-8ad1-c32c12ed3a10" providerId="ADAL" clId="{63239800-3F1E-41CB-8151-954B64C46886}" dt="2025-06-05T07:09:11.401" v="2940" actId="26606"/>
          <ac:picMkLst>
            <pc:docMk/>
            <pc:sldMk cId="1690019380" sldId="333"/>
            <ac:picMk id="1026" creationId="{CE76B6AD-3F57-3AAC-A2F8-BD0510E8CD4E}"/>
          </ac:picMkLst>
        </pc:picChg>
      </pc:sldChg>
      <pc:sldChg chg="addSp modSp new mod ord">
        <pc:chgData name="Emelia Welch" userId="130d13e9-5c63-4da6-8ad1-c32c12ed3a10" providerId="ADAL" clId="{63239800-3F1E-41CB-8151-954B64C46886}" dt="2025-06-06T09:09:31.718" v="5904"/>
        <pc:sldMkLst>
          <pc:docMk/>
          <pc:sldMk cId="3469231413" sldId="334"/>
        </pc:sldMkLst>
        <pc:spChg chg="mod">
          <ac:chgData name="Emelia Welch" userId="130d13e9-5c63-4da6-8ad1-c32c12ed3a10" providerId="ADAL" clId="{63239800-3F1E-41CB-8151-954B64C46886}" dt="2025-06-05T08:29:21.338" v="4792" actId="1076"/>
          <ac:spMkLst>
            <pc:docMk/>
            <pc:sldMk cId="3469231413" sldId="334"/>
            <ac:spMk id="2" creationId="{D172C13B-1C4D-EB9B-A18B-06542C61BF30}"/>
          </ac:spMkLst>
        </pc:spChg>
        <pc:spChg chg="mod">
          <ac:chgData name="Emelia Welch" userId="130d13e9-5c63-4da6-8ad1-c32c12ed3a10" providerId="ADAL" clId="{63239800-3F1E-41CB-8151-954B64C46886}" dt="2025-06-05T08:32:01.668" v="4827" actId="1076"/>
          <ac:spMkLst>
            <pc:docMk/>
            <pc:sldMk cId="3469231413" sldId="334"/>
            <ac:spMk id="3" creationId="{2FA482A0-5C74-D545-C2B0-DD8DC1140665}"/>
          </ac:spMkLst>
        </pc:spChg>
        <pc:spChg chg="add mod">
          <ac:chgData name="Emelia Welch" userId="130d13e9-5c63-4da6-8ad1-c32c12ed3a10" providerId="ADAL" clId="{63239800-3F1E-41CB-8151-954B64C46886}" dt="2025-06-05T08:32:08.682" v="4830" actId="1076"/>
          <ac:spMkLst>
            <pc:docMk/>
            <pc:sldMk cId="3469231413" sldId="334"/>
            <ac:spMk id="4" creationId="{664026F9-6F4D-D562-BC54-6D411FF8311A}"/>
          </ac:spMkLst>
        </pc:spChg>
        <pc:picChg chg="add mod">
          <ac:chgData name="Emelia Welch" userId="130d13e9-5c63-4da6-8ad1-c32c12ed3a10" providerId="ADAL" clId="{63239800-3F1E-41CB-8151-954B64C46886}" dt="2025-06-05T08:31:55.576" v="4824" actId="1076"/>
          <ac:picMkLst>
            <pc:docMk/>
            <pc:sldMk cId="3469231413" sldId="334"/>
            <ac:picMk id="6146" creationId="{C452351A-A767-EEB3-30EF-BAD36FC2CFB3}"/>
          </ac:picMkLst>
        </pc:picChg>
        <pc:picChg chg="add mod">
          <ac:chgData name="Emelia Welch" userId="130d13e9-5c63-4da6-8ad1-c32c12ed3a10" providerId="ADAL" clId="{63239800-3F1E-41CB-8151-954B64C46886}" dt="2025-06-05T08:31:50.824" v="4822" actId="732"/>
          <ac:picMkLst>
            <pc:docMk/>
            <pc:sldMk cId="3469231413" sldId="334"/>
            <ac:picMk id="6148" creationId="{B8DD3963-F87B-28C3-0EEF-CDF1B30F9AD1}"/>
          </ac:picMkLst>
        </pc:picChg>
        <pc:picChg chg="add mod">
          <ac:chgData name="Emelia Welch" userId="130d13e9-5c63-4da6-8ad1-c32c12ed3a10" providerId="ADAL" clId="{63239800-3F1E-41CB-8151-954B64C46886}" dt="2025-06-05T08:32:04.608" v="4828" actId="1076"/>
          <ac:picMkLst>
            <pc:docMk/>
            <pc:sldMk cId="3469231413" sldId="334"/>
            <ac:picMk id="6150" creationId="{F8EDC2F0-90D2-975B-EAC4-F9EEE260768E}"/>
          </ac:picMkLst>
        </pc:picChg>
      </pc:sldChg>
      <pc:sldChg chg="addSp modSp new mod ord">
        <pc:chgData name="Emelia Welch" userId="130d13e9-5c63-4da6-8ad1-c32c12ed3a10" providerId="ADAL" clId="{63239800-3F1E-41CB-8151-954B64C46886}" dt="2025-06-06T09:09:31.718" v="5904"/>
        <pc:sldMkLst>
          <pc:docMk/>
          <pc:sldMk cId="640754850" sldId="335"/>
        </pc:sldMkLst>
        <pc:spChg chg="mod">
          <ac:chgData name="Emelia Welch" userId="130d13e9-5c63-4da6-8ad1-c32c12ed3a10" providerId="ADAL" clId="{63239800-3F1E-41CB-8151-954B64C46886}" dt="2025-06-04T15:39:58.185" v="906" actId="20577"/>
          <ac:spMkLst>
            <pc:docMk/>
            <pc:sldMk cId="640754850" sldId="335"/>
            <ac:spMk id="2" creationId="{9E42F030-24A0-432B-16B8-52EBB040DEF3}"/>
          </ac:spMkLst>
        </pc:spChg>
        <pc:spChg chg="mod">
          <ac:chgData name="Emelia Welch" userId="130d13e9-5c63-4da6-8ad1-c32c12ed3a10" providerId="ADAL" clId="{63239800-3F1E-41CB-8151-954B64C46886}" dt="2025-06-04T15:38:32.661" v="785"/>
          <ac:spMkLst>
            <pc:docMk/>
            <pc:sldMk cId="640754850" sldId="335"/>
            <ac:spMk id="3" creationId="{6FFA6DD3-2C45-C4C3-F6D4-DD434C3E6C1B}"/>
          </ac:spMkLst>
        </pc:spChg>
        <pc:spChg chg="add mod">
          <ac:chgData name="Emelia Welch" userId="130d13e9-5c63-4da6-8ad1-c32c12ed3a10" providerId="ADAL" clId="{63239800-3F1E-41CB-8151-954B64C46886}" dt="2025-06-05T07:00:19.709" v="2910" actId="20577"/>
          <ac:spMkLst>
            <pc:docMk/>
            <pc:sldMk cId="640754850" sldId="335"/>
            <ac:spMk id="4" creationId="{304313A5-B769-821E-2DEC-CA0366581D28}"/>
          </ac:spMkLst>
        </pc:spChg>
      </pc:sldChg>
      <pc:sldChg chg="addSp delSp modSp new mod">
        <pc:chgData name="Emelia Welch" userId="130d13e9-5c63-4da6-8ad1-c32c12ed3a10" providerId="ADAL" clId="{63239800-3F1E-41CB-8151-954B64C46886}" dt="2025-06-05T08:11:38.420" v="3447" actId="313"/>
        <pc:sldMkLst>
          <pc:docMk/>
          <pc:sldMk cId="3541755501" sldId="336"/>
        </pc:sldMkLst>
        <pc:spChg chg="mod">
          <ac:chgData name="Emelia Welch" userId="130d13e9-5c63-4da6-8ad1-c32c12ed3a10" providerId="ADAL" clId="{63239800-3F1E-41CB-8151-954B64C46886}" dt="2025-06-04T15:48:38.500" v="978" actId="1076"/>
          <ac:spMkLst>
            <pc:docMk/>
            <pc:sldMk cId="3541755501" sldId="336"/>
            <ac:spMk id="2" creationId="{3A7AD2DC-3674-05C0-12F5-D42B474C869D}"/>
          </ac:spMkLst>
        </pc:spChg>
        <pc:spChg chg="mod">
          <ac:chgData name="Emelia Welch" userId="130d13e9-5c63-4da6-8ad1-c32c12ed3a10" providerId="ADAL" clId="{63239800-3F1E-41CB-8151-954B64C46886}" dt="2025-06-05T08:09:50.305" v="3362" actId="1076"/>
          <ac:spMkLst>
            <pc:docMk/>
            <pc:sldMk cId="3541755501" sldId="336"/>
            <ac:spMk id="3" creationId="{865D8C0F-D54D-6355-095C-FE0836DB3A81}"/>
          </ac:spMkLst>
        </pc:spChg>
        <pc:spChg chg="add mod">
          <ac:chgData name="Emelia Welch" userId="130d13e9-5c63-4da6-8ad1-c32c12ed3a10" providerId="ADAL" clId="{63239800-3F1E-41CB-8151-954B64C46886}" dt="2025-06-05T08:09:35.465" v="3357" actId="207"/>
          <ac:spMkLst>
            <pc:docMk/>
            <pc:sldMk cId="3541755501" sldId="336"/>
            <ac:spMk id="4" creationId="{8B70AABD-165B-B50B-7421-814F9459F4C6}"/>
          </ac:spMkLst>
        </pc:spChg>
        <pc:spChg chg="add mod">
          <ac:chgData name="Emelia Welch" userId="130d13e9-5c63-4da6-8ad1-c32c12ed3a10" providerId="ADAL" clId="{63239800-3F1E-41CB-8151-954B64C46886}" dt="2025-06-05T08:10:13.222" v="3371" actId="1076"/>
          <ac:spMkLst>
            <pc:docMk/>
            <pc:sldMk cId="3541755501" sldId="336"/>
            <ac:spMk id="5" creationId="{3502E6A6-0C0D-E7C4-AB5C-D08A7CF2C0F8}"/>
          </ac:spMkLst>
        </pc:spChg>
        <pc:spChg chg="add mod">
          <ac:chgData name="Emelia Welch" userId="130d13e9-5c63-4da6-8ad1-c32c12ed3a10" providerId="ADAL" clId="{63239800-3F1E-41CB-8151-954B64C46886}" dt="2025-06-05T08:11:38.420" v="3447" actId="313"/>
          <ac:spMkLst>
            <pc:docMk/>
            <pc:sldMk cId="3541755501" sldId="336"/>
            <ac:spMk id="114" creationId="{EDAD89E9-4392-DE4D-6160-CBC4DE15C6FF}"/>
          </ac:spMkLst>
        </pc:spChg>
        <pc:grpChg chg="add del mod">
          <ac:chgData name="Emelia Welch" userId="130d13e9-5c63-4da6-8ad1-c32c12ed3a10" providerId="ADAL" clId="{63239800-3F1E-41CB-8151-954B64C46886}" dt="2025-06-05T08:08:09.669" v="3339"/>
          <ac:grpSpMkLst>
            <pc:docMk/>
            <pc:sldMk cId="3541755501" sldId="336"/>
            <ac:grpSpMk id="30" creationId="{536E05D2-5467-663F-994C-ED099C2841CB}"/>
          </ac:grpSpMkLst>
        </pc:grpChg>
        <pc:grpChg chg="mod">
          <ac:chgData name="Emelia Welch" userId="130d13e9-5c63-4da6-8ad1-c32c12ed3a10" providerId="ADAL" clId="{63239800-3F1E-41CB-8151-954B64C46886}" dt="2025-06-04T15:50:28.668" v="1042"/>
          <ac:grpSpMkLst>
            <pc:docMk/>
            <pc:sldMk cId="3541755501" sldId="336"/>
            <ac:grpSpMk id="51" creationId="{35A77416-D4E6-B418-1539-B496118C4A5B}"/>
          </ac:grpSpMkLst>
        </pc:grpChg>
        <pc:inkChg chg="add mod">
          <ac:chgData name="Emelia Welch" userId="130d13e9-5c63-4da6-8ad1-c32c12ed3a10" providerId="ADAL" clId="{63239800-3F1E-41CB-8151-954B64C46886}" dt="2025-06-05T08:08:09.669" v="3339"/>
          <ac:inkMkLst>
            <pc:docMk/>
            <pc:sldMk cId="3541755501" sldId="336"/>
            <ac:inkMk id="16" creationId="{B2E235FF-5608-6702-F85C-D989A1785671}"/>
          </ac:inkMkLst>
        </pc:inkChg>
        <pc:inkChg chg="add mod">
          <ac:chgData name="Emelia Welch" userId="130d13e9-5c63-4da6-8ad1-c32c12ed3a10" providerId="ADAL" clId="{63239800-3F1E-41CB-8151-954B64C46886}" dt="2025-06-05T08:08:09.669" v="3339"/>
          <ac:inkMkLst>
            <pc:docMk/>
            <pc:sldMk cId="3541755501" sldId="336"/>
            <ac:inkMk id="24" creationId="{CBEDA049-48F5-C2F1-3814-F4F579C000DD}"/>
          </ac:inkMkLst>
        </pc:inkChg>
        <pc:inkChg chg="add mod">
          <ac:chgData name="Emelia Welch" userId="130d13e9-5c63-4da6-8ad1-c32c12ed3a10" providerId="ADAL" clId="{63239800-3F1E-41CB-8151-954B64C46886}" dt="2025-06-04T15:50:28.668" v="1042"/>
          <ac:inkMkLst>
            <pc:docMk/>
            <pc:sldMk cId="3541755501" sldId="336"/>
            <ac:inkMk id="48" creationId="{83D1FF4C-3806-216A-A4C1-7D2DFE1D6192}"/>
          </ac:inkMkLst>
        </pc:inkChg>
        <pc:inkChg chg="add mod">
          <ac:chgData name="Emelia Welch" userId="130d13e9-5c63-4da6-8ad1-c32c12ed3a10" providerId="ADAL" clId="{63239800-3F1E-41CB-8151-954B64C46886}" dt="2025-06-04T15:50:28.668" v="1042"/>
          <ac:inkMkLst>
            <pc:docMk/>
            <pc:sldMk cId="3541755501" sldId="336"/>
            <ac:inkMk id="49" creationId="{0C2098D1-BB6B-2542-CC94-3E00253ECBCE}"/>
          </ac:inkMkLst>
        </pc:inkChg>
        <pc:inkChg chg="add mod">
          <ac:chgData name="Emelia Welch" userId="130d13e9-5c63-4da6-8ad1-c32c12ed3a10" providerId="ADAL" clId="{63239800-3F1E-41CB-8151-954B64C46886}" dt="2025-06-04T15:50:28.668" v="1042"/>
          <ac:inkMkLst>
            <pc:docMk/>
            <pc:sldMk cId="3541755501" sldId="336"/>
            <ac:inkMk id="50" creationId="{1683B59C-97D0-61A6-3D11-556A40AE680D}"/>
          </ac:inkMkLst>
        </pc:inkChg>
      </pc:sldChg>
      <pc:sldChg chg="addSp modSp new mod ord setBg">
        <pc:chgData name="Emelia Welch" userId="130d13e9-5c63-4da6-8ad1-c32c12ed3a10" providerId="ADAL" clId="{63239800-3F1E-41CB-8151-954B64C46886}" dt="2025-06-06T09:09:31.718" v="5904"/>
        <pc:sldMkLst>
          <pc:docMk/>
          <pc:sldMk cId="2442469679" sldId="337"/>
        </pc:sldMkLst>
        <pc:spChg chg="mod">
          <ac:chgData name="Emelia Welch" userId="130d13e9-5c63-4da6-8ad1-c32c12ed3a10" providerId="ADAL" clId="{63239800-3F1E-41CB-8151-954B64C46886}" dt="2025-06-05T08:17:20.462" v="3643" actId="1076"/>
          <ac:spMkLst>
            <pc:docMk/>
            <pc:sldMk cId="2442469679" sldId="337"/>
            <ac:spMk id="2" creationId="{32797DDE-A21F-ED59-2B30-CA492CD0DF7B}"/>
          </ac:spMkLst>
        </pc:spChg>
        <pc:spChg chg="mod">
          <ac:chgData name="Emelia Welch" userId="130d13e9-5c63-4da6-8ad1-c32c12ed3a10" providerId="ADAL" clId="{63239800-3F1E-41CB-8151-954B64C46886}" dt="2025-06-05T08:17:23.320" v="3644" actId="1076"/>
          <ac:spMkLst>
            <pc:docMk/>
            <pc:sldMk cId="2442469679" sldId="337"/>
            <ac:spMk id="3" creationId="{F6C2E92F-87D3-57C3-32CE-C64E0604BC84}"/>
          </ac:spMkLst>
        </pc:spChg>
      </pc:sldChg>
      <pc:sldChg chg="addSp modSp new mod">
        <pc:chgData name="Emelia Welch" userId="130d13e9-5c63-4da6-8ad1-c32c12ed3a10" providerId="ADAL" clId="{63239800-3F1E-41CB-8151-954B64C46886}" dt="2025-06-06T09:09:11.977" v="5902" actId="20577"/>
        <pc:sldMkLst>
          <pc:docMk/>
          <pc:sldMk cId="2468557800" sldId="338"/>
        </pc:sldMkLst>
        <pc:spChg chg="mod">
          <ac:chgData name="Emelia Welch" userId="130d13e9-5c63-4da6-8ad1-c32c12ed3a10" providerId="ADAL" clId="{63239800-3F1E-41CB-8151-954B64C46886}" dt="2025-06-06T09:09:11.977" v="5902" actId="20577"/>
          <ac:spMkLst>
            <pc:docMk/>
            <pc:sldMk cId="2468557800" sldId="338"/>
            <ac:spMk id="2" creationId="{709BDF44-5F5D-B77E-B025-6E5759A8BCD6}"/>
          </ac:spMkLst>
        </pc:spChg>
        <pc:spChg chg="mod">
          <ac:chgData name="Emelia Welch" userId="130d13e9-5c63-4da6-8ad1-c32c12ed3a10" providerId="ADAL" clId="{63239800-3F1E-41CB-8151-954B64C46886}" dt="2025-06-04T15:53:31.931" v="1416" actId="20577"/>
          <ac:spMkLst>
            <pc:docMk/>
            <pc:sldMk cId="2468557800" sldId="338"/>
            <ac:spMk id="3" creationId="{199262B2-B3EE-AC2E-A447-68A44FDA9454}"/>
          </ac:spMkLst>
        </pc:spChg>
        <pc:spChg chg="add mod">
          <ac:chgData name="Emelia Welch" userId="130d13e9-5c63-4da6-8ad1-c32c12ed3a10" providerId="ADAL" clId="{63239800-3F1E-41CB-8151-954B64C46886}" dt="2025-06-05T08:13:57.800" v="3498"/>
          <ac:spMkLst>
            <pc:docMk/>
            <pc:sldMk cId="2468557800" sldId="338"/>
            <ac:spMk id="5" creationId="{E38EC204-CF20-AC25-8F01-20F65D62C5FD}"/>
          </ac:spMkLst>
        </pc:spChg>
        <pc:picChg chg="add mod">
          <ac:chgData name="Emelia Welch" userId="130d13e9-5c63-4da6-8ad1-c32c12ed3a10" providerId="ADAL" clId="{63239800-3F1E-41CB-8151-954B64C46886}" dt="2025-06-05T08:13:57.800" v="3498"/>
          <ac:picMkLst>
            <pc:docMk/>
            <pc:sldMk cId="2468557800" sldId="338"/>
            <ac:picMk id="4" creationId="{328AF791-0FCD-29CC-F1AD-27C2DD2B6664}"/>
          </ac:picMkLst>
        </pc:picChg>
      </pc:sldChg>
      <pc:sldChg chg="addSp modSp new mod modAnim">
        <pc:chgData name="Emelia Welch" userId="130d13e9-5c63-4da6-8ad1-c32c12ed3a10" providerId="ADAL" clId="{63239800-3F1E-41CB-8151-954B64C46886}" dt="2025-06-04T15:54:47.035" v="1511" actId="171"/>
        <pc:sldMkLst>
          <pc:docMk/>
          <pc:sldMk cId="280106558" sldId="339"/>
        </pc:sldMkLst>
        <pc:spChg chg="mod">
          <ac:chgData name="Emelia Welch" userId="130d13e9-5c63-4da6-8ad1-c32c12ed3a10" providerId="ADAL" clId="{63239800-3F1E-41CB-8151-954B64C46886}" dt="2025-06-04T15:54:09.495" v="1501" actId="20577"/>
          <ac:spMkLst>
            <pc:docMk/>
            <pc:sldMk cId="280106558" sldId="339"/>
            <ac:spMk id="2" creationId="{103F0982-7960-BA74-9F02-D88165581A60}"/>
          </ac:spMkLst>
        </pc:spChg>
        <pc:spChg chg="mod">
          <ac:chgData name="Emelia Welch" userId="130d13e9-5c63-4da6-8ad1-c32c12ed3a10" providerId="ADAL" clId="{63239800-3F1E-41CB-8151-954B64C46886}" dt="2025-06-04T15:54:27.956" v="1504" actId="2710"/>
          <ac:spMkLst>
            <pc:docMk/>
            <pc:sldMk cId="280106558" sldId="339"/>
            <ac:spMk id="3" creationId="{4C072D0D-72B0-1AF9-B7E4-5CEB716AF03F}"/>
          </ac:spMkLst>
        </pc:spChg>
        <pc:spChg chg="add mod ord">
          <ac:chgData name="Emelia Welch" userId="130d13e9-5c63-4da6-8ad1-c32c12ed3a10" providerId="ADAL" clId="{63239800-3F1E-41CB-8151-954B64C46886}" dt="2025-06-04T15:54:47.035" v="1511" actId="171"/>
          <ac:spMkLst>
            <pc:docMk/>
            <pc:sldMk cId="280106558" sldId="339"/>
            <ac:spMk id="4" creationId="{FDE2246B-9485-CC81-AADC-D29D21D50C5E}"/>
          </ac:spMkLst>
        </pc:spChg>
      </pc:sldChg>
      <pc:sldChg chg="modSp add mod">
        <pc:chgData name="Emelia Welch" userId="130d13e9-5c63-4da6-8ad1-c32c12ed3a10" providerId="ADAL" clId="{63239800-3F1E-41CB-8151-954B64C46886}" dt="2025-06-04T15:55:32.755" v="1646" actId="1076"/>
        <pc:sldMkLst>
          <pc:docMk/>
          <pc:sldMk cId="2918229664" sldId="340"/>
        </pc:sldMkLst>
        <pc:spChg chg="mod">
          <ac:chgData name="Emelia Welch" userId="130d13e9-5c63-4da6-8ad1-c32c12ed3a10" providerId="ADAL" clId="{63239800-3F1E-41CB-8151-954B64C46886}" dt="2025-06-04T15:55:23.854" v="1643" actId="20577"/>
          <ac:spMkLst>
            <pc:docMk/>
            <pc:sldMk cId="2918229664" sldId="340"/>
            <ac:spMk id="2" creationId="{53229BA0-BF10-15EA-8393-B634DFB4F05C}"/>
          </ac:spMkLst>
        </pc:spChg>
        <pc:spChg chg="mod">
          <ac:chgData name="Emelia Welch" userId="130d13e9-5c63-4da6-8ad1-c32c12ed3a10" providerId="ADAL" clId="{63239800-3F1E-41CB-8151-954B64C46886}" dt="2025-06-04T15:55:29.113" v="1645"/>
          <ac:spMkLst>
            <pc:docMk/>
            <pc:sldMk cId="2918229664" sldId="340"/>
            <ac:spMk id="3" creationId="{0B89AA88-B11E-6E9F-5B3F-64057F07785B}"/>
          </ac:spMkLst>
        </pc:spChg>
        <pc:spChg chg="mod">
          <ac:chgData name="Emelia Welch" userId="130d13e9-5c63-4da6-8ad1-c32c12ed3a10" providerId="ADAL" clId="{63239800-3F1E-41CB-8151-954B64C46886}" dt="2025-06-04T15:55:32.755" v="1646" actId="1076"/>
          <ac:spMkLst>
            <pc:docMk/>
            <pc:sldMk cId="2918229664" sldId="340"/>
            <ac:spMk id="4" creationId="{0CB86418-2745-534C-3A94-375460CDD0F5}"/>
          </ac:spMkLst>
        </pc:spChg>
      </pc:sldChg>
      <pc:sldChg chg="modSp add mod">
        <pc:chgData name="Emelia Welch" userId="130d13e9-5c63-4da6-8ad1-c32c12ed3a10" providerId="ADAL" clId="{63239800-3F1E-41CB-8151-954B64C46886}" dt="2025-06-04T15:56:33.577" v="1736" actId="14100"/>
        <pc:sldMkLst>
          <pc:docMk/>
          <pc:sldMk cId="1212245677" sldId="341"/>
        </pc:sldMkLst>
        <pc:spChg chg="mod">
          <ac:chgData name="Emelia Welch" userId="130d13e9-5c63-4da6-8ad1-c32c12ed3a10" providerId="ADAL" clId="{63239800-3F1E-41CB-8151-954B64C46886}" dt="2025-06-04T15:56:14.554" v="1731" actId="20577"/>
          <ac:spMkLst>
            <pc:docMk/>
            <pc:sldMk cId="1212245677" sldId="341"/>
            <ac:spMk id="2" creationId="{DF5727D0-CCC4-6F6D-7F73-349EEE125A0D}"/>
          </ac:spMkLst>
        </pc:spChg>
        <pc:spChg chg="mod">
          <ac:chgData name="Emelia Welch" userId="130d13e9-5c63-4da6-8ad1-c32c12ed3a10" providerId="ADAL" clId="{63239800-3F1E-41CB-8151-954B64C46886}" dt="2025-06-04T15:56:28.068" v="1735"/>
          <ac:spMkLst>
            <pc:docMk/>
            <pc:sldMk cId="1212245677" sldId="341"/>
            <ac:spMk id="3" creationId="{02156E28-B199-4FB5-B7AC-58F173A7ACB4}"/>
          </ac:spMkLst>
        </pc:spChg>
        <pc:spChg chg="mod">
          <ac:chgData name="Emelia Welch" userId="130d13e9-5c63-4da6-8ad1-c32c12ed3a10" providerId="ADAL" clId="{63239800-3F1E-41CB-8151-954B64C46886}" dt="2025-06-04T15:56:33.577" v="1736" actId="14100"/>
          <ac:spMkLst>
            <pc:docMk/>
            <pc:sldMk cId="1212245677" sldId="341"/>
            <ac:spMk id="4" creationId="{F393F084-5110-63C0-0C41-A3A74F14D2EA}"/>
          </ac:spMkLst>
        </pc:spChg>
      </pc:sldChg>
      <pc:sldChg chg="modSp add mod">
        <pc:chgData name="Emelia Welch" userId="130d13e9-5c63-4da6-8ad1-c32c12ed3a10" providerId="ADAL" clId="{63239800-3F1E-41CB-8151-954B64C46886}" dt="2025-06-04T15:57:29.141" v="1821" actId="1076"/>
        <pc:sldMkLst>
          <pc:docMk/>
          <pc:sldMk cId="1694189734" sldId="342"/>
        </pc:sldMkLst>
        <pc:spChg chg="mod">
          <ac:chgData name="Emelia Welch" userId="130d13e9-5c63-4da6-8ad1-c32c12ed3a10" providerId="ADAL" clId="{63239800-3F1E-41CB-8151-954B64C46886}" dt="2025-06-04T15:57:11.425" v="1779" actId="20577"/>
          <ac:spMkLst>
            <pc:docMk/>
            <pc:sldMk cId="1694189734" sldId="342"/>
            <ac:spMk id="2" creationId="{C18196AC-7399-C0FC-44D7-0CC64C7029DE}"/>
          </ac:spMkLst>
        </pc:spChg>
        <pc:spChg chg="mod">
          <ac:chgData name="Emelia Welch" userId="130d13e9-5c63-4da6-8ad1-c32c12ed3a10" providerId="ADAL" clId="{63239800-3F1E-41CB-8151-954B64C46886}" dt="2025-06-04T15:57:27" v="1820" actId="20577"/>
          <ac:spMkLst>
            <pc:docMk/>
            <pc:sldMk cId="1694189734" sldId="342"/>
            <ac:spMk id="3" creationId="{1C93FD4A-C98A-C43F-3B34-11453D35AC3C}"/>
          </ac:spMkLst>
        </pc:spChg>
        <pc:spChg chg="mod">
          <ac:chgData name="Emelia Welch" userId="130d13e9-5c63-4da6-8ad1-c32c12ed3a10" providerId="ADAL" clId="{63239800-3F1E-41CB-8151-954B64C46886}" dt="2025-06-04T15:57:29.141" v="1821" actId="1076"/>
          <ac:spMkLst>
            <pc:docMk/>
            <pc:sldMk cId="1694189734" sldId="342"/>
            <ac:spMk id="4" creationId="{389EE080-01C6-2147-FD76-107F75DA1151}"/>
          </ac:spMkLst>
        </pc:spChg>
      </pc:sldChg>
      <pc:sldChg chg="modSp add mod">
        <pc:chgData name="Emelia Welch" userId="130d13e9-5c63-4da6-8ad1-c32c12ed3a10" providerId="ADAL" clId="{63239800-3F1E-41CB-8151-954B64C46886}" dt="2025-06-04T15:58:13.648" v="1932"/>
        <pc:sldMkLst>
          <pc:docMk/>
          <pc:sldMk cId="6686109" sldId="343"/>
        </pc:sldMkLst>
        <pc:spChg chg="mod">
          <ac:chgData name="Emelia Welch" userId="130d13e9-5c63-4da6-8ad1-c32c12ed3a10" providerId="ADAL" clId="{63239800-3F1E-41CB-8151-954B64C46886}" dt="2025-06-04T15:57:59.818" v="1928" actId="20577"/>
          <ac:spMkLst>
            <pc:docMk/>
            <pc:sldMk cId="6686109" sldId="343"/>
            <ac:spMk id="2" creationId="{8D033607-8AD8-D033-9654-5B42B1542EA9}"/>
          </ac:spMkLst>
        </pc:spChg>
        <pc:spChg chg="mod">
          <ac:chgData name="Emelia Welch" userId="130d13e9-5c63-4da6-8ad1-c32c12ed3a10" providerId="ADAL" clId="{63239800-3F1E-41CB-8151-954B64C46886}" dt="2025-06-04T15:58:13.648" v="1932"/>
          <ac:spMkLst>
            <pc:docMk/>
            <pc:sldMk cId="6686109" sldId="343"/>
            <ac:spMk id="3" creationId="{C5892E35-6D97-F625-BE9A-EA2EB093FB14}"/>
          </ac:spMkLst>
        </pc:spChg>
      </pc:sldChg>
      <pc:sldChg chg="modSp add mod">
        <pc:chgData name="Emelia Welch" userId="130d13e9-5c63-4da6-8ad1-c32c12ed3a10" providerId="ADAL" clId="{63239800-3F1E-41CB-8151-954B64C46886}" dt="2025-06-04T15:59:14.864" v="1939" actId="1076"/>
        <pc:sldMkLst>
          <pc:docMk/>
          <pc:sldMk cId="2670865990" sldId="344"/>
        </pc:sldMkLst>
        <pc:spChg chg="mod">
          <ac:chgData name="Emelia Welch" userId="130d13e9-5c63-4da6-8ad1-c32c12ed3a10" providerId="ADAL" clId="{63239800-3F1E-41CB-8151-954B64C46886}" dt="2025-06-04T15:58:56.611" v="1935"/>
          <ac:spMkLst>
            <pc:docMk/>
            <pc:sldMk cId="2670865990" sldId="344"/>
            <ac:spMk id="2" creationId="{BD136285-7B62-70CD-F3E3-C8A674685A2F}"/>
          </ac:spMkLst>
        </pc:spChg>
        <pc:spChg chg="mod">
          <ac:chgData name="Emelia Welch" userId="130d13e9-5c63-4da6-8ad1-c32c12ed3a10" providerId="ADAL" clId="{63239800-3F1E-41CB-8151-954B64C46886}" dt="2025-06-04T15:59:13.070" v="1938" actId="1076"/>
          <ac:spMkLst>
            <pc:docMk/>
            <pc:sldMk cId="2670865990" sldId="344"/>
            <ac:spMk id="3" creationId="{EB8016C7-3736-0E25-4D52-595291DC788F}"/>
          </ac:spMkLst>
        </pc:spChg>
        <pc:spChg chg="mod">
          <ac:chgData name="Emelia Welch" userId="130d13e9-5c63-4da6-8ad1-c32c12ed3a10" providerId="ADAL" clId="{63239800-3F1E-41CB-8151-954B64C46886}" dt="2025-06-04T15:59:14.864" v="1939" actId="1076"/>
          <ac:spMkLst>
            <pc:docMk/>
            <pc:sldMk cId="2670865990" sldId="344"/>
            <ac:spMk id="4" creationId="{81F5707D-02A0-D387-0ABC-EB7613AA8867}"/>
          </ac:spMkLst>
        </pc:spChg>
      </pc:sldChg>
      <pc:sldChg chg="modSp add mod">
        <pc:chgData name="Emelia Welch" userId="130d13e9-5c63-4da6-8ad1-c32c12ed3a10" providerId="ADAL" clId="{63239800-3F1E-41CB-8151-954B64C46886}" dt="2025-06-04T15:59:57.384" v="2028" actId="1076"/>
        <pc:sldMkLst>
          <pc:docMk/>
          <pc:sldMk cId="1490490960" sldId="345"/>
        </pc:sldMkLst>
        <pc:spChg chg="mod">
          <ac:chgData name="Emelia Welch" userId="130d13e9-5c63-4da6-8ad1-c32c12ed3a10" providerId="ADAL" clId="{63239800-3F1E-41CB-8151-954B64C46886}" dt="2025-06-04T15:59:47.712" v="2025" actId="20577"/>
          <ac:spMkLst>
            <pc:docMk/>
            <pc:sldMk cId="1490490960" sldId="345"/>
            <ac:spMk id="2" creationId="{EB18CE03-FEB2-2FF3-A7B4-4A7C4F792C67}"/>
          </ac:spMkLst>
        </pc:spChg>
        <pc:spChg chg="mod">
          <ac:chgData name="Emelia Welch" userId="130d13e9-5c63-4da6-8ad1-c32c12ed3a10" providerId="ADAL" clId="{63239800-3F1E-41CB-8151-954B64C46886}" dt="2025-06-04T15:59:51.663" v="2027"/>
          <ac:spMkLst>
            <pc:docMk/>
            <pc:sldMk cId="1490490960" sldId="345"/>
            <ac:spMk id="3" creationId="{CA1449F8-6078-64D5-A300-C53E270A7E66}"/>
          </ac:spMkLst>
        </pc:spChg>
        <pc:spChg chg="mod">
          <ac:chgData name="Emelia Welch" userId="130d13e9-5c63-4da6-8ad1-c32c12ed3a10" providerId="ADAL" clId="{63239800-3F1E-41CB-8151-954B64C46886}" dt="2025-06-04T15:59:57.384" v="2028" actId="1076"/>
          <ac:spMkLst>
            <pc:docMk/>
            <pc:sldMk cId="1490490960" sldId="345"/>
            <ac:spMk id="4" creationId="{40F7CF10-5076-34B3-2F5B-9E2C75B65B47}"/>
          </ac:spMkLst>
        </pc:spChg>
      </pc:sldChg>
      <pc:sldChg chg="modSp add mod">
        <pc:chgData name="Emelia Welch" userId="130d13e9-5c63-4da6-8ad1-c32c12ed3a10" providerId="ADAL" clId="{63239800-3F1E-41CB-8151-954B64C46886}" dt="2025-06-04T16:00:36.442" v="2164" actId="1076"/>
        <pc:sldMkLst>
          <pc:docMk/>
          <pc:sldMk cId="3511578595" sldId="346"/>
        </pc:sldMkLst>
        <pc:spChg chg="mod">
          <ac:chgData name="Emelia Welch" userId="130d13e9-5c63-4da6-8ad1-c32c12ed3a10" providerId="ADAL" clId="{63239800-3F1E-41CB-8151-954B64C46886}" dt="2025-06-04T16:00:20.411" v="2125" actId="20577"/>
          <ac:spMkLst>
            <pc:docMk/>
            <pc:sldMk cId="3511578595" sldId="346"/>
            <ac:spMk id="2" creationId="{C6D28765-83F7-CDE4-25A8-659B99623605}"/>
          </ac:spMkLst>
        </pc:spChg>
        <pc:spChg chg="mod">
          <ac:chgData name="Emelia Welch" userId="130d13e9-5c63-4da6-8ad1-c32c12ed3a10" providerId="ADAL" clId="{63239800-3F1E-41CB-8151-954B64C46886}" dt="2025-06-04T16:00:34.287" v="2163" actId="20577"/>
          <ac:spMkLst>
            <pc:docMk/>
            <pc:sldMk cId="3511578595" sldId="346"/>
            <ac:spMk id="3" creationId="{0476619B-5FCC-7B52-B596-43D2CAB9721F}"/>
          </ac:spMkLst>
        </pc:spChg>
        <pc:spChg chg="mod">
          <ac:chgData name="Emelia Welch" userId="130d13e9-5c63-4da6-8ad1-c32c12ed3a10" providerId="ADAL" clId="{63239800-3F1E-41CB-8151-954B64C46886}" dt="2025-06-04T16:00:36.442" v="2164" actId="1076"/>
          <ac:spMkLst>
            <pc:docMk/>
            <pc:sldMk cId="3511578595" sldId="346"/>
            <ac:spMk id="4" creationId="{FD68C8B0-5D82-DC19-054C-26231A298141}"/>
          </ac:spMkLst>
        </pc:spChg>
      </pc:sldChg>
      <pc:sldChg chg="addSp delSp modSp new mod ord modAnim">
        <pc:chgData name="Emelia Welch" userId="130d13e9-5c63-4da6-8ad1-c32c12ed3a10" providerId="ADAL" clId="{63239800-3F1E-41CB-8151-954B64C46886}" dt="2025-06-06T09:09:31.718" v="5904"/>
        <pc:sldMkLst>
          <pc:docMk/>
          <pc:sldMk cId="3822378898" sldId="347"/>
        </pc:sldMkLst>
        <pc:spChg chg="mod">
          <ac:chgData name="Emelia Welch" userId="130d13e9-5c63-4da6-8ad1-c32c12ed3a10" providerId="ADAL" clId="{63239800-3F1E-41CB-8151-954B64C46886}" dt="2025-06-05T08:18:45.961" v="3686" actId="1076"/>
          <ac:spMkLst>
            <pc:docMk/>
            <pc:sldMk cId="3822378898" sldId="347"/>
            <ac:spMk id="2" creationId="{084E13C8-11FC-21E6-2F93-80A65542ADD3}"/>
          </ac:spMkLst>
        </pc:spChg>
        <pc:spChg chg="add mod">
          <ac:chgData name="Emelia Welch" userId="130d13e9-5c63-4da6-8ad1-c32c12ed3a10" providerId="ADAL" clId="{63239800-3F1E-41CB-8151-954B64C46886}" dt="2025-06-05T08:20:26.622" v="3818" actId="20577"/>
          <ac:spMkLst>
            <pc:docMk/>
            <pc:sldMk cId="3822378898" sldId="347"/>
            <ac:spMk id="6" creationId="{2CA2AA83-F9F6-F756-8E1D-431C2B92B6B8}"/>
          </ac:spMkLst>
        </pc:spChg>
        <pc:spChg chg="add mod">
          <ac:chgData name="Emelia Welch" userId="130d13e9-5c63-4da6-8ad1-c32c12ed3a10" providerId="ADAL" clId="{63239800-3F1E-41CB-8151-954B64C46886}" dt="2025-06-05T08:26:11.520" v="4317" actId="207"/>
          <ac:spMkLst>
            <pc:docMk/>
            <pc:sldMk cId="3822378898" sldId="347"/>
            <ac:spMk id="8" creationId="{607FC843-3908-F9A8-4312-8A4BECEF34BB}"/>
          </ac:spMkLst>
        </pc:spChg>
        <pc:spChg chg="add mod">
          <ac:chgData name="Emelia Welch" userId="130d13e9-5c63-4da6-8ad1-c32c12ed3a10" providerId="ADAL" clId="{63239800-3F1E-41CB-8151-954B64C46886}" dt="2025-06-05T08:25:37.117" v="4315" actId="115"/>
          <ac:spMkLst>
            <pc:docMk/>
            <pc:sldMk cId="3822378898" sldId="347"/>
            <ac:spMk id="9" creationId="{633EEB42-996B-94E0-F1D1-3E7EF9406D76}"/>
          </ac:spMkLst>
        </pc:spChg>
      </pc:sldChg>
      <pc:sldChg chg="modSp add mod ord">
        <pc:chgData name="Emelia Welch" userId="130d13e9-5c63-4da6-8ad1-c32c12ed3a10" providerId="ADAL" clId="{63239800-3F1E-41CB-8151-954B64C46886}" dt="2025-06-06T09:09:31.718" v="5904"/>
        <pc:sldMkLst>
          <pc:docMk/>
          <pc:sldMk cId="13865422" sldId="348"/>
        </pc:sldMkLst>
        <pc:spChg chg="mod">
          <ac:chgData name="Emelia Welch" userId="130d13e9-5c63-4da6-8ad1-c32c12ed3a10" providerId="ADAL" clId="{63239800-3F1E-41CB-8151-954B64C46886}" dt="2025-06-05T08:14:32.056" v="3603" actId="20577"/>
          <ac:spMkLst>
            <pc:docMk/>
            <pc:sldMk cId="13865422" sldId="348"/>
            <ac:spMk id="4" creationId="{3C917E95-FA1E-8231-FDF2-875EC50F049D}"/>
          </ac:spMkLst>
        </pc:spChg>
      </pc:sldChg>
      <pc:sldChg chg="addSp modSp new mod ord">
        <pc:chgData name="Emelia Welch" userId="130d13e9-5c63-4da6-8ad1-c32c12ed3a10" providerId="ADAL" clId="{63239800-3F1E-41CB-8151-954B64C46886}" dt="2025-06-06T09:09:43.938" v="5906"/>
        <pc:sldMkLst>
          <pc:docMk/>
          <pc:sldMk cId="36653288" sldId="349"/>
        </pc:sldMkLst>
        <pc:spChg chg="mod">
          <ac:chgData name="Emelia Welch" userId="130d13e9-5c63-4da6-8ad1-c32c12ed3a10" providerId="ADAL" clId="{63239800-3F1E-41CB-8151-954B64C46886}" dt="2025-06-05T08:49:30.183" v="5843" actId="313"/>
          <ac:spMkLst>
            <pc:docMk/>
            <pc:sldMk cId="36653288" sldId="349"/>
            <ac:spMk id="2" creationId="{0009D4CB-CCC5-EEE7-7EB0-DAC9304BC49C}"/>
          </ac:spMkLst>
        </pc:spChg>
        <pc:spChg chg="mod">
          <ac:chgData name="Emelia Welch" userId="130d13e9-5c63-4da6-8ad1-c32c12ed3a10" providerId="ADAL" clId="{63239800-3F1E-41CB-8151-954B64C46886}" dt="2025-06-05T08:54:20.071" v="5899" actId="114"/>
          <ac:spMkLst>
            <pc:docMk/>
            <pc:sldMk cId="36653288" sldId="349"/>
            <ac:spMk id="3" creationId="{BC2B7F1A-6AAC-DB37-6E3A-70506AB2CF36}"/>
          </ac:spMkLst>
        </pc:spChg>
      </pc:sldChg>
      <pc:sldChg chg="addSp delSp modSp new mod ord">
        <pc:chgData name="Emelia Welch" userId="130d13e9-5c63-4da6-8ad1-c32c12ed3a10" providerId="ADAL" clId="{63239800-3F1E-41CB-8151-954B64C46886}" dt="2025-06-06T09:09:31.718" v="5904"/>
        <pc:sldMkLst>
          <pc:docMk/>
          <pc:sldMk cId="3975008011" sldId="350"/>
        </pc:sldMkLst>
        <pc:spChg chg="mod">
          <ac:chgData name="Emelia Welch" userId="130d13e9-5c63-4da6-8ad1-c32c12ed3a10" providerId="ADAL" clId="{63239800-3F1E-41CB-8151-954B64C46886}" dt="2025-06-05T08:35:17.780" v="5517" actId="1076"/>
          <ac:spMkLst>
            <pc:docMk/>
            <pc:sldMk cId="3975008011" sldId="350"/>
            <ac:spMk id="2" creationId="{9E653CDE-1DBF-4D29-54DD-B28EB82534E6}"/>
          </ac:spMkLst>
        </pc:spChg>
        <pc:spChg chg="mod">
          <ac:chgData name="Emelia Welch" userId="130d13e9-5c63-4da6-8ad1-c32c12ed3a10" providerId="ADAL" clId="{63239800-3F1E-41CB-8151-954B64C46886}" dt="2025-06-05T08:40:20.138" v="5597" actId="27636"/>
          <ac:spMkLst>
            <pc:docMk/>
            <pc:sldMk cId="3975008011" sldId="350"/>
            <ac:spMk id="3" creationId="{40F72A6A-F625-EDF5-D040-C4BC27A25919}"/>
          </ac:spMkLst>
        </pc:spChg>
        <pc:spChg chg="add mod">
          <ac:chgData name="Emelia Welch" userId="130d13e9-5c63-4da6-8ad1-c32c12ed3a10" providerId="ADAL" clId="{63239800-3F1E-41CB-8151-954B64C46886}" dt="2025-06-05T08:39:43.823" v="5581" actId="1076"/>
          <ac:spMkLst>
            <pc:docMk/>
            <pc:sldMk cId="3975008011" sldId="350"/>
            <ac:spMk id="4" creationId="{2F993F64-993D-7E93-C8B7-C522F16C1211}"/>
          </ac:spMkLst>
        </pc:spChg>
        <pc:picChg chg="add mod">
          <ac:chgData name="Emelia Welch" userId="130d13e9-5c63-4da6-8ad1-c32c12ed3a10" providerId="ADAL" clId="{63239800-3F1E-41CB-8151-954B64C46886}" dt="2025-06-05T08:39:41.928" v="5580" actId="1076"/>
          <ac:picMkLst>
            <pc:docMk/>
            <pc:sldMk cId="3975008011" sldId="350"/>
            <ac:picMk id="7174" creationId="{2C75A0FD-84DE-4F74-7DF0-69BF8F4D3482}"/>
          </ac:picMkLst>
        </pc:picChg>
      </pc:sldChg>
      <pc:sldChg chg="addSp delSp modSp new mod ord">
        <pc:chgData name="Emelia Welch" userId="130d13e9-5c63-4da6-8ad1-c32c12ed3a10" providerId="ADAL" clId="{63239800-3F1E-41CB-8151-954B64C46886}" dt="2025-06-06T11:01:31.980" v="6675" actId="14734"/>
        <pc:sldMkLst>
          <pc:docMk/>
          <pc:sldMk cId="1530668072" sldId="351"/>
        </pc:sldMkLst>
        <pc:spChg chg="add mod">
          <ac:chgData name="Emelia Welch" userId="130d13e9-5c63-4da6-8ad1-c32c12ed3a10" providerId="ADAL" clId="{63239800-3F1E-41CB-8151-954B64C46886}" dt="2025-06-05T08:46:22.203" v="5738" actId="1076"/>
          <ac:spMkLst>
            <pc:docMk/>
            <pc:sldMk cId="1530668072" sldId="351"/>
            <ac:spMk id="24" creationId="{BF841F52-701D-3497-F504-242D56C5D38B}"/>
          </ac:spMkLst>
        </pc:spChg>
        <pc:spChg chg="add mod">
          <ac:chgData name="Emelia Welch" userId="130d13e9-5c63-4da6-8ad1-c32c12ed3a10" providerId="ADAL" clId="{63239800-3F1E-41CB-8151-954B64C46886}" dt="2025-06-05T08:47:02.479" v="5839" actId="115"/>
          <ac:spMkLst>
            <pc:docMk/>
            <pc:sldMk cId="1530668072" sldId="351"/>
            <ac:spMk id="25" creationId="{6229F68F-37A9-FEE1-26A9-09C000100318}"/>
          </ac:spMkLst>
        </pc:spChg>
        <pc:graphicFrameChg chg="add mod ord modGraphic">
          <ac:chgData name="Emelia Welch" userId="130d13e9-5c63-4da6-8ad1-c32c12ed3a10" providerId="ADAL" clId="{63239800-3F1E-41CB-8151-954B64C46886}" dt="2025-06-06T11:01:31.980" v="6675" actId="14734"/>
          <ac:graphicFrameMkLst>
            <pc:docMk/>
            <pc:sldMk cId="1530668072" sldId="351"/>
            <ac:graphicFrameMk id="4" creationId="{908330B4-EF62-BBF7-CAA0-4AA839CCF20B}"/>
          </ac:graphicFrameMkLst>
        </pc:graphicFrameChg>
        <pc:cxnChg chg="add mod">
          <ac:chgData name="Emelia Welch" userId="130d13e9-5c63-4da6-8ad1-c32c12ed3a10" providerId="ADAL" clId="{63239800-3F1E-41CB-8151-954B64C46886}" dt="2025-06-05T08:44:38.536" v="5692" actId="13822"/>
          <ac:cxnSpMkLst>
            <pc:docMk/>
            <pc:sldMk cId="1530668072" sldId="351"/>
            <ac:cxnSpMk id="12" creationId="{E84CB424-359A-17B9-4C3E-BB94BE555DA5}"/>
          </ac:cxnSpMkLst>
        </pc:cxnChg>
        <pc:cxnChg chg="add mod">
          <ac:chgData name="Emelia Welch" userId="130d13e9-5c63-4da6-8ad1-c32c12ed3a10" providerId="ADAL" clId="{63239800-3F1E-41CB-8151-954B64C46886}" dt="2025-06-05T08:44:59.673" v="5703" actId="1036"/>
          <ac:cxnSpMkLst>
            <pc:docMk/>
            <pc:sldMk cId="1530668072" sldId="351"/>
            <ac:cxnSpMk id="14" creationId="{A819A20D-A1E5-3DB1-0657-64113B2F6634}"/>
          </ac:cxnSpMkLst>
        </pc:cxnChg>
        <pc:cxnChg chg="add mod">
          <ac:chgData name="Emelia Welch" userId="130d13e9-5c63-4da6-8ad1-c32c12ed3a10" providerId="ADAL" clId="{63239800-3F1E-41CB-8151-954B64C46886}" dt="2025-06-05T08:46:01.977" v="5728" actId="1038"/>
          <ac:cxnSpMkLst>
            <pc:docMk/>
            <pc:sldMk cId="1530668072" sldId="351"/>
            <ac:cxnSpMk id="15" creationId="{1434E27F-7D16-D2D5-6BA7-ABBB0FC17D7B}"/>
          </ac:cxnSpMkLst>
        </pc:cxnChg>
        <pc:cxnChg chg="add mod">
          <ac:chgData name="Emelia Welch" userId="130d13e9-5c63-4da6-8ad1-c32c12ed3a10" providerId="ADAL" clId="{63239800-3F1E-41CB-8151-954B64C46886}" dt="2025-06-05T08:45:12.233" v="5706" actId="1076"/>
          <ac:cxnSpMkLst>
            <pc:docMk/>
            <pc:sldMk cId="1530668072" sldId="351"/>
            <ac:cxnSpMk id="16" creationId="{E418564E-3692-FE83-198B-697F0A48C9BD}"/>
          </ac:cxnSpMkLst>
        </pc:cxnChg>
        <pc:cxnChg chg="add mod">
          <ac:chgData name="Emelia Welch" userId="130d13e9-5c63-4da6-8ad1-c32c12ed3a10" providerId="ADAL" clId="{63239800-3F1E-41CB-8151-954B64C46886}" dt="2025-06-05T08:45:15.457" v="5708" actId="1076"/>
          <ac:cxnSpMkLst>
            <pc:docMk/>
            <pc:sldMk cId="1530668072" sldId="351"/>
            <ac:cxnSpMk id="17" creationId="{3AAAD3AF-ADD7-5459-C01D-E895BD3D0307}"/>
          </ac:cxnSpMkLst>
        </pc:cxnChg>
        <pc:cxnChg chg="add mod">
          <ac:chgData name="Emelia Welch" userId="130d13e9-5c63-4da6-8ad1-c32c12ed3a10" providerId="ADAL" clId="{63239800-3F1E-41CB-8151-954B64C46886}" dt="2025-06-05T08:45:52.780" v="5724" actId="1076"/>
          <ac:cxnSpMkLst>
            <pc:docMk/>
            <pc:sldMk cId="1530668072" sldId="351"/>
            <ac:cxnSpMk id="18" creationId="{D20F3749-0F73-6243-2064-552745E24287}"/>
          </ac:cxnSpMkLst>
        </pc:cxnChg>
        <pc:cxnChg chg="add mod">
          <ac:chgData name="Emelia Welch" userId="130d13e9-5c63-4da6-8ad1-c32c12ed3a10" providerId="ADAL" clId="{63239800-3F1E-41CB-8151-954B64C46886}" dt="2025-06-05T08:45:50.272" v="5723" actId="1076"/>
          <ac:cxnSpMkLst>
            <pc:docMk/>
            <pc:sldMk cId="1530668072" sldId="351"/>
            <ac:cxnSpMk id="20" creationId="{78ED1491-E801-55E9-24A4-D1DEB1F78DD6}"/>
          </ac:cxnSpMkLst>
        </pc:cxnChg>
        <pc:cxnChg chg="add mod">
          <ac:chgData name="Emelia Welch" userId="130d13e9-5c63-4da6-8ad1-c32c12ed3a10" providerId="ADAL" clId="{63239800-3F1E-41CB-8151-954B64C46886}" dt="2025-06-05T08:45:48.004" v="5722" actId="1076"/>
          <ac:cxnSpMkLst>
            <pc:docMk/>
            <pc:sldMk cId="1530668072" sldId="351"/>
            <ac:cxnSpMk id="21" creationId="{B64E1371-A845-0A85-13FE-2AC563298A73}"/>
          </ac:cxnSpMkLst>
        </pc:cxnChg>
        <pc:cxnChg chg="add mod">
          <ac:chgData name="Emelia Welch" userId="130d13e9-5c63-4da6-8ad1-c32c12ed3a10" providerId="ADAL" clId="{63239800-3F1E-41CB-8151-954B64C46886}" dt="2025-06-05T08:45:45.798" v="5721" actId="1076"/>
          <ac:cxnSpMkLst>
            <pc:docMk/>
            <pc:sldMk cId="1530668072" sldId="351"/>
            <ac:cxnSpMk id="22" creationId="{CE1519FA-F79D-9489-A1B8-F508296BB7A6}"/>
          </ac:cxnSpMkLst>
        </pc:cxnChg>
      </pc:sldChg>
      <pc:sldChg chg="addSp modSp new mod ord modAnim">
        <pc:chgData name="Emelia Welch" userId="130d13e9-5c63-4da6-8ad1-c32c12ed3a10" providerId="ADAL" clId="{63239800-3F1E-41CB-8151-954B64C46886}" dt="2025-06-06T09:09:43.938" v="5906"/>
        <pc:sldMkLst>
          <pc:docMk/>
          <pc:sldMk cId="510233650" sldId="352"/>
        </pc:sldMkLst>
        <pc:spChg chg="mod">
          <ac:chgData name="Emelia Welch" userId="130d13e9-5c63-4da6-8ad1-c32c12ed3a10" providerId="ADAL" clId="{63239800-3F1E-41CB-8151-954B64C46886}" dt="2025-06-05T08:50:40.057" v="5847" actId="27636"/>
          <ac:spMkLst>
            <pc:docMk/>
            <pc:sldMk cId="510233650" sldId="352"/>
            <ac:spMk id="2" creationId="{A8DAE1C3-DF6B-7D00-DE91-FCF304CF8248}"/>
          </ac:spMkLst>
        </pc:spChg>
        <pc:spChg chg="mod">
          <ac:chgData name="Emelia Welch" userId="130d13e9-5c63-4da6-8ad1-c32c12ed3a10" providerId="ADAL" clId="{63239800-3F1E-41CB-8151-954B64C46886}" dt="2025-06-05T08:51:17.531" v="5873" actId="20577"/>
          <ac:spMkLst>
            <pc:docMk/>
            <pc:sldMk cId="510233650" sldId="352"/>
            <ac:spMk id="3" creationId="{B83B62F8-E7F1-537E-195A-9D508F82377A}"/>
          </ac:spMkLst>
        </pc:spChg>
        <pc:spChg chg="add mod ord">
          <ac:chgData name="Emelia Welch" userId="130d13e9-5c63-4da6-8ad1-c32c12ed3a10" providerId="ADAL" clId="{63239800-3F1E-41CB-8151-954B64C46886}" dt="2025-06-05T08:51:41.228" v="5879" actId="207"/>
          <ac:spMkLst>
            <pc:docMk/>
            <pc:sldMk cId="510233650" sldId="352"/>
            <ac:spMk id="4" creationId="{FDDFEF52-92E0-27E4-F5FD-C3C8640652A5}"/>
          </ac:spMkLst>
        </pc:spChg>
      </pc:sldChg>
      <pc:sldChg chg="addSp delSp modSp add mod ord modAnim">
        <pc:chgData name="Emelia Welch" userId="130d13e9-5c63-4da6-8ad1-c32c12ed3a10" providerId="ADAL" clId="{63239800-3F1E-41CB-8151-954B64C46886}" dt="2025-06-06T09:13:34.139" v="6130"/>
        <pc:sldMkLst>
          <pc:docMk/>
          <pc:sldMk cId="215059509" sldId="353"/>
        </pc:sldMkLst>
        <pc:spChg chg="mod">
          <ac:chgData name="Emelia Welch" userId="130d13e9-5c63-4da6-8ad1-c32c12ed3a10" providerId="ADAL" clId="{63239800-3F1E-41CB-8151-954B64C46886}" dt="2025-06-06T09:11:36.832" v="6019" actId="20577"/>
          <ac:spMkLst>
            <pc:docMk/>
            <pc:sldMk cId="215059509" sldId="353"/>
            <ac:spMk id="2" creationId="{A781610A-8E6E-91B6-9B5A-23F1AD90C6A3}"/>
          </ac:spMkLst>
        </pc:spChg>
        <pc:spChg chg="mod">
          <ac:chgData name="Emelia Welch" userId="130d13e9-5c63-4da6-8ad1-c32c12ed3a10" providerId="ADAL" clId="{63239800-3F1E-41CB-8151-954B64C46886}" dt="2025-06-06T09:12:20.475" v="6126" actId="20577"/>
          <ac:spMkLst>
            <pc:docMk/>
            <pc:sldMk cId="215059509" sldId="353"/>
            <ac:spMk id="3" creationId="{9B5A2A6E-7C1F-09AD-49BE-BCC5BC94157F}"/>
          </ac:spMkLst>
        </pc:spChg>
        <pc:spChg chg="mod">
          <ac:chgData name="Emelia Welch" userId="130d13e9-5c63-4da6-8ad1-c32c12ed3a10" providerId="ADAL" clId="{63239800-3F1E-41CB-8151-954B64C46886}" dt="2025-06-06T09:12:19.258" v="6124" actId="1076"/>
          <ac:spMkLst>
            <pc:docMk/>
            <pc:sldMk cId="215059509" sldId="353"/>
            <ac:spMk id="4" creationId="{33D6E5EA-0F44-8921-2E9F-81E009532037}"/>
          </ac:spMkLst>
        </pc:spChg>
      </pc:sldChg>
      <pc:sldChg chg="addSp delSp modSp add mod modAnim">
        <pc:chgData name="Emelia Welch" userId="130d13e9-5c63-4da6-8ad1-c32c12ed3a10" providerId="ADAL" clId="{63239800-3F1E-41CB-8151-954B64C46886}" dt="2025-06-06T09:19:30.133" v="6333"/>
        <pc:sldMkLst>
          <pc:docMk/>
          <pc:sldMk cId="1074389996" sldId="354"/>
        </pc:sldMkLst>
        <pc:spChg chg="mod">
          <ac:chgData name="Emelia Welch" userId="130d13e9-5c63-4da6-8ad1-c32c12ed3a10" providerId="ADAL" clId="{63239800-3F1E-41CB-8151-954B64C46886}" dt="2025-06-06T09:15:25.423" v="6205" actId="20577"/>
          <ac:spMkLst>
            <pc:docMk/>
            <pc:sldMk cId="1074389996" sldId="354"/>
            <ac:spMk id="2" creationId="{934E5329-01D7-169E-B00A-7FAF4DD73E65}"/>
          </ac:spMkLst>
        </pc:spChg>
        <pc:spChg chg="mod">
          <ac:chgData name="Emelia Welch" userId="130d13e9-5c63-4da6-8ad1-c32c12ed3a10" providerId="ADAL" clId="{63239800-3F1E-41CB-8151-954B64C46886}" dt="2025-06-06T09:17:42.677" v="6323" actId="1076"/>
          <ac:spMkLst>
            <pc:docMk/>
            <pc:sldMk cId="1074389996" sldId="354"/>
            <ac:spMk id="3" creationId="{10B4147F-E94F-2998-6FEB-C2AEB69368F5}"/>
          </ac:spMkLst>
        </pc:spChg>
        <pc:spChg chg="mod">
          <ac:chgData name="Emelia Welch" userId="130d13e9-5c63-4da6-8ad1-c32c12ed3a10" providerId="ADAL" clId="{63239800-3F1E-41CB-8151-954B64C46886}" dt="2025-06-06T09:17:45.175" v="6324" actId="1076"/>
          <ac:spMkLst>
            <pc:docMk/>
            <pc:sldMk cId="1074389996" sldId="354"/>
            <ac:spMk id="4" creationId="{FC3C4889-9B11-29D8-A75F-6244B05A3793}"/>
          </ac:spMkLst>
        </pc:spChg>
        <pc:spChg chg="add mod ord">
          <ac:chgData name="Emelia Welch" userId="130d13e9-5c63-4da6-8ad1-c32c12ed3a10" providerId="ADAL" clId="{63239800-3F1E-41CB-8151-954B64C46886}" dt="2025-06-06T09:17:50.119" v="6329" actId="171"/>
          <ac:spMkLst>
            <pc:docMk/>
            <pc:sldMk cId="1074389996" sldId="354"/>
            <ac:spMk id="5" creationId="{696D646D-3460-4D75-9E07-9F2FADF81910}"/>
          </ac:spMkLst>
        </pc:spChg>
      </pc:sldChg>
      <pc:sldChg chg="addSp delSp modSp add mod modAnim">
        <pc:chgData name="Emelia Welch" userId="130d13e9-5c63-4da6-8ad1-c32c12ed3a10" providerId="ADAL" clId="{63239800-3F1E-41CB-8151-954B64C46886}" dt="2025-06-06T09:22:11.521" v="6383"/>
        <pc:sldMkLst>
          <pc:docMk/>
          <pc:sldMk cId="3896618751" sldId="355"/>
        </pc:sldMkLst>
        <pc:spChg chg="mod">
          <ac:chgData name="Emelia Welch" userId="130d13e9-5c63-4da6-8ad1-c32c12ed3a10" providerId="ADAL" clId="{63239800-3F1E-41CB-8151-954B64C46886}" dt="2025-06-06T09:21:12.165" v="6338" actId="27636"/>
          <ac:spMkLst>
            <pc:docMk/>
            <pc:sldMk cId="3896618751" sldId="355"/>
            <ac:spMk id="2" creationId="{84BE15AB-D310-72AB-C3B9-ECB799EA60FA}"/>
          </ac:spMkLst>
        </pc:spChg>
        <pc:spChg chg="mod">
          <ac:chgData name="Emelia Welch" userId="130d13e9-5c63-4da6-8ad1-c32c12ed3a10" providerId="ADAL" clId="{63239800-3F1E-41CB-8151-954B64C46886}" dt="2025-06-06T09:21:26.055" v="6378" actId="1076"/>
          <ac:spMkLst>
            <pc:docMk/>
            <pc:sldMk cId="3896618751" sldId="355"/>
            <ac:spMk id="3" creationId="{C84CA5D5-3917-02BF-4893-28C8284FE021}"/>
          </ac:spMkLst>
        </pc:spChg>
        <pc:spChg chg="mod">
          <ac:chgData name="Emelia Welch" userId="130d13e9-5c63-4da6-8ad1-c32c12ed3a10" providerId="ADAL" clId="{63239800-3F1E-41CB-8151-954B64C46886}" dt="2025-06-06T09:21:28.136" v="6379" actId="1076"/>
          <ac:spMkLst>
            <pc:docMk/>
            <pc:sldMk cId="3896618751" sldId="355"/>
            <ac:spMk id="4" creationId="{799B40CA-A18D-6E93-A05A-F2F89E571C1F}"/>
          </ac:spMkLst>
        </pc:spChg>
      </pc:sldChg>
      <pc:sldChg chg="addSp delSp modSp add mod modAnim">
        <pc:chgData name="Emelia Welch" userId="130d13e9-5c63-4da6-8ad1-c32c12ed3a10" providerId="ADAL" clId="{63239800-3F1E-41CB-8151-954B64C46886}" dt="2025-06-06T09:26:48.732" v="6488"/>
        <pc:sldMkLst>
          <pc:docMk/>
          <pc:sldMk cId="1001551127" sldId="356"/>
        </pc:sldMkLst>
        <pc:spChg chg="mod">
          <ac:chgData name="Emelia Welch" userId="130d13e9-5c63-4da6-8ad1-c32c12ed3a10" providerId="ADAL" clId="{63239800-3F1E-41CB-8151-954B64C46886}" dt="2025-06-06T09:23:12.385" v="6442" actId="14100"/>
          <ac:spMkLst>
            <pc:docMk/>
            <pc:sldMk cId="1001551127" sldId="356"/>
            <ac:spMk id="2" creationId="{8FA1A740-1BAD-3E28-4388-FDE2B39D7FF1}"/>
          </ac:spMkLst>
        </pc:spChg>
        <pc:spChg chg="mod">
          <ac:chgData name="Emelia Welch" userId="130d13e9-5c63-4da6-8ad1-c32c12ed3a10" providerId="ADAL" clId="{63239800-3F1E-41CB-8151-954B64C46886}" dt="2025-06-06T09:26:44.912" v="6487" actId="1076"/>
          <ac:spMkLst>
            <pc:docMk/>
            <pc:sldMk cId="1001551127" sldId="356"/>
            <ac:spMk id="3" creationId="{48D151A4-ECB1-86B0-82F7-E8B76C99AF09}"/>
          </ac:spMkLst>
        </pc:spChg>
        <pc:spChg chg="mod">
          <ac:chgData name="Emelia Welch" userId="130d13e9-5c63-4da6-8ad1-c32c12ed3a10" providerId="ADAL" clId="{63239800-3F1E-41CB-8151-954B64C46886}" dt="2025-06-06T09:26:33.698" v="6484" actId="1076"/>
          <ac:spMkLst>
            <pc:docMk/>
            <pc:sldMk cId="1001551127" sldId="356"/>
            <ac:spMk id="4" creationId="{538D2DA0-841D-B5CB-2A61-A7629A1FEE47}"/>
          </ac:spMkLst>
        </pc:spChg>
      </pc:sldChg>
    </pc:docChg>
  </pc:docChgLst>
  <pc:docChgLst>
    <pc:chgData name="Emelia Welch" userId="130d13e9-5c63-4da6-8ad1-c32c12ed3a10" providerId="ADAL" clId="{FB9F5DB9-B743-4799-BEF2-38454DC8FCED}"/>
    <pc:docChg chg="undo redo custSel addSld modSld sldOrd">
      <pc:chgData name="Emelia Welch" userId="130d13e9-5c63-4da6-8ad1-c32c12ed3a10" providerId="ADAL" clId="{FB9F5DB9-B743-4799-BEF2-38454DC8FCED}" dt="2025-07-10T12:10:40.258" v="607" actId="478"/>
      <pc:docMkLst>
        <pc:docMk/>
      </pc:docMkLst>
      <pc:sldChg chg="addSp delSp modSp add mod setBg">
        <pc:chgData name="Emelia Welch" userId="130d13e9-5c63-4da6-8ad1-c32c12ed3a10" providerId="ADAL" clId="{FB9F5DB9-B743-4799-BEF2-38454DC8FCED}" dt="2025-07-04T12:45:29.882" v="585" actId="122"/>
        <pc:sldMkLst>
          <pc:docMk/>
          <pc:sldMk cId="0" sldId="256"/>
        </pc:sldMkLst>
        <pc:spChg chg="mod">
          <ac:chgData name="Emelia Welch" userId="130d13e9-5c63-4da6-8ad1-c32c12ed3a10" providerId="ADAL" clId="{FB9F5DB9-B743-4799-BEF2-38454DC8FCED}" dt="2025-07-04T12:30:04.927" v="27" actId="20577"/>
          <ac:spMkLst>
            <pc:docMk/>
            <pc:sldMk cId="0" sldId="256"/>
            <ac:spMk id="16" creationId="{00000000-0000-0000-0000-000000000000}"/>
          </ac:spMkLst>
        </pc:spChg>
        <pc:spChg chg="mod">
          <ac:chgData name="Emelia Welch" userId="130d13e9-5c63-4da6-8ad1-c32c12ed3a10" providerId="ADAL" clId="{FB9F5DB9-B743-4799-BEF2-38454DC8FCED}" dt="2025-07-04T12:33:20.893" v="161" actId="2711"/>
          <ac:spMkLst>
            <pc:docMk/>
            <pc:sldMk cId="0" sldId="256"/>
            <ac:spMk id="19" creationId="{00000000-0000-0000-0000-000000000000}"/>
          </ac:spMkLst>
        </pc:spChg>
        <pc:spChg chg="mod">
          <ac:chgData name="Emelia Welch" userId="130d13e9-5c63-4da6-8ad1-c32c12ed3a10" providerId="ADAL" clId="{FB9F5DB9-B743-4799-BEF2-38454DC8FCED}" dt="2025-07-04T12:43:28.192" v="461" actId="20577"/>
          <ac:spMkLst>
            <pc:docMk/>
            <pc:sldMk cId="0" sldId="256"/>
            <ac:spMk id="37" creationId="{00000000-0000-0000-0000-000000000000}"/>
          </ac:spMkLst>
        </pc:spChg>
        <pc:spChg chg="mod">
          <ac:chgData name="Emelia Welch" userId="130d13e9-5c63-4da6-8ad1-c32c12ed3a10" providerId="ADAL" clId="{FB9F5DB9-B743-4799-BEF2-38454DC8FCED}" dt="2025-07-04T12:45:29.882" v="585" actId="122"/>
          <ac:spMkLst>
            <pc:docMk/>
            <pc:sldMk cId="0" sldId="256"/>
            <ac:spMk id="40" creationId="{00000000-0000-0000-0000-000000000000}"/>
          </ac:spMkLst>
        </pc:spChg>
        <pc:spChg chg="mod">
          <ac:chgData name="Emelia Welch" userId="130d13e9-5c63-4da6-8ad1-c32c12ed3a10" providerId="ADAL" clId="{FB9F5DB9-B743-4799-BEF2-38454DC8FCED}" dt="2025-07-04T12:36:38.724" v="250" actId="20577"/>
          <ac:spMkLst>
            <pc:docMk/>
            <pc:sldMk cId="0" sldId="256"/>
            <ac:spMk id="46" creationId="{00000000-0000-0000-0000-000000000000}"/>
          </ac:spMkLst>
        </pc:spChg>
        <pc:spChg chg="mod">
          <ac:chgData name="Emelia Welch" userId="130d13e9-5c63-4da6-8ad1-c32c12ed3a10" providerId="ADAL" clId="{FB9F5DB9-B743-4799-BEF2-38454DC8FCED}" dt="2025-07-04T12:30:25.436" v="53" actId="20577"/>
          <ac:spMkLst>
            <pc:docMk/>
            <pc:sldMk cId="0" sldId="256"/>
            <ac:spMk id="58" creationId="{C0690415-06C7-4411-0E92-958774E402C5}"/>
          </ac:spMkLst>
        </pc:spChg>
        <pc:spChg chg="mod">
          <ac:chgData name="Emelia Welch" userId="130d13e9-5c63-4da6-8ad1-c32c12ed3a10" providerId="ADAL" clId="{FB9F5DB9-B743-4799-BEF2-38454DC8FCED}" dt="2025-07-04T12:31:47.836" v="54"/>
          <ac:spMkLst>
            <pc:docMk/>
            <pc:sldMk cId="0" sldId="256"/>
            <ac:spMk id="59" creationId="{36FE5DB4-2E3A-7733-9778-3F1B1A8F98F0}"/>
          </ac:spMkLst>
        </pc:spChg>
        <pc:spChg chg="mod">
          <ac:chgData name="Emelia Welch" userId="130d13e9-5c63-4da6-8ad1-c32c12ed3a10" providerId="ADAL" clId="{FB9F5DB9-B743-4799-BEF2-38454DC8FCED}" dt="2025-07-04T12:33:41.953" v="165" actId="122"/>
          <ac:spMkLst>
            <pc:docMk/>
            <pc:sldMk cId="0" sldId="256"/>
            <ac:spMk id="60" creationId="{D9B73974-5F27-5547-52B5-839069B5796C}"/>
          </ac:spMkLst>
        </pc:spChg>
        <pc:grpChg chg="add mod">
          <ac:chgData name="Emelia Welch" userId="130d13e9-5c63-4da6-8ad1-c32c12ed3a10" providerId="ADAL" clId="{FB9F5DB9-B743-4799-BEF2-38454DC8FCED}" dt="2025-07-04T12:31:54.410" v="62" actId="1037"/>
          <ac:grpSpMkLst>
            <pc:docMk/>
            <pc:sldMk cId="0" sldId="256"/>
            <ac:grpSpMk id="57" creationId="{53D50840-8DDF-A8AA-9BD3-B9A47D4B37E9}"/>
          </ac:grpSpMkLst>
        </pc:grpChg>
      </pc:sldChg>
      <pc:sldChg chg="add ord">
        <pc:chgData name="Emelia Welch" userId="130d13e9-5c63-4da6-8ad1-c32c12ed3a10" providerId="ADAL" clId="{FB9F5DB9-B743-4799-BEF2-38454DC8FCED}" dt="2025-07-04T12:19:11.589" v="2"/>
        <pc:sldMkLst>
          <pc:docMk/>
          <pc:sldMk cId="3844007591" sldId="315"/>
        </pc:sldMkLst>
      </pc:sldChg>
      <pc:sldChg chg="delSp modSp mod">
        <pc:chgData name="Emelia Welch" userId="130d13e9-5c63-4da6-8ad1-c32c12ed3a10" providerId="ADAL" clId="{FB9F5DB9-B743-4799-BEF2-38454DC8FCED}" dt="2025-07-10T12:10:40.258" v="607" actId="478"/>
        <pc:sldMkLst>
          <pc:docMk/>
          <pc:sldMk cId="3203436078" sldId="329"/>
        </pc:sldMkLst>
        <pc:spChg chg="mod">
          <ac:chgData name="Emelia Welch" userId="130d13e9-5c63-4da6-8ad1-c32c12ed3a10" providerId="ADAL" clId="{FB9F5DB9-B743-4799-BEF2-38454DC8FCED}" dt="2025-07-10T12:10:37.328" v="606" actId="20577"/>
          <ac:spMkLst>
            <pc:docMk/>
            <pc:sldMk cId="3203436078" sldId="329"/>
            <ac:spMk id="3" creationId="{DCC2369F-55DD-B40C-F2B7-6C2E5EA0601A}"/>
          </ac:spMkLst>
        </pc:spChg>
      </pc:sldChg>
      <pc:sldChg chg="modSp mod">
        <pc:chgData name="Emelia Welch" userId="130d13e9-5c63-4da6-8ad1-c32c12ed3a10" providerId="ADAL" clId="{FB9F5DB9-B743-4799-BEF2-38454DC8FCED}" dt="2025-07-10T10:46:50.918" v="602" actId="20577"/>
        <pc:sldMkLst>
          <pc:docMk/>
          <pc:sldMk cId="2064965752" sldId="330"/>
        </pc:sldMkLst>
        <pc:spChg chg="mod">
          <ac:chgData name="Emelia Welch" userId="130d13e9-5c63-4da6-8ad1-c32c12ed3a10" providerId="ADAL" clId="{FB9F5DB9-B743-4799-BEF2-38454DC8FCED}" dt="2025-07-10T10:46:50.918" v="602" actId="20577"/>
          <ac:spMkLst>
            <pc:docMk/>
            <pc:sldMk cId="2064965752" sldId="330"/>
            <ac:spMk id="3" creationId="{05D5389E-C31F-99B4-F4AF-7A65C6B481BD}"/>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04T15:50:26.721"/>
    </inkml:context>
    <inkml:brush xml:id="br0">
      <inkml:brushProperty name="width" value="0.1" units="cm"/>
      <inkml:brushProperty name="height" value="0.1" units="cm"/>
      <inkml:brushProperty name="color" value="#FF0066"/>
    </inkml:brush>
  </inkml:definitions>
  <inkml:trace contextRef="#ctx0" brushRef="#br0">7078 1494 8287 0 0,'-29'-52'975'0'0,"-1"0"0"0"0,-55-70 0 0 0,83 119-908 0 0,-42-54 339 0 0,-3 1 1 0 0,-2 3-1 0 0,-2 1 0 0 0,-101-77 0 0 0,83 81-345 0 0,-2 3 1 0 0,-115-54-1 0 0,-165-49-198 0 0,299 127 87 0 0,-682-229-194 0 0,182 117 396 0 0,-7 29 48 0 0,186 59 347 0 0,-4 21 34 0 0,-22 27-203 0 0,209 3-233 0 0,33 2-131 0 0,-221 40 0 0 0,227-21 55 0 0,-166 53-1 0 0,190-40-108 0 0,-199 93 0 0 0,113-18 249 0 0,42-20 132 0 0,99-56-207 0 0,2 3 0 0 0,2 2 0 0 0,2 4 0 0 0,2 3 0 0 0,3 2 0 0 0,-91 102 0 0 0,100-96-16 0 0,-51 79 0 0 0,87-114-63 0 0,1 2 0 0 0,1-1 1 0 0,2 2-1 0 0,0 0 0 0 0,2 1 1 0 0,-11 43-1 0 0,11-12 133 0 0,1 1 0 0 0,1 72 0 0 0,16 123 33 0 0,-1-191-201 0 0,2 1-1 0 0,4-2 0 0 0,2 1 1 0 0,3-2-1 0 0,2 0 0 0 0,4-2 1 0 0,2 0-1 0 0,2-2 0 0 0,3-1 1 0 0,2-1-1 0 0,56 69 0 0 0,43 35 100 0 0,-92-117-41 0 0,71 58 0 0 0,-7-22 28 0 0,4-4-1 0 0,204 105 1 0 0,-194-125-179 0 0,2-5 0 0 0,230 64-1 0 0,128-8-179 0 0,29-46 69 0 0,-111-55-21 0 0,0-37 82 0 0,22-37-58 0 0,-351 56 158 0 0,385-94 11 0 0,-7-28 13 0 0,20-42 63 0 0,-348 121-42 0 0,-2-4-1 0 0,132-94 0 0 0,-182 105-120 0 0,-2-2 0 0 0,-2-3 0 0 0,-3-3-1 0 0,-2-2 1 0 0,-3-2 0 0 0,-3-3 0 0 0,-2-2-1 0 0,-3-2 1 0 0,-4-2 0 0 0,-2-1 0 0 0,46-120 0 0 0,-72 153 132 0 0,-2 0 0 0 0,-2 0 1 0 0,-1-1-1 0 0,-1-1 0 0 0,-3 1 1 0 0,-1-1-1 0 0,-2 0 0 0 0,-2 1 1 0 0,-9-64-1 0 0,-34-130 728 0 0,29 172-390 0 0,-44-106 1 0 0,43 131-265 0 0,-1 1 0 0 0,-2 0-1 0 0,-1 2 1 0 0,-26-32 0 0 0,27 42-88 0 0,0 1-1 0 0,-1 1 1 0 0,-2 1 0 0 0,0 1 0 0 0,-1 1-1 0 0,-29-18 1 0 0,5 10-267 0 0,-1 1 0 0 0,-1 3 0 0 0,-1 2 0 0 0,-1 3 0 0 0,-70-16 0 0 0,61 21-305 0 0,0 5-86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04T15:50:27.689"/>
    </inkml:context>
    <inkml:brush xml:id="br0">
      <inkml:brushProperty name="width" value="0.1" units="cm"/>
      <inkml:brushProperty name="height" value="0.1" units="cm"/>
      <inkml:brushProperty name="color" value="#FF0066"/>
    </inkml:brush>
  </inkml:definitions>
  <inkml:trace contextRef="#ctx0" brushRef="#br0">1 1139 12439 0 0,'214'-145'2302'0'0,"-6"5"-1454"0"0,19-22 709 0 0,12 17-264 0 0,-110 80-434 0 0,2 5 0 0 0,256-78-1 0 0,188-10-26 0 0,9 47-128 0 0,-56 66-8264 0 0,-502 35 1104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04T15:50:28.130"/>
    </inkml:context>
    <inkml:brush xml:id="br0">
      <inkml:brushProperty name="width" value="0.1" units="cm"/>
      <inkml:brushProperty name="height" value="0.1" units="cm"/>
      <inkml:brushProperty name="color" value="#FF0066"/>
    </inkml:brush>
  </inkml:definitions>
  <inkml:trace contextRef="#ctx0" brushRef="#br0">0 6 16583 0 0,'1'0'106'0'0,"0"-1"0"0"0,0 0 0 0 0,-1 1 0 0 0,1-1 0 0 0,0 1 0 0 0,0 0 0 0 0,0-1 0 0 0,0 1 0 0 0,0 0 0 0 0,0-1 0 0 0,0 1 0 0 0,0 0 0 0 0,0 0 0 0 0,0 0 0 0 0,1 0 0 0 0,-1 0 0 0 0,1 0 0 0 0,21 5-342 0 0,-14-3 330 0 0,431 63-334 0 0,-279-46 693 0 0,341 41 332 0 0,146 19 202 0 0,-478-57-784 0 0,375 68 483 0 0,-512-83-597 0 0,53 16 175 0 0,-76-20-206 0 0,-1 0 0 0 0,1 1 0 0 0,-1 1 0 0 0,0-1 1 0 0,0 2-1 0 0,11 7 0 0 0,-19-11-35 0 0,1-1-1 0 0,-1 0 1 0 0,1 1-1 0 0,-1-1 1 0 0,1 1-1 0 0,-1-1 1 0 0,0 1 0 0 0,0 0-1 0 0,0 0 1 0 0,0-1-1 0 0,0 1 1 0 0,0 0-1 0 0,0 0 1 0 0,-1 0-1 0 0,1 0 1 0 0,-1 0 0 0 0,1 0-1 0 0,-1 4 1 0 0,0-3 9 0 0,0 0 1 0 0,-1 0-1 0 0,1 0 1 0 0,-1 0 0 0 0,0 0-1 0 0,0 0 1 0 0,0-1 0 0 0,0 1-1 0 0,0 0 1 0 0,-1-1-1 0 0,-2 5 1 0 0,-5 4 64 0 0,0-1 0 0 0,-1 0 0 0 0,0 0 0 0 0,-17 11 0 0 0,25-19-90 0 0,-46 34 301 0 0,-56 31 0 0 0,-58 22 173 0 0,99-54-349 0 0,-105 53 118 0 0,-168 98-153 0 0,312-172-630 0 0,1 1-1 0 0,0 1 1 0 0,2 1 0 0 0,-35 34-1 0 0,23-8-7487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05T08:08:04.301"/>
    </inkml:context>
    <inkml:brush xml:id="br0">
      <inkml:brushProperty name="width" value="0.1" units="cm"/>
      <inkml:brushProperty name="height" value="0.1" units="cm"/>
      <inkml:brushProperty name="color" value="#008C3A"/>
    </inkml:brush>
  </inkml:definitions>
  <inkml:trace contextRef="#ctx0" brushRef="#br0">3802 493 11975 0 0,'-39'-44'-252'0'0,"-2"1"-1"0"0,-1 2 0 0 0,-2 3 0 0 0,-97-66 0 0 0,106 84 109 0 0,0 2 0 0 0,-2 1 0 0 0,0 2 0 0 0,-1 2-1 0 0,0 1 1 0 0,-77-13 0 0 0,-245-5-184 0 0,287 26 32 0 0,-442 1 1361 0 0,333 6-509 0 0,-47 1 158 0 0,161 1-87 0 0,-92 18-1 0 0,102-10-107 0 0,-92 35 0 0 0,-50 34-627 0 0,136-54 50 0 0,-21 11-121 0 0,1 4 1 0 0,-151 104-1 0 0,-21 49 928 0 0,194-142-149 0 0,-105 120 0 0 0,145-146-406 0 0,0 2-1 0 0,2 0 1 0 0,1 1-1 0 0,2 1 0 0 0,-14 35 1 0 0,16-26 14 0 0,1 1 0 0 0,2 1-1 0 0,-12 77 1 0 0,16-44-143 0 0,3 0-1 0 0,3 1 1 0 0,13 124-1 0 0,6-75 11 0 0,46 169 0 0 0,-42-220-312 0 0,2-1 0 0 0,4-1 0 0 0,54 103 0 0 0,-56-131 76 0 0,2 0-1 0 0,2-2 0 0 0,2-1 0 0 0,2-2 1 0 0,2-1-1 0 0,45 40 0 0 0,-18-27-120 0 0,3-2-1 0 0,104 61 0 0 0,-77-60-49 0 0,145 56 0 0 0,134 16 736 0 0,-268-97-186 0 0,177 19 0 0 0,-24-38-75 0 0,-1-22-271 0 0,35-28-76 0 0,-5-25 329 0 0,-214 48-307 0 0,-2-2 0 0 0,0-3 1 0 0,-1-4-1 0 0,-2-2 0 0 0,-1-3 0 0 0,91-65 0 0 0,-71 34-1117 0 0,132-131 0 0 0,46-105 318 0 0,-207 228 1351 0 0,75-130 0 0 0,-109 162-391 0 0,-2 0 0 0 0,-2-2 0 0 0,-1 0 0 0 0,-2-1 0 0 0,10-55 0 0 0,-11 14-497 0 0,-4 0 1 0 0,-1-118 0 0 0,-12 87 461 0 0,-22-141 0 0 0,11 166 524 0 0,-5 0 0 0 0,-57-167 0 0 0,53 200-456 0 0,-2 1-1 0 0,-2 1 1 0 0,-3 1 0 0 0,-2 2 0 0 0,-50-63-1 0 0,62 92-118 0 0,-1 2 0 0 0,-1 0 0 0 0,-1 1 0 0 0,-37-26 0 0 0,24 24-220 0 0,-2 0 1 0 0,-62-26 0 0 0,-5 8-629 0 0,-170-40 0 0 0,39 24-371 0 0,162 41-656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05T08:08:06.141"/>
    </inkml:context>
    <inkml:brush xml:id="br0">
      <inkml:brushProperty name="width" value="0.1" units="cm"/>
      <inkml:brushProperty name="height" value="0.1" units="cm"/>
      <inkml:brushProperty name="color" value="#008C3A"/>
    </inkml:brush>
  </inkml:definitions>
  <inkml:trace contextRef="#ctx0" brushRef="#br0">6312 2131 9215 0 0,'-1'1'-18'0'0,"-1"0"-1"0"0,1 0 1 0 0,-1-1-1 0 0,0 1 1 0 0,1 0-1 0 0,-1-1 0 0 0,0 0 1 0 0,1 1-1 0 0,-1-1 1 0 0,0 0-1 0 0,0 1 1 0 0,1-1-1 0 0,-1 0 0 0 0,0 0 1 0 0,0-1-1 0 0,1 1 1 0 0,-1 0-1 0 0,0-1 1 0 0,1 1-1 0 0,-1-1 1 0 0,0 1-1 0 0,1-1 0 0 0,-1 0 1 0 0,0 1-1 0 0,1-1 1 0 0,-3-2-1 0 0,2 1 52 0 0,0 0-1 0 0,0-1 0 0 0,1 1 1 0 0,-1 0-1 0 0,0-1 0 0 0,1 0 1 0 0,0 1-1 0 0,0-1 0 0 0,-1 0 1 0 0,2 1-1 0 0,-1-1 0 0 0,0 0 1 0 0,0 0-1 0 0,0-5 0 0 0,-1-21 295 0 0,-11-66 1137 0 0,10 78-1224 0 0,-1 1 0 0 0,-1-1 0 0 0,-12-26 0 0 0,0 9-134 0 0,-2 0 1 0 0,-2 1-1 0 0,-1 1 0 0 0,-44-49 1 0 0,-119-104-33 0 0,166 168-45 0 0,-13-14-4 0 0,-325-282 194 0 0,-127-29 978 0 0,322 242 18 0 0,-192-87-1 0 0,-77 15 43 0 0,-13 36-3 0 0,232 82-275 0 0,-413-49-1 0 0,507 94-691 0 0,-1 5 0 0 0,-235 23-1 0 0,273-7-117 0 0,1 4 0 0 0,-113 37 1 0 0,-145 81 145 0 0,220-78-241 0 0,3 4 0 0 0,2 6 1 0 0,-114 87-1 0 0,176-111-74 0 0,2 1 0 0 0,2 3 0 0 0,2 2 0 0 0,-43 60 0 0 0,-135 225 0 0 0,160-228 21 0 0,5 2 1 0 0,-62 165-1 0 0,91-191-8 0 0,4 1 0 0 0,3 1 0 0 0,4 1-1 0 0,-9 111 1 0 0,12 189-280 0 0,5-68-33 0 0,5-239-2273 0 0,5-74 1481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1822C3-DFB2-43D6-90B3-144B59149E36}" type="datetimeFigureOut">
              <a:rPr lang="en-GB" smtClean="0"/>
              <a:t>15/07/2025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5EBAF0-071C-4662-9FC3-C542771CAE47}" type="slidenum">
              <a:rPr lang="en-GB" smtClean="0"/>
              <a:t>‹#›</a:t>
            </a:fld>
            <a:endParaRPr lang="en-GB"/>
          </a:p>
        </p:txBody>
      </p:sp>
    </p:spTree>
    <p:extLst>
      <p:ext uri="{BB962C8B-B14F-4D97-AF65-F5344CB8AC3E}">
        <p14:creationId xmlns:p14="http://schemas.microsoft.com/office/powerpoint/2010/main" val="698656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7BDBCD5-0248-470E-8DAC-A528AB08DB89}" type="slidenum">
              <a:rPr lang="en-GB" smtClean="0"/>
              <a:t>30</a:t>
            </a:fld>
            <a:endParaRPr lang="en-GB"/>
          </a:p>
        </p:txBody>
      </p:sp>
    </p:spTree>
    <p:extLst>
      <p:ext uri="{BB962C8B-B14F-4D97-AF65-F5344CB8AC3E}">
        <p14:creationId xmlns:p14="http://schemas.microsoft.com/office/powerpoint/2010/main" val="1050879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39C1B-AAC0-A558-2A5C-B36EDED2D77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C4D09AE-FFAF-70DF-DA60-C747CE12EC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E7D5DC33-3581-9A47-3C9E-509F0755DA82}"/>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5" name="Footer Placeholder 4">
            <a:extLst>
              <a:ext uri="{FF2B5EF4-FFF2-40B4-BE49-F238E27FC236}">
                <a16:creationId xmlns:a16="http://schemas.microsoft.com/office/drawing/2014/main" id="{DF670B11-C583-FC27-542B-A997833303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C92FAF-752F-698A-99B1-472825A40317}"/>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3449398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5E28A-FF3F-7A86-EEC2-0CEC271ABE0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2DFBD398-EE51-FE83-1AAE-EE4BDF30437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CE3BAAD-C928-8DF5-F13A-AC7331BB6F96}"/>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5" name="Footer Placeholder 4">
            <a:extLst>
              <a:ext uri="{FF2B5EF4-FFF2-40B4-BE49-F238E27FC236}">
                <a16:creationId xmlns:a16="http://schemas.microsoft.com/office/drawing/2014/main" id="{FE96C562-A87C-9765-C51A-598DC56822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712FF5-9CA8-3E43-6CD7-544EF4262241}"/>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3300917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E0EC37-48AE-19A7-BBA9-DE7DEDA97935}"/>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1AA8417-D407-6CB7-18B5-8BB85487B94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DB49C4A-7F9F-AFA3-7CDB-3C7F28A836A5}"/>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5" name="Footer Placeholder 4">
            <a:extLst>
              <a:ext uri="{FF2B5EF4-FFF2-40B4-BE49-F238E27FC236}">
                <a16:creationId xmlns:a16="http://schemas.microsoft.com/office/drawing/2014/main" id="{274E9BD8-EC87-03AC-E409-3038193CCB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7BBAFD-AD0D-EB55-B544-72F273DF7EEF}"/>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1547966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CC9A4-E017-0C78-83B0-37F35588F99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3FAA949-A088-D4A5-C523-3811A165CBE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175EBBE-73CD-6CCD-5462-C5A7E5B87234}"/>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5" name="Footer Placeholder 4">
            <a:extLst>
              <a:ext uri="{FF2B5EF4-FFF2-40B4-BE49-F238E27FC236}">
                <a16:creationId xmlns:a16="http://schemas.microsoft.com/office/drawing/2014/main" id="{9739FC48-3A0E-29A7-5391-8473E1E411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F34175-69C0-4A8B-F65E-A718A115765C}"/>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3484515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6C72E-E663-B063-EC81-6599B685DED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296EBFA-12F0-13E7-DCAD-BA4F35C0983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D904562-CF88-6426-A892-8694A59AB5D8}"/>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5" name="Footer Placeholder 4">
            <a:extLst>
              <a:ext uri="{FF2B5EF4-FFF2-40B4-BE49-F238E27FC236}">
                <a16:creationId xmlns:a16="http://schemas.microsoft.com/office/drawing/2014/main" id="{7A352209-A655-9515-D972-59FCA2B5A2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7BE1B8-DEE9-2997-94F2-1FCC3C59AEAC}"/>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4122019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4AAAC-D202-D379-BF3E-21F76C3AD0B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1A2DB1C-C878-59F6-AEAA-1E18B1B5C52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B5B700B-B783-5012-BFF6-D1A349248AD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B7510D3F-16A6-0FB5-62CC-98F083D5ADFF}"/>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6" name="Footer Placeholder 5">
            <a:extLst>
              <a:ext uri="{FF2B5EF4-FFF2-40B4-BE49-F238E27FC236}">
                <a16:creationId xmlns:a16="http://schemas.microsoft.com/office/drawing/2014/main" id="{BE541999-057E-93C4-26F2-AE2B9885E4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04BFFD-2531-8856-2753-0114C8AFDA0C}"/>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3281177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4BA9A-054A-9E99-1E04-DB72C571AB4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95B551C-05DA-F317-0921-0EA8375F1F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FC983D1-DCC1-D988-39F2-7F3EE53E561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9303F12-FED3-FB3B-2EDF-71E57EEEED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0D8D289-0D17-8B52-1175-4CADF705D2C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0F37CA6E-7E7E-0E05-6C18-46D76672D517}"/>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8" name="Footer Placeholder 7">
            <a:extLst>
              <a:ext uri="{FF2B5EF4-FFF2-40B4-BE49-F238E27FC236}">
                <a16:creationId xmlns:a16="http://schemas.microsoft.com/office/drawing/2014/main" id="{4CA133B3-8634-A080-9B68-9C028854BE7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4A9E4C4-232F-581F-6E32-525D3EC2B5C5}"/>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4103357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23ACC-BF83-FAA2-A2CD-E58278E174E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5937F3D3-72B9-B49F-43F0-5201A5927FCC}"/>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4" name="Footer Placeholder 3">
            <a:extLst>
              <a:ext uri="{FF2B5EF4-FFF2-40B4-BE49-F238E27FC236}">
                <a16:creationId xmlns:a16="http://schemas.microsoft.com/office/drawing/2014/main" id="{AC55CFA8-B174-6CFD-5D46-9CFB3299E00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0E010AD-35E8-2D34-3F09-A00EE06E9CBB}"/>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1510244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BF0D7-0074-9DCC-6FA6-9984B5CC1B5B}"/>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3" name="Footer Placeholder 2">
            <a:extLst>
              <a:ext uri="{FF2B5EF4-FFF2-40B4-BE49-F238E27FC236}">
                <a16:creationId xmlns:a16="http://schemas.microsoft.com/office/drawing/2014/main" id="{DB58D575-93F4-0958-6B18-628A605CD63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AFE075D-2182-95C8-DA97-E26BF02C2632}"/>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2129440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D5476-454C-F39F-891D-3477EB72A87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44C48AE-C88E-0340-3B32-1A2D504A82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08A01DE4-AC6E-EF83-7369-44EBE97AA7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3286A67-C49F-F815-EAE8-DA7DB1B93780}"/>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6" name="Footer Placeholder 5">
            <a:extLst>
              <a:ext uri="{FF2B5EF4-FFF2-40B4-BE49-F238E27FC236}">
                <a16:creationId xmlns:a16="http://schemas.microsoft.com/office/drawing/2014/main" id="{55CDC085-F9CE-36CB-FD9F-3682F43F37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BF12E2-E02C-70D2-FD38-80910A645B73}"/>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207123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DE02D-17EA-5402-2975-4E7AA037A75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04335CD-8CD6-7234-0EBE-292F37C75E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63784A1-872A-61C9-28CD-71D66B5739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F5FAEB9-7E17-A895-B587-EDF75BEF1B4E}"/>
              </a:ext>
            </a:extLst>
          </p:cNvPr>
          <p:cNvSpPr>
            <a:spLocks noGrp="1"/>
          </p:cNvSpPr>
          <p:nvPr>
            <p:ph type="dt" sz="half" idx="10"/>
          </p:nvPr>
        </p:nvSpPr>
        <p:spPr/>
        <p:txBody>
          <a:bodyPr/>
          <a:lstStyle/>
          <a:p>
            <a:fld id="{934997E4-DF3C-42FE-90B3-83E8D038400B}" type="datetimeFigureOut">
              <a:rPr lang="en-GB" smtClean="0"/>
              <a:t>15/07/2025</a:t>
            </a:fld>
            <a:endParaRPr lang="en-GB"/>
          </a:p>
        </p:txBody>
      </p:sp>
      <p:sp>
        <p:nvSpPr>
          <p:cNvPr id="6" name="Footer Placeholder 5">
            <a:extLst>
              <a:ext uri="{FF2B5EF4-FFF2-40B4-BE49-F238E27FC236}">
                <a16:creationId xmlns:a16="http://schemas.microsoft.com/office/drawing/2014/main" id="{D62413D1-ECE2-AFCB-C8CE-699EE736A8D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0019E7-7AD8-0271-23C2-DECDEFAAC2F6}"/>
              </a:ext>
            </a:extLst>
          </p:cNvPr>
          <p:cNvSpPr>
            <a:spLocks noGrp="1"/>
          </p:cNvSpPr>
          <p:nvPr>
            <p:ph type="sldNum" sz="quarter" idx="12"/>
          </p:nvPr>
        </p:nvSpPr>
        <p:spPr/>
        <p:txBody>
          <a:bodyPr/>
          <a:lstStyle/>
          <a:p>
            <a:fld id="{80771AA1-64B3-4A7A-841F-09C3AFEDA503}" type="slidenum">
              <a:rPr lang="en-GB" smtClean="0"/>
              <a:t>‹#›</a:t>
            </a:fld>
            <a:endParaRPr lang="en-GB"/>
          </a:p>
        </p:txBody>
      </p:sp>
    </p:spTree>
    <p:extLst>
      <p:ext uri="{BB962C8B-B14F-4D97-AF65-F5344CB8AC3E}">
        <p14:creationId xmlns:p14="http://schemas.microsoft.com/office/powerpoint/2010/main" val="1900592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26C1D8-AAD5-CA63-872B-FD8AA59F5B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790E58A-5666-FDF2-083B-6C54EACB23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1FDB752-BE03-B7C6-F4D7-0D0046A977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4997E4-DF3C-42FE-90B3-83E8D038400B}" type="datetimeFigureOut">
              <a:rPr lang="en-GB" smtClean="0"/>
              <a:t>15/07/2025</a:t>
            </a:fld>
            <a:endParaRPr lang="en-GB"/>
          </a:p>
        </p:txBody>
      </p:sp>
      <p:sp>
        <p:nvSpPr>
          <p:cNvPr id="5" name="Footer Placeholder 4">
            <a:extLst>
              <a:ext uri="{FF2B5EF4-FFF2-40B4-BE49-F238E27FC236}">
                <a16:creationId xmlns:a16="http://schemas.microsoft.com/office/drawing/2014/main" id="{810467D8-519E-6797-2EC0-254FA067E9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7F9F436-3999-F820-AA07-3CC7281275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0771AA1-64B3-4A7A-841F-09C3AFEDA503}" type="slidenum">
              <a:rPr lang="en-GB" smtClean="0"/>
              <a:t>‹#›</a:t>
            </a:fld>
            <a:endParaRPr lang="en-GB"/>
          </a:p>
        </p:txBody>
      </p:sp>
    </p:spTree>
    <p:extLst>
      <p:ext uri="{BB962C8B-B14F-4D97-AF65-F5344CB8AC3E}">
        <p14:creationId xmlns:p14="http://schemas.microsoft.com/office/powerpoint/2010/main" val="2761177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mwLzX_0CBVQ"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mwLzX_0CBVQ"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0" Type="http://schemas.openxmlformats.org/officeDocument/2006/relationships/image" Target="../media/image11.png"/><Relationship Id="rId76" Type="http://schemas.openxmlformats.org/officeDocument/2006/relationships/customXml" Target="../ink/ink3.xml"/><Relationship Id="rId2" Type="http://schemas.openxmlformats.org/officeDocument/2006/relationships/customXml" Target="../ink/ink1.xml"/><Relationship Id="rId75" Type="http://schemas.openxmlformats.org/officeDocument/2006/relationships/image" Target="../media/image46.png"/><Relationship Id="rId1" Type="http://schemas.openxmlformats.org/officeDocument/2006/relationships/slideLayout" Target="../slideLayouts/slideLayout2.xml"/><Relationship Id="rId74" Type="http://schemas.openxmlformats.org/officeDocument/2006/relationships/customXml" Target="../ink/ink2.xml"/><Relationship Id="rId82" Type="http://schemas.openxmlformats.org/officeDocument/2006/relationships/image" Target="../media/image12.png"/><Relationship Id="rId73" Type="http://schemas.openxmlformats.org/officeDocument/2006/relationships/image" Target="../media/image45.png"/><Relationship Id="rId78" Type="http://schemas.openxmlformats.org/officeDocument/2006/relationships/customXml" Target="../ink/ink4.xml"/><Relationship Id="rId81" Type="http://schemas.openxmlformats.org/officeDocument/2006/relationships/customXml" Target="../ink/ink5.xml"/><Relationship Id="rId77" Type="http://schemas.openxmlformats.org/officeDocument/2006/relationships/image" Target="../media/image47.png"/></Relationships>
</file>

<file path=ppt/slides/_rels/slide30.xml.rels><?xml version="1.0" encoding="UTF-8" standalone="yes"?>
<Relationships xmlns="http://schemas.openxmlformats.org/package/2006/relationships"><Relationship Id="rId8" Type="http://schemas.openxmlformats.org/officeDocument/2006/relationships/hyperlink" Target="https://www.britannica.com/place/Spratly-Islands" TargetMode="External"/><Relationship Id="rId3" Type="http://schemas.openxmlformats.org/officeDocument/2006/relationships/image" Target="../media/image1.png"/><Relationship Id="rId7" Type="http://schemas.openxmlformats.org/officeDocument/2006/relationships/hyperlink" Target="https://www.economist.com/topics/geopolitic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thegeopolitics.com/" TargetMode="External"/><Relationship Id="rId5" Type="http://schemas.openxmlformats.org/officeDocument/2006/relationships/hyperlink" Target="https://www.bbc.co.uk/news/world-asia-pacific-13748349" TargetMode="External"/><Relationship Id="rId10" Type="http://schemas.openxmlformats.org/officeDocument/2006/relationships/hyperlink" Target="https://www.cokogames.com/battleship-for-kids/" TargetMode="External"/><Relationship Id="rId4" Type="http://schemas.openxmlformats.org/officeDocument/2006/relationships/image" Target="../media/image2.svg"/><Relationship Id="rId9" Type="http://schemas.openxmlformats.org/officeDocument/2006/relationships/hyperlink" Target="https://www.bbc.co.uk/bitesize/articles/zjqwjsg#z6pnsk7"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9A683-82F4-A741-2AB2-988C14C802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25F047-F9D0-CFC9-37D7-080FFCCCB8B7}"/>
              </a:ext>
            </a:extLst>
          </p:cNvPr>
          <p:cNvSpPr>
            <a:spLocks noGrp="1"/>
          </p:cNvSpPr>
          <p:nvPr>
            <p:ph type="title"/>
          </p:nvPr>
        </p:nvSpPr>
        <p:spPr>
          <a:xfrm>
            <a:off x="0" y="-352013"/>
            <a:ext cx="10515600" cy="1325563"/>
          </a:xfrm>
        </p:spPr>
        <p:txBody>
          <a:bodyPr/>
          <a:lstStyle/>
          <a:p>
            <a:r>
              <a:rPr lang="en-GB" dirty="0"/>
              <a:t>Starter</a:t>
            </a:r>
          </a:p>
        </p:txBody>
      </p:sp>
      <p:sp>
        <p:nvSpPr>
          <p:cNvPr id="3" name="Content Placeholder 2">
            <a:extLst>
              <a:ext uri="{FF2B5EF4-FFF2-40B4-BE49-F238E27FC236}">
                <a16:creationId xmlns:a16="http://schemas.microsoft.com/office/drawing/2014/main" id="{DCC2369F-55DD-B40C-F2B7-6C2E5EA0601A}"/>
              </a:ext>
            </a:extLst>
          </p:cNvPr>
          <p:cNvSpPr>
            <a:spLocks noGrp="1"/>
          </p:cNvSpPr>
          <p:nvPr>
            <p:ph idx="1"/>
          </p:nvPr>
        </p:nvSpPr>
        <p:spPr>
          <a:xfrm>
            <a:off x="43465" y="667928"/>
            <a:ext cx="12148535" cy="4351338"/>
          </a:xfrm>
        </p:spPr>
        <p:txBody>
          <a:bodyPr/>
          <a:lstStyle/>
          <a:p>
            <a:pPr marL="0" indent="0">
              <a:buNone/>
            </a:pPr>
            <a:r>
              <a:rPr lang="en-GB" dirty="0"/>
              <a:t>What is the link between these organisations?</a:t>
            </a:r>
          </a:p>
          <a:p>
            <a:pPr marL="0" indent="0">
              <a:buNone/>
            </a:pPr>
            <a:r>
              <a:rPr lang="en-GB" dirty="0"/>
              <a:t>How might it link to today’s lesson?</a:t>
            </a:r>
          </a:p>
        </p:txBody>
      </p:sp>
      <p:sp>
        <p:nvSpPr>
          <p:cNvPr id="4" name="Rectangle 3">
            <a:extLst>
              <a:ext uri="{FF2B5EF4-FFF2-40B4-BE49-F238E27FC236}">
                <a16:creationId xmlns:a16="http://schemas.microsoft.com/office/drawing/2014/main" id="{1341A139-A0B8-3733-084A-BD8CB8173ED0}"/>
              </a:ext>
            </a:extLst>
          </p:cNvPr>
          <p:cNvSpPr/>
          <p:nvPr/>
        </p:nvSpPr>
        <p:spPr>
          <a:xfrm>
            <a:off x="7232035" y="2075871"/>
            <a:ext cx="2321319" cy="18410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United Nations logo</a:t>
            </a:r>
          </a:p>
        </p:txBody>
      </p:sp>
      <p:sp>
        <p:nvSpPr>
          <p:cNvPr id="5" name="Rectangle 4">
            <a:extLst>
              <a:ext uri="{FF2B5EF4-FFF2-40B4-BE49-F238E27FC236}">
                <a16:creationId xmlns:a16="http://schemas.microsoft.com/office/drawing/2014/main" id="{68D4E060-A9C8-5DB2-B766-BFC4EE886F61}"/>
              </a:ext>
            </a:extLst>
          </p:cNvPr>
          <p:cNvSpPr/>
          <p:nvPr/>
        </p:nvSpPr>
        <p:spPr>
          <a:xfrm>
            <a:off x="9354940" y="4295586"/>
            <a:ext cx="2321319" cy="18410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World Economic Forum logo</a:t>
            </a:r>
          </a:p>
        </p:txBody>
      </p:sp>
      <p:sp>
        <p:nvSpPr>
          <p:cNvPr id="6" name="Rectangle 5">
            <a:extLst>
              <a:ext uri="{FF2B5EF4-FFF2-40B4-BE49-F238E27FC236}">
                <a16:creationId xmlns:a16="http://schemas.microsoft.com/office/drawing/2014/main" id="{E2666A9C-1053-BB8A-0C3D-7805690DF010}"/>
              </a:ext>
            </a:extLst>
          </p:cNvPr>
          <p:cNvSpPr/>
          <p:nvPr/>
        </p:nvSpPr>
        <p:spPr>
          <a:xfrm>
            <a:off x="5725756" y="4546168"/>
            <a:ext cx="2321319" cy="18410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European Union logo</a:t>
            </a:r>
          </a:p>
        </p:txBody>
      </p:sp>
      <p:sp>
        <p:nvSpPr>
          <p:cNvPr id="7" name="Rectangle 6">
            <a:extLst>
              <a:ext uri="{FF2B5EF4-FFF2-40B4-BE49-F238E27FC236}">
                <a16:creationId xmlns:a16="http://schemas.microsoft.com/office/drawing/2014/main" id="{D2C7204C-86AB-68D7-0DEC-1FBB5203E9D7}"/>
              </a:ext>
            </a:extLst>
          </p:cNvPr>
          <p:cNvSpPr/>
          <p:nvPr/>
        </p:nvSpPr>
        <p:spPr>
          <a:xfrm>
            <a:off x="3974928" y="1923060"/>
            <a:ext cx="2321319" cy="18410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NATO logo</a:t>
            </a:r>
          </a:p>
        </p:txBody>
      </p:sp>
      <p:sp>
        <p:nvSpPr>
          <p:cNvPr id="8" name="Rectangle 7">
            <a:extLst>
              <a:ext uri="{FF2B5EF4-FFF2-40B4-BE49-F238E27FC236}">
                <a16:creationId xmlns:a16="http://schemas.microsoft.com/office/drawing/2014/main" id="{5D0596CD-A161-8402-3551-053B230DBA7C}"/>
              </a:ext>
            </a:extLst>
          </p:cNvPr>
          <p:cNvSpPr/>
          <p:nvPr/>
        </p:nvSpPr>
        <p:spPr>
          <a:xfrm>
            <a:off x="1809430" y="4295586"/>
            <a:ext cx="2321319" cy="18410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International Crisis Group logo</a:t>
            </a:r>
          </a:p>
        </p:txBody>
      </p:sp>
      <p:sp>
        <p:nvSpPr>
          <p:cNvPr id="9" name="Rectangle 8">
            <a:extLst>
              <a:ext uri="{FF2B5EF4-FFF2-40B4-BE49-F238E27FC236}">
                <a16:creationId xmlns:a16="http://schemas.microsoft.com/office/drawing/2014/main" id="{21891E7F-93D7-87E4-6257-00FD61413ED7}"/>
              </a:ext>
            </a:extLst>
          </p:cNvPr>
          <p:cNvSpPr/>
          <p:nvPr/>
        </p:nvSpPr>
        <p:spPr>
          <a:xfrm>
            <a:off x="442987" y="2075871"/>
            <a:ext cx="2321319" cy="184107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image of International Monetary Fund logo</a:t>
            </a:r>
          </a:p>
        </p:txBody>
      </p:sp>
    </p:spTree>
    <p:extLst>
      <p:ext uri="{BB962C8B-B14F-4D97-AF65-F5344CB8AC3E}">
        <p14:creationId xmlns:p14="http://schemas.microsoft.com/office/powerpoint/2010/main" val="3203436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E76A2C-D7BF-E1F1-2946-D3E9CB0DF839}"/>
              </a:ext>
            </a:extLst>
          </p:cNvPr>
          <p:cNvSpPr>
            <a:spLocks noGrp="1"/>
          </p:cNvSpPr>
          <p:nvPr>
            <p:ph idx="1"/>
          </p:nvPr>
        </p:nvSpPr>
        <p:spPr>
          <a:xfrm>
            <a:off x="338308" y="1305254"/>
            <a:ext cx="11507328" cy="4096710"/>
          </a:xfrm>
        </p:spPr>
        <p:txBody>
          <a:bodyPr>
            <a:normAutofit/>
          </a:bodyPr>
          <a:lstStyle/>
          <a:p>
            <a:pPr marL="0" indent="0">
              <a:buNone/>
            </a:pPr>
            <a:r>
              <a:rPr lang="en-GB" dirty="0"/>
              <a:t>In your pairs, you need to decide who will be explaining and who will be drawing. </a:t>
            </a:r>
          </a:p>
          <a:p>
            <a:pPr marL="0" indent="0">
              <a:buNone/>
            </a:pPr>
            <a:r>
              <a:rPr lang="en-GB" dirty="0"/>
              <a:t>If you are drawing, grab a whiteboard &amp; face away from the whiteboard. </a:t>
            </a:r>
          </a:p>
          <a:p>
            <a:pPr marL="0" indent="0">
              <a:buNone/>
            </a:pPr>
            <a:r>
              <a:rPr lang="en-GB" dirty="0"/>
              <a:t>If you are explaining, you will be shown an image. You need to describe this image for your partner to draw. However, your challenge is to explain it, without using any of the key words in the box.  </a:t>
            </a:r>
          </a:p>
        </p:txBody>
      </p:sp>
      <p:sp>
        <p:nvSpPr>
          <p:cNvPr id="2" name="Title 1">
            <a:extLst>
              <a:ext uri="{FF2B5EF4-FFF2-40B4-BE49-F238E27FC236}">
                <a16:creationId xmlns:a16="http://schemas.microsoft.com/office/drawing/2014/main" id="{FCCDAB50-24FA-7CA8-30EC-D7D6A26C7B7C}"/>
              </a:ext>
            </a:extLst>
          </p:cNvPr>
          <p:cNvSpPr>
            <a:spLocks noGrp="1"/>
          </p:cNvSpPr>
          <p:nvPr>
            <p:ph type="title"/>
          </p:nvPr>
        </p:nvSpPr>
        <p:spPr>
          <a:xfrm>
            <a:off x="125819" y="152474"/>
            <a:ext cx="10515600" cy="1325563"/>
          </a:xfrm>
        </p:spPr>
        <p:txBody>
          <a:bodyPr/>
          <a:lstStyle/>
          <a:p>
            <a:r>
              <a:rPr lang="en-GB" dirty="0"/>
              <a:t>Team task</a:t>
            </a:r>
          </a:p>
        </p:txBody>
      </p:sp>
    </p:spTree>
    <p:extLst>
      <p:ext uri="{BB962C8B-B14F-4D97-AF65-F5344CB8AC3E}">
        <p14:creationId xmlns:p14="http://schemas.microsoft.com/office/powerpoint/2010/main" val="1959761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EACFFA-B231-0787-13D4-D4B497628BC9}"/>
              </a:ext>
            </a:extLst>
          </p:cNvPr>
          <p:cNvSpPr>
            <a:spLocks noGrp="1"/>
          </p:cNvSpPr>
          <p:nvPr>
            <p:ph idx="1"/>
          </p:nvPr>
        </p:nvSpPr>
        <p:spPr>
          <a:xfrm>
            <a:off x="226827" y="581616"/>
            <a:ext cx="10515600" cy="4351338"/>
          </a:xfrm>
        </p:spPr>
        <p:txBody>
          <a:bodyPr>
            <a:normAutofit lnSpcReduction="10000"/>
          </a:bodyPr>
          <a:lstStyle/>
          <a:p>
            <a:pPr marL="0" indent="0">
              <a:buNone/>
            </a:pPr>
            <a:r>
              <a:rPr lang="en-GB" b="1" u="sng" dirty="0"/>
              <a:t>Do not use these words:</a:t>
            </a:r>
          </a:p>
          <a:p>
            <a:pPr>
              <a:buFont typeface="Wingdings" panose="05000000000000000000" pitchFamily="2" charset="2"/>
              <a:buChar char="§"/>
            </a:pPr>
            <a:r>
              <a:rPr lang="en-GB" dirty="0"/>
              <a:t>Sea</a:t>
            </a:r>
          </a:p>
          <a:p>
            <a:pPr>
              <a:buFont typeface="Wingdings" panose="05000000000000000000" pitchFamily="2" charset="2"/>
              <a:buChar char="§"/>
            </a:pPr>
            <a:r>
              <a:rPr lang="en-GB" dirty="0"/>
              <a:t>Islands</a:t>
            </a:r>
          </a:p>
          <a:p>
            <a:pPr>
              <a:buFont typeface="Wingdings" panose="05000000000000000000" pitchFamily="2" charset="2"/>
              <a:buChar char="§"/>
            </a:pPr>
            <a:r>
              <a:rPr lang="en-GB" dirty="0"/>
              <a:t>China </a:t>
            </a:r>
          </a:p>
          <a:p>
            <a:pPr>
              <a:buFont typeface="Wingdings" panose="05000000000000000000" pitchFamily="2" charset="2"/>
              <a:buChar char="§"/>
            </a:pPr>
            <a:r>
              <a:rPr lang="en-GB" dirty="0"/>
              <a:t>Taiwan</a:t>
            </a:r>
          </a:p>
          <a:p>
            <a:pPr>
              <a:buFont typeface="Wingdings" panose="05000000000000000000" pitchFamily="2" charset="2"/>
              <a:buChar char="§"/>
            </a:pPr>
            <a:r>
              <a:rPr lang="en-GB" dirty="0"/>
              <a:t>Philippines</a:t>
            </a:r>
          </a:p>
          <a:p>
            <a:pPr>
              <a:buFont typeface="Wingdings" panose="05000000000000000000" pitchFamily="2" charset="2"/>
              <a:buChar char="§"/>
            </a:pPr>
            <a:r>
              <a:rPr lang="en-GB" dirty="0"/>
              <a:t>Brunei</a:t>
            </a:r>
          </a:p>
          <a:p>
            <a:pPr>
              <a:buFont typeface="Wingdings" panose="05000000000000000000" pitchFamily="2" charset="2"/>
              <a:buChar char="§"/>
            </a:pPr>
            <a:r>
              <a:rPr lang="en-GB" dirty="0"/>
              <a:t>Malaysia</a:t>
            </a:r>
          </a:p>
          <a:p>
            <a:pPr>
              <a:buFont typeface="Wingdings" panose="05000000000000000000" pitchFamily="2" charset="2"/>
              <a:buChar char="§"/>
            </a:pPr>
            <a:r>
              <a:rPr lang="en-GB" dirty="0"/>
              <a:t>Vietnam</a:t>
            </a:r>
          </a:p>
        </p:txBody>
      </p:sp>
      <p:sp>
        <p:nvSpPr>
          <p:cNvPr id="5" name="TextBox 4">
            <a:extLst>
              <a:ext uri="{FF2B5EF4-FFF2-40B4-BE49-F238E27FC236}">
                <a16:creationId xmlns:a16="http://schemas.microsoft.com/office/drawing/2014/main" id="{18417082-FA10-3505-4793-E8F2BB8D413C}"/>
              </a:ext>
            </a:extLst>
          </p:cNvPr>
          <p:cNvSpPr txBox="1"/>
          <p:nvPr/>
        </p:nvSpPr>
        <p:spPr>
          <a:xfrm>
            <a:off x="738964" y="5445387"/>
            <a:ext cx="4263656" cy="830997"/>
          </a:xfrm>
          <a:prstGeom prst="rect">
            <a:avLst/>
          </a:prstGeom>
          <a:noFill/>
        </p:spPr>
        <p:txBody>
          <a:bodyPr wrap="square" rtlCol="0">
            <a:spAutoFit/>
          </a:bodyPr>
          <a:lstStyle/>
          <a:p>
            <a:r>
              <a:rPr lang="en-GB" sz="2400" dirty="0"/>
              <a:t>What do you think this map is representing?</a:t>
            </a:r>
          </a:p>
        </p:txBody>
      </p:sp>
      <p:sp>
        <p:nvSpPr>
          <p:cNvPr id="2" name="Rectangle 1">
            <a:extLst>
              <a:ext uri="{FF2B5EF4-FFF2-40B4-BE49-F238E27FC236}">
                <a16:creationId xmlns:a16="http://schemas.microsoft.com/office/drawing/2014/main" id="{E2C1D0D1-8FA0-5345-4EC3-38E17C7D473B}"/>
              </a:ext>
            </a:extLst>
          </p:cNvPr>
          <p:cNvSpPr/>
          <p:nvPr/>
        </p:nvSpPr>
        <p:spPr>
          <a:xfrm>
            <a:off x="5991448" y="382805"/>
            <a:ext cx="5629940" cy="546510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GB" sz="1400" i="1" dirty="0">
                <a:solidFill>
                  <a:schemeClr val="tx1">
                    <a:lumMod val="95000"/>
                    <a:lumOff val="5000"/>
                  </a:schemeClr>
                </a:solidFill>
              </a:rPr>
              <a:t>Insert South China Sea diagram (including the Spratly islands etc)</a:t>
            </a:r>
          </a:p>
        </p:txBody>
      </p:sp>
    </p:spTree>
    <p:extLst>
      <p:ext uri="{BB962C8B-B14F-4D97-AF65-F5344CB8AC3E}">
        <p14:creationId xmlns:p14="http://schemas.microsoft.com/office/powerpoint/2010/main" val="248550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12ABD-6316-0394-6A8A-BE0C606F87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406AFB-C6C2-1CE7-2D4A-47371E50A732}"/>
              </a:ext>
            </a:extLst>
          </p:cNvPr>
          <p:cNvSpPr>
            <a:spLocks noGrp="1"/>
          </p:cNvSpPr>
          <p:nvPr>
            <p:ph type="title"/>
          </p:nvPr>
        </p:nvSpPr>
        <p:spPr/>
        <p:txBody>
          <a:bodyPr>
            <a:normAutofit fontScale="90000"/>
          </a:bodyPr>
          <a:lstStyle/>
          <a:p>
            <a:r>
              <a:rPr lang="en-GB" dirty="0"/>
              <a:t>Using the info in this video, complete your piece of text by adding the key words into the correct sections</a:t>
            </a:r>
          </a:p>
        </p:txBody>
      </p:sp>
      <p:sp>
        <p:nvSpPr>
          <p:cNvPr id="3" name="Content Placeholder 2">
            <a:extLst>
              <a:ext uri="{FF2B5EF4-FFF2-40B4-BE49-F238E27FC236}">
                <a16:creationId xmlns:a16="http://schemas.microsoft.com/office/drawing/2014/main" id="{D1249AA0-91FC-91D0-78CA-71FCCCF72B5D}"/>
              </a:ext>
            </a:extLst>
          </p:cNvPr>
          <p:cNvSpPr>
            <a:spLocks noGrp="1"/>
          </p:cNvSpPr>
          <p:nvPr>
            <p:ph idx="1"/>
          </p:nvPr>
        </p:nvSpPr>
        <p:spPr>
          <a:xfrm>
            <a:off x="795670" y="2389150"/>
            <a:ext cx="10515600" cy="4351338"/>
          </a:xfrm>
        </p:spPr>
        <p:txBody>
          <a:bodyPr>
            <a:normAutofit/>
          </a:bodyPr>
          <a:lstStyle/>
          <a:p>
            <a:pPr marL="0" indent="0">
              <a:buNone/>
            </a:pPr>
            <a:r>
              <a:rPr lang="en-GB" sz="2000" dirty="0">
                <a:hlinkClick r:id="rId2"/>
              </a:rPr>
              <a:t>What is the South China Sea dispute?</a:t>
            </a:r>
            <a:endParaRPr lang="en-GB" sz="2000" dirty="0"/>
          </a:p>
        </p:txBody>
      </p:sp>
      <p:sp>
        <p:nvSpPr>
          <p:cNvPr id="4" name="TextBox 3">
            <a:extLst>
              <a:ext uri="{FF2B5EF4-FFF2-40B4-BE49-F238E27FC236}">
                <a16:creationId xmlns:a16="http://schemas.microsoft.com/office/drawing/2014/main" id="{3C917E95-FA1E-8231-FDF2-875EC50F049D}"/>
              </a:ext>
            </a:extLst>
          </p:cNvPr>
          <p:cNvSpPr txBox="1"/>
          <p:nvPr/>
        </p:nvSpPr>
        <p:spPr>
          <a:xfrm>
            <a:off x="919717" y="3274827"/>
            <a:ext cx="9245008" cy="1938992"/>
          </a:xfrm>
          <a:prstGeom prst="rect">
            <a:avLst/>
          </a:prstGeom>
          <a:noFill/>
        </p:spPr>
        <p:txBody>
          <a:bodyPr wrap="square" rtlCol="0">
            <a:spAutoFit/>
          </a:bodyPr>
          <a:lstStyle/>
          <a:p>
            <a:pPr marL="342900" indent="-342900">
              <a:buAutoNum type="arabicParenR"/>
            </a:pPr>
            <a:r>
              <a:rPr lang="en-GB" sz="2000" dirty="0"/>
              <a:t>Roughly what percentage of global trade passes through the waters of the South China Sea? ……………..</a:t>
            </a:r>
          </a:p>
          <a:p>
            <a:pPr marL="342900" indent="-342900">
              <a:buAutoNum type="arabicParenR"/>
            </a:pPr>
            <a:r>
              <a:rPr lang="en-GB" sz="2000" dirty="0"/>
              <a:t>How many barrels of oil is it believed to hold? ………………</a:t>
            </a:r>
          </a:p>
          <a:p>
            <a:pPr marL="342900" indent="-342900">
              <a:buAutoNum type="arabicParenR"/>
            </a:pPr>
            <a:r>
              <a:rPr lang="en-GB" sz="2000" dirty="0"/>
              <a:t>How many Vietnamese sailors were killed in the 1974 incident? ………………..</a:t>
            </a:r>
            <a:endParaRPr lang="en-GB" sz="2000" dirty="0">
              <a:solidFill>
                <a:srgbClr val="FF0000"/>
              </a:solidFill>
            </a:endParaRPr>
          </a:p>
          <a:p>
            <a:pPr marL="342900" indent="-342900">
              <a:buAutoNum type="arabicParenR"/>
            </a:pPr>
            <a:r>
              <a:rPr lang="en-GB" sz="2000" dirty="0"/>
              <a:t>How much did the USA announce they were putting into a defence fund for the Philippines? ………………..</a:t>
            </a:r>
            <a:endParaRPr lang="en-GB" sz="2000" dirty="0">
              <a:solidFill>
                <a:srgbClr val="FF0000"/>
              </a:solidFill>
            </a:endParaRPr>
          </a:p>
        </p:txBody>
      </p:sp>
    </p:spTree>
    <p:extLst>
      <p:ext uri="{BB962C8B-B14F-4D97-AF65-F5344CB8AC3E}">
        <p14:creationId xmlns:p14="http://schemas.microsoft.com/office/powerpoint/2010/main" val="13865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2F030-24A0-432B-16B8-52EBB040DEF3}"/>
              </a:ext>
            </a:extLst>
          </p:cNvPr>
          <p:cNvSpPr>
            <a:spLocks noGrp="1"/>
          </p:cNvSpPr>
          <p:nvPr>
            <p:ph type="title"/>
          </p:nvPr>
        </p:nvSpPr>
        <p:spPr/>
        <p:txBody>
          <a:bodyPr>
            <a:normAutofit fontScale="90000"/>
          </a:bodyPr>
          <a:lstStyle/>
          <a:p>
            <a:r>
              <a:rPr lang="en-GB" dirty="0"/>
              <a:t>Using the info in this video, complete your piece of text by adding the key words into the correct sections</a:t>
            </a:r>
          </a:p>
        </p:txBody>
      </p:sp>
      <p:sp>
        <p:nvSpPr>
          <p:cNvPr id="3" name="Content Placeholder 2">
            <a:extLst>
              <a:ext uri="{FF2B5EF4-FFF2-40B4-BE49-F238E27FC236}">
                <a16:creationId xmlns:a16="http://schemas.microsoft.com/office/drawing/2014/main" id="{6FFA6DD3-2C45-C4C3-F6D4-DD434C3E6C1B}"/>
              </a:ext>
            </a:extLst>
          </p:cNvPr>
          <p:cNvSpPr>
            <a:spLocks noGrp="1"/>
          </p:cNvSpPr>
          <p:nvPr>
            <p:ph idx="1"/>
          </p:nvPr>
        </p:nvSpPr>
        <p:spPr/>
        <p:txBody>
          <a:bodyPr>
            <a:normAutofit/>
          </a:bodyPr>
          <a:lstStyle/>
          <a:p>
            <a:pPr marL="0" indent="0">
              <a:buNone/>
            </a:pPr>
            <a:r>
              <a:rPr lang="en-GB" sz="2000" dirty="0">
                <a:hlinkClick r:id="rId2"/>
              </a:rPr>
              <a:t>What is the South China Sea dispute?</a:t>
            </a:r>
            <a:endParaRPr lang="en-GB" sz="2000" dirty="0"/>
          </a:p>
        </p:txBody>
      </p:sp>
      <p:sp>
        <p:nvSpPr>
          <p:cNvPr id="4" name="TextBox 3">
            <a:extLst>
              <a:ext uri="{FF2B5EF4-FFF2-40B4-BE49-F238E27FC236}">
                <a16:creationId xmlns:a16="http://schemas.microsoft.com/office/drawing/2014/main" id="{304313A5-B769-821E-2DEC-CA0366581D28}"/>
              </a:ext>
            </a:extLst>
          </p:cNvPr>
          <p:cNvSpPr txBox="1"/>
          <p:nvPr/>
        </p:nvSpPr>
        <p:spPr>
          <a:xfrm>
            <a:off x="691116" y="3269512"/>
            <a:ext cx="7841512" cy="2554545"/>
          </a:xfrm>
          <a:prstGeom prst="rect">
            <a:avLst/>
          </a:prstGeom>
          <a:noFill/>
        </p:spPr>
        <p:txBody>
          <a:bodyPr wrap="square" rtlCol="0">
            <a:spAutoFit/>
          </a:bodyPr>
          <a:lstStyle/>
          <a:p>
            <a:pPr marL="342900" indent="-342900">
              <a:buAutoNum type="arabicParenR"/>
            </a:pPr>
            <a:r>
              <a:rPr lang="en-GB" sz="2000" dirty="0"/>
              <a:t>Roughly what percentage of global trade passes through the waters of the South China Sea? </a:t>
            </a:r>
            <a:r>
              <a:rPr lang="en-GB" sz="2000" dirty="0">
                <a:solidFill>
                  <a:srgbClr val="FF0000"/>
                </a:solidFill>
              </a:rPr>
              <a:t>20% </a:t>
            </a:r>
            <a:endParaRPr lang="en-GB" sz="2000" dirty="0"/>
          </a:p>
          <a:p>
            <a:pPr marL="342900" indent="-342900">
              <a:buAutoNum type="arabicParenR"/>
            </a:pPr>
            <a:r>
              <a:rPr lang="en-GB" sz="2000" dirty="0"/>
              <a:t>How many barrels of oil is it believed to hold? </a:t>
            </a:r>
            <a:r>
              <a:rPr lang="en-GB" sz="2000" dirty="0">
                <a:solidFill>
                  <a:srgbClr val="FF0000"/>
                </a:solidFill>
              </a:rPr>
              <a:t>11 billion</a:t>
            </a:r>
          </a:p>
          <a:p>
            <a:pPr marL="342900" indent="-342900">
              <a:buAutoNum type="arabicParenR"/>
            </a:pPr>
            <a:r>
              <a:rPr lang="en-GB" sz="2000" dirty="0"/>
              <a:t>How many Vietnamese sailors were killed in the 1974 incident? </a:t>
            </a:r>
            <a:r>
              <a:rPr lang="en-GB" sz="2000" dirty="0">
                <a:solidFill>
                  <a:srgbClr val="FF0000"/>
                </a:solidFill>
              </a:rPr>
              <a:t>At least 74</a:t>
            </a:r>
          </a:p>
          <a:p>
            <a:pPr marL="342900" indent="-342900">
              <a:buAutoNum type="arabicParenR"/>
            </a:pPr>
            <a:r>
              <a:rPr lang="en-GB" sz="2000" dirty="0"/>
              <a:t>How much did the USA announce they were putting into a defence fund for the Philippines? </a:t>
            </a:r>
            <a:r>
              <a:rPr lang="en-GB" sz="2000" dirty="0">
                <a:solidFill>
                  <a:srgbClr val="FF0000"/>
                </a:solidFill>
              </a:rPr>
              <a:t>$500 million</a:t>
            </a:r>
          </a:p>
          <a:p>
            <a:pPr marL="342900" indent="-342900">
              <a:buAutoNum type="arabicParenR"/>
            </a:pPr>
            <a:endParaRPr lang="en-GB" sz="2000" dirty="0">
              <a:solidFill>
                <a:srgbClr val="FF0000"/>
              </a:solidFill>
            </a:endParaRPr>
          </a:p>
        </p:txBody>
      </p:sp>
    </p:spTree>
    <p:extLst>
      <p:ext uri="{BB962C8B-B14F-4D97-AF65-F5344CB8AC3E}">
        <p14:creationId xmlns:p14="http://schemas.microsoft.com/office/powerpoint/2010/main" val="640754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81FD8-B922-DFA4-D7F4-2CA0D9BB0DCC}"/>
              </a:ext>
            </a:extLst>
          </p:cNvPr>
          <p:cNvSpPr>
            <a:spLocks noGrp="1"/>
          </p:cNvSpPr>
          <p:nvPr>
            <p:ph type="title"/>
          </p:nvPr>
        </p:nvSpPr>
        <p:spPr/>
        <p:txBody>
          <a:bodyPr>
            <a:normAutofit fontScale="90000"/>
          </a:bodyPr>
          <a:lstStyle/>
          <a:p>
            <a:r>
              <a:rPr lang="en-GB" dirty="0"/>
              <a:t>What do you already know about these countries?</a:t>
            </a:r>
            <a:br>
              <a:rPr lang="en-GB" dirty="0"/>
            </a:br>
            <a:r>
              <a:rPr lang="en-GB" dirty="0"/>
              <a:t>How can you link it to geopolitics?</a:t>
            </a:r>
          </a:p>
        </p:txBody>
      </p:sp>
      <p:sp>
        <p:nvSpPr>
          <p:cNvPr id="3" name="Content Placeholder 2">
            <a:extLst>
              <a:ext uri="{FF2B5EF4-FFF2-40B4-BE49-F238E27FC236}">
                <a16:creationId xmlns:a16="http://schemas.microsoft.com/office/drawing/2014/main" id="{40C2C4C7-6EDE-8570-F7D2-D9D642807B93}"/>
              </a:ext>
            </a:extLst>
          </p:cNvPr>
          <p:cNvSpPr>
            <a:spLocks noGrp="1"/>
          </p:cNvSpPr>
          <p:nvPr>
            <p:ph idx="1"/>
          </p:nvPr>
        </p:nvSpPr>
        <p:spPr/>
        <p:txBody>
          <a:bodyPr/>
          <a:lstStyle/>
          <a:p>
            <a:r>
              <a:rPr lang="en-GB" dirty="0"/>
              <a:t>China</a:t>
            </a:r>
          </a:p>
          <a:p>
            <a:r>
              <a:rPr lang="en-GB" dirty="0"/>
              <a:t>Taiwan</a:t>
            </a:r>
          </a:p>
          <a:p>
            <a:r>
              <a:rPr lang="en-GB" dirty="0"/>
              <a:t>The Philippines</a:t>
            </a:r>
          </a:p>
          <a:p>
            <a:r>
              <a:rPr lang="en-GB" dirty="0"/>
              <a:t>Brunei</a:t>
            </a:r>
          </a:p>
          <a:p>
            <a:r>
              <a:rPr lang="en-GB" dirty="0"/>
              <a:t>Malaysia</a:t>
            </a:r>
          </a:p>
          <a:p>
            <a:r>
              <a:rPr lang="en-GB" dirty="0"/>
              <a:t>Vietnam</a:t>
            </a:r>
          </a:p>
          <a:p>
            <a:pPr marL="0" indent="0">
              <a:buNone/>
            </a:pPr>
            <a:endParaRPr lang="en-GB" dirty="0"/>
          </a:p>
        </p:txBody>
      </p:sp>
    </p:spTree>
    <p:extLst>
      <p:ext uri="{BB962C8B-B14F-4D97-AF65-F5344CB8AC3E}">
        <p14:creationId xmlns:p14="http://schemas.microsoft.com/office/powerpoint/2010/main" val="1807707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E13C8-11FC-21E6-2F93-80A65542ADD3}"/>
              </a:ext>
            </a:extLst>
          </p:cNvPr>
          <p:cNvSpPr>
            <a:spLocks noGrp="1"/>
          </p:cNvSpPr>
          <p:nvPr>
            <p:ph type="title"/>
          </p:nvPr>
        </p:nvSpPr>
        <p:spPr>
          <a:xfrm>
            <a:off x="77972" y="93995"/>
            <a:ext cx="10515600" cy="1325563"/>
          </a:xfrm>
        </p:spPr>
        <p:txBody>
          <a:bodyPr/>
          <a:lstStyle/>
          <a:p>
            <a:r>
              <a:rPr lang="en-GB" dirty="0"/>
              <a:t>What is the ‘Nine Dash Line’?</a:t>
            </a:r>
          </a:p>
        </p:txBody>
      </p:sp>
      <p:sp>
        <p:nvSpPr>
          <p:cNvPr id="6" name="Content Placeholder 2">
            <a:extLst>
              <a:ext uri="{FF2B5EF4-FFF2-40B4-BE49-F238E27FC236}">
                <a16:creationId xmlns:a16="http://schemas.microsoft.com/office/drawing/2014/main" id="{2CA2AA83-F9F6-F756-8E1D-431C2B92B6B8}"/>
              </a:ext>
            </a:extLst>
          </p:cNvPr>
          <p:cNvSpPr>
            <a:spLocks noGrp="1"/>
          </p:cNvSpPr>
          <p:nvPr>
            <p:ph idx="1"/>
          </p:nvPr>
        </p:nvSpPr>
        <p:spPr>
          <a:xfrm>
            <a:off x="125819" y="1113244"/>
            <a:ext cx="10515600" cy="4351338"/>
          </a:xfrm>
        </p:spPr>
        <p:txBody>
          <a:bodyPr/>
          <a:lstStyle/>
          <a:p>
            <a:pPr marL="0" indent="0">
              <a:buNone/>
            </a:pPr>
            <a:r>
              <a:rPr lang="en-GB" dirty="0"/>
              <a:t>This was briefly mentioned in the video we watched. Can you remember what is refers to?</a:t>
            </a:r>
          </a:p>
          <a:p>
            <a:pPr marL="0" indent="0">
              <a:buNone/>
            </a:pPr>
            <a:endParaRPr lang="en-GB" dirty="0"/>
          </a:p>
        </p:txBody>
      </p:sp>
      <p:sp>
        <p:nvSpPr>
          <p:cNvPr id="8" name="TextBox 7">
            <a:extLst>
              <a:ext uri="{FF2B5EF4-FFF2-40B4-BE49-F238E27FC236}">
                <a16:creationId xmlns:a16="http://schemas.microsoft.com/office/drawing/2014/main" id="{607FC843-3908-F9A8-4312-8A4BECEF34BB}"/>
              </a:ext>
            </a:extLst>
          </p:cNvPr>
          <p:cNvSpPr txBox="1"/>
          <p:nvPr/>
        </p:nvSpPr>
        <p:spPr>
          <a:xfrm>
            <a:off x="224612" y="2328847"/>
            <a:ext cx="6792876" cy="4154984"/>
          </a:xfrm>
          <a:prstGeom prst="rect">
            <a:avLst/>
          </a:prstGeom>
          <a:solidFill>
            <a:schemeClr val="accent2">
              <a:lumMod val="20000"/>
              <a:lumOff val="80000"/>
            </a:schemeClr>
          </a:solidFill>
        </p:spPr>
        <p:txBody>
          <a:bodyPr wrap="square">
            <a:spAutoFit/>
          </a:bodyPr>
          <a:lstStyle/>
          <a:p>
            <a:r>
              <a:rPr lang="en-GB" sz="2400" dirty="0"/>
              <a:t>The nine-dash line is a boundary that China uses to show the area it claims in the South China Sea. This line appears on Chinese maps and includes many islands and waters that other countries also claim.</a:t>
            </a:r>
          </a:p>
          <a:p>
            <a:r>
              <a:rPr lang="en-GB" sz="2400" dirty="0"/>
              <a:t>It first appeared on maps made by China in 1947.</a:t>
            </a:r>
          </a:p>
          <a:p>
            <a:r>
              <a:rPr lang="en-GB" sz="2400" dirty="0"/>
              <a:t>Other countries also claim parts of the South China Sea, which has resulted in tension &amp; disagreements. </a:t>
            </a:r>
          </a:p>
          <a:p>
            <a:r>
              <a:rPr lang="en-GB" sz="2400" dirty="0"/>
              <a:t>In 2016, the United Nations stated that China’s claims inside the nine-dash line were not legal. </a:t>
            </a:r>
          </a:p>
        </p:txBody>
      </p:sp>
      <p:sp>
        <p:nvSpPr>
          <p:cNvPr id="9" name="TextBox 8">
            <a:extLst>
              <a:ext uri="{FF2B5EF4-FFF2-40B4-BE49-F238E27FC236}">
                <a16:creationId xmlns:a16="http://schemas.microsoft.com/office/drawing/2014/main" id="{633EEB42-996B-94E0-F1D1-3E7EF9406D76}"/>
              </a:ext>
            </a:extLst>
          </p:cNvPr>
          <p:cNvSpPr txBox="1"/>
          <p:nvPr/>
        </p:nvSpPr>
        <p:spPr>
          <a:xfrm>
            <a:off x="7265581" y="2980405"/>
            <a:ext cx="3818859" cy="1015663"/>
          </a:xfrm>
          <a:prstGeom prst="rect">
            <a:avLst/>
          </a:prstGeom>
          <a:noFill/>
        </p:spPr>
        <p:txBody>
          <a:bodyPr wrap="square" rtlCol="0">
            <a:spAutoFit/>
          </a:bodyPr>
          <a:lstStyle/>
          <a:p>
            <a:r>
              <a:rPr lang="en-GB" sz="2000" b="1" u="sng" dirty="0"/>
              <a:t>Task:</a:t>
            </a:r>
          </a:p>
          <a:p>
            <a:r>
              <a:rPr lang="en-GB" sz="2000" b="1" dirty="0"/>
              <a:t>Summarise this information into no more than 25 words.</a:t>
            </a:r>
          </a:p>
        </p:txBody>
      </p:sp>
    </p:spTree>
    <p:extLst>
      <p:ext uri="{BB962C8B-B14F-4D97-AF65-F5344CB8AC3E}">
        <p14:creationId xmlns:p14="http://schemas.microsoft.com/office/powerpoint/2010/main" val="3822378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2C13B-1C4D-EB9B-A18B-06542C61BF30}"/>
              </a:ext>
            </a:extLst>
          </p:cNvPr>
          <p:cNvSpPr>
            <a:spLocks noGrp="1"/>
          </p:cNvSpPr>
          <p:nvPr>
            <p:ph type="title"/>
          </p:nvPr>
        </p:nvSpPr>
        <p:spPr>
          <a:xfrm>
            <a:off x="0" y="46148"/>
            <a:ext cx="10515600" cy="1325563"/>
          </a:xfrm>
        </p:spPr>
        <p:txBody>
          <a:bodyPr/>
          <a:lstStyle/>
          <a:p>
            <a:r>
              <a:rPr lang="en-GB" dirty="0"/>
              <a:t>Location Context</a:t>
            </a:r>
          </a:p>
        </p:txBody>
      </p:sp>
      <p:sp>
        <p:nvSpPr>
          <p:cNvPr id="3" name="Content Placeholder 2">
            <a:extLst>
              <a:ext uri="{FF2B5EF4-FFF2-40B4-BE49-F238E27FC236}">
                <a16:creationId xmlns:a16="http://schemas.microsoft.com/office/drawing/2014/main" id="{2FA482A0-5C74-D545-C2B0-DD8DC1140665}"/>
              </a:ext>
            </a:extLst>
          </p:cNvPr>
          <p:cNvSpPr>
            <a:spLocks noGrp="1"/>
          </p:cNvSpPr>
          <p:nvPr>
            <p:ph idx="1"/>
          </p:nvPr>
        </p:nvSpPr>
        <p:spPr>
          <a:xfrm>
            <a:off x="0" y="1243033"/>
            <a:ext cx="6881100" cy="4782510"/>
          </a:xfrm>
        </p:spPr>
        <p:txBody>
          <a:bodyPr/>
          <a:lstStyle/>
          <a:p>
            <a:pPr marL="0" indent="0">
              <a:buNone/>
            </a:pPr>
            <a:r>
              <a:rPr lang="en-GB" dirty="0"/>
              <a:t>You now need to add to your explanation, by describing the location of the Spratly islands. </a:t>
            </a:r>
          </a:p>
          <a:p>
            <a:pPr marL="0" indent="0">
              <a:buNone/>
            </a:pPr>
            <a:r>
              <a:rPr lang="en-GB" dirty="0"/>
              <a:t>Use the maps and key points to help you.</a:t>
            </a:r>
          </a:p>
          <a:p>
            <a:pPr marL="0" indent="0">
              <a:buNone/>
            </a:pPr>
            <a:r>
              <a:rPr lang="en-GB" dirty="0"/>
              <a:t>There is no word limit for this task. </a:t>
            </a:r>
          </a:p>
        </p:txBody>
      </p:sp>
      <p:sp>
        <p:nvSpPr>
          <p:cNvPr id="4" name="Content Placeholder 2">
            <a:extLst>
              <a:ext uri="{FF2B5EF4-FFF2-40B4-BE49-F238E27FC236}">
                <a16:creationId xmlns:a16="http://schemas.microsoft.com/office/drawing/2014/main" id="{664026F9-6F4D-D562-BC54-6D411FF8311A}"/>
              </a:ext>
            </a:extLst>
          </p:cNvPr>
          <p:cNvSpPr txBox="1">
            <a:spLocks/>
          </p:cNvSpPr>
          <p:nvPr/>
        </p:nvSpPr>
        <p:spPr>
          <a:xfrm>
            <a:off x="727538" y="3815764"/>
            <a:ext cx="4049233" cy="253911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000" b="1" dirty="0"/>
              <a:t>Things to consider:</a:t>
            </a:r>
          </a:p>
          <a:p>
            <a:r>
              <a:rPr lang="en-GB" sz="2000" dirty="0"/>
              <a:t>Latitude &amp; longitude</a:t>
            </a:r>
          </a:p>
          <a:p>
            <a:r>
              <a:rPr lang="en-GB" sz="2000" dirty="0"/>
              <a:t>Continent</a:t>
            </a:r>
          </a:p>
          <a:p>
            <a:r>
              <a:rPr lang="en-GB" sz="2000" dirty="0"/>
              <a:t>Nearby countries</a:t>
            </a:r>
          </a:p>
          <a:p>
            <a:r>
              <a:rPr lang="en-GB" sz="2000" dirty="0"/>
              <a:t>Coordinates </a:t>
            </a:r>
          </a:p>
          <a:p>
            <a:r>
              <a:rPr lang="en-GB" sz="2000" dirty="0"/>
              <a:t>Nearby seas/oceans</a:t>
            </a:r>
          </a:p>
        </p:txBody>
      </p:sp>
      <p:sp>
        <p:nvSpPr>
          <p:cNvPr id="5" name="Rectangle 4">
            <a:extLst>
              <a:ext uri="{FF2B5EF4-FFF2-40B4-BE49-F238E27FC236}">
                <a16:creationId xmlns:a16="http://schemas.microsoft.com/office/drawing/2014/main" id="{9247A6DF-F6B1-634A-CA40-ED6E4917D404}"/>
              </a:ext>
            </a:extLst>
          </p:cNvPr>
          <p:cNvSpPr/>
          <p:nvPr/>
        </p:nvSpPr>
        <p:spPr>
          <a:xfrm>
            <a:off x="6820785" y="2817628"/>
            <a:ext cx="4774019" cy="3280144"/>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i="1" dirty="0">
                <a:solidFill>
                  <a:schemeClr val="tx1"/>
                </a:solidFill>
              </a:rPr>
              <a:t>Include a variety of maps that show the location of the Spratly islands on a global  and more local scale</a:t>
            </a:r>
          </a:p>
        </p:txBody>
      </p:sp>
    </p:spTree>
    <p:extLst>
      <p:ext uri="{BB962C8B-B14F-4D97-AF65-F5344CB8AC3E}">
        <p14:creationId xmlns:p14="http://schemas.microsoft.com/office/powerpoint/2010/main" val="3469231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53CDE-1DBF-4D29-54DD-B28EB82534E6}"/>
              </a:ext>
            </a:extLst>
          </p:cNvPr>
          <p:cNvSpPr>
            <a:spLocks noGrp="1"/>
          </p:cNvSpPr>
          <p:nvPr>
            <p:ph type="title"/>
          </p:nvPr>
        </p:nvSpPr>
        <p:spPr>
          <a:xfrm>
            <a:off x="0" y="0"/>
            <a:ext cx="10515600" cy="1325563"/>
          </a:xfrm>
        </p:spPr>
        <p:txBody>
          <a:bodyPr/>
          <a:lstStyle/>
          <a:p>
            <a:r>
              <a:rPr lang="en-GB" dirty="0"/>
              <a:t>Events of the Spratly islands</a:t>
            </a:r>
          </a:p>
        </p:txBody>
      </p:sp>
      <p:sp>
        <p:nvSpPr>
          <p:cNvPr id="3" name="Content Placeholder 2">
            <a:extLst>
              <a:ext uri="{FF2B5EF4-FFF2-40B4-BE49-F238E27FC236}">
                <a16:creationId xmlns:a16="http://schemas.microsoft.com/office/drawing/2014/main" id="{40F72A6A-F625-EDF5-D040-C4BC27A25919}"/>
              </a:ext>
            </a:extLst>
          </p:cNvPr>
          <p:cNvSpPr>
            <a:spLocks noGrp="1"/>
          </p:cNvSpPr>
          <p:nvPr>
            <p:ph idx="1"/>
          </p:nvPr>
        </p:nvSpPr>
        <p:spPr>
          <a:xfrm>
            <a:off x="223283" y="1477926"/>
            <a:ext cx="11754293" cy="5215269"/>
          </a:xfrm>
        </p:spPr>
        <p:txBody>
          <a:bodyPr>
            <a:normAutofit fontScale="85000" lnSpcReduction="20000"/>
          </a:bodyPr>
          <a:lstStyle/>
          <a:p>
            <a:pPr marL="0" indent="0">
              <a:buNone/>
            </a:pPr>
            <a:r>
              <a:rPr lang="en-GB" dirty="0"/>
              <a:t>1) You need to sort the different events to the correct spaces on your timeline. </a:t>
            </a:r>
          </a:p>
          <a:p>
            <a:pPr marL="0" indent="0">
              <a:buNone/>
            </a:pPr>
            <a:r>
              <a:rPr lang="en-GB" dirty="0"/>
              <a:t>2) Once completed, number them in order of which you think are the most significant. </a:t>
            </a:r>
          </a:p>
          <a:p>
            <a:pPr marL="0" indent="0">
              <a:buNone/>
            </a:pPr>
            <a:r>
              <a:rPr lang="en-GB" dirty="0"/>
              <a:t>1 = the </a:t>
            </a:r>
            <a:r>
              <a:rPr lang="en-GB" b="1" dirty="0"/>
              <a:t>most</a:t>
            </a:r>
            <a:r>
              <a:rPr lang="en-GB" dirty="0"/>
              <a:t> significant event</a:t>
            </a:r>
          </a:p>
          <a:p>
            <a:pPr marL="0" indent="0">
              <a:buNone/>
            </a:pPr>
            <a:r>
              <a:rPr lang="en-GB" dirty="0"/>
              <a:t>8 = the </a:t>
            </a:r>
            <a:r>
              <a:rPr lang="en-GB" b="1" dirty="0"/>
              <a:t>least</a:t>
            </a:r>
            <a:r>
              <a:rPr lang="en-GB" dirty="0"/>
              <a:t> significant event</a:t>
            </a:r>
          </a:p>
          <a:p>
            <a:pPr marL="0" indent="0">
              <a:buNone/>
            </a:pPr>
            <a:endParaRPr lang="en-GB" dirty="0"/>
          </a:p>
          <a:p>
            <a:pPr marL="0" indent="0">
              <a:buNone/>
            </a:pPr>
            <a:r>
              <a:rPr lang="en-GB" b="1" dirty="0">
                <a:latin typeface="Bookman Old Style" panose="02050604050505020204" pitchFamily="18" charset="0"/>
              </a:rPr>
              <a:t>What do we mean by significant?</a:t>
            </a:r>
          </a:p>
          <a:p>
            <a:pPr marL="0" indent="0">
              <a:buNone/>
            </a:pPr>
            <a:endParaRPr lang="en-GB" dirty="0"/>
          </a:p>
          <a:p>
            <a:pPr marL="0" indent="0">
              <a:buNone/>
            </a:pPr>
            <a:r>
              <a:rPr lang="en-GB" dirty="0"/>
              <a:t>3) You then need to explain your reasoning </a:t>
            </a:r>
          </a:p>
          <a:p>
            <a:pPr marL="0" indent="0">
              <a:buNone/>
            </a:pPr>
            <a:endParaRPr lang="en-GB" dirty="0"/>
          </a:p>
          <a:p>
            <a:pPr marL="0" indent="0">
              <a:buNone/>
            </a:pPr>
            <a:r>
              <a:rPr lang="en-GB" sz="2600" dirty="0">
                <a:latin typeface="Segoe Print" panose="02000600000000000000" pitchFamily="2" charset="0"/>
              </a:rPr>
              <a:t>I think …… is the most significant event relating to the Spratly Islands. I think this because ……</a:t>
            </a:r>
          </a:p>
          <a:p>
            <a:pPr marL="0" indent="0">
              <a:buNone/>
            </a:pPr>
            <a:endParaRPr lang="en-GB" sz="2600" dirty="0">
              <a:latin typeface="Segoe Print" panose="02000600000000000000" pitchFamily="2" charset="0"/>
            </a:endParaRPr>
          </a:p>
          <a:p>
            <a:pPr marL="0" indent="0">
              <a:buNone/>
            </a:pPr>
            <a:r>
              <a:rPr lang="en-GB" sz="2600" dirty="0">
                <a:latin typeface="Segoe Print" panose="02000600000000000000" pitchFamily="2" charset="0"/>
              </a:rPr>
              <a:t>I think …… is the least significant event relating to the Spratly Islands. I think this because ……</a:t>
            </a:r>
          </a:p>
          <a:p>
            <a:pPr marL="0" indent="0">
              <a:buNone/>
            </a:pPr>
            <a:endParaRPr lang="en-GB" dirty="0"/>
          </a:p>
        </p:txBody>
      </p:sp>
      <p:sp>
        <p:nvSpPr>
          <p:cNvPr id="4" name="TextBox 3">
            <a:extLst>
              <a:ext uri="{FF2B5EF4-FFF2-40B4-BE49-F238E27FC236}">
                <a16:creationId xmlns:a16="http://schemas.microsoft.com/office/drawing/2014/main" id="{2F993F64-993D-7E93-C8B7-C522F16C1211}"/>
              </a:ext>
            </a:extLst>
          </p:cNvPr>
          <p:cNvSpPr txBox="1"/>
          <p:nvPr/>
        </p:nvSpPr>
        <p:spPr>
          <a:xfrm>
            <a:off x="10012445" y="166416"/>
            <a:ext cx="2007661" cy="646331"/>
          </a:xfrm>
          <a:prstGeom prst="rect">
            <a:avLst/>
          </a:prstGeom>
          <a:solidFill>
            <a:schemeClr val="accent6">
              <a:lumMod val="20000"/>
              <a:lumOff val="80000"/>
            </a:schemeClr>
          </a:solidFill>
        </p:spPr>
        <p:txBody>
          <a:bodyPr wrap="square" rtlCol="0">
            <a:spAutoFit/>
          </a:bodyPr>
          <a:lstStyle/>
          <a:p>
            <a:pPr algn="ctr"/>
            <a:r>
              <a:rPr lang="en-GB" b="1" dirty="0"/>
              <a:t>Thinking like a Geographer</a:t>
            </a:r>
          </a:p>
        </p:txBody>
      </p:sp>
    </p:spTree>
    <p:extLst>
      <p:ext uri="{BB962C8B-B14F-4D97-AF65-F5344CB8AC3E}">
        <p14:creationId xmlns:p14="http://schemas.microsoft.com/office/powerpoint/2010/main" val="39750080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08330B4-EF62-BBF7-CAA0-4AA839CCF20B}"/>
              </a:ext>
            </a:extLst>
          </p:cNvPr>
          <p:cNvGraphicFramePr>
            <a:graphicFrameLocks noGrp="1"/>
          </p:cNvGraphicFramePr>
          <p:nvPr>
            <p:ph idx="1"/>
            <p:extLst>
              <p:ext uri="{D42A27DB-BD31-4B8C-83A1-F6EECF244321}">
                <p14:modId xmlns:p14="http://schemas.microsoft.com/office/powerpoint/2010/main" val="2259006238"/>
              </p:ext>
            </p:extLst>
          </p:nvPr>
        </p:nvGraphicFramePr>
        <p:xfrm>
          <a:off x="1059708" y="2601451"/>
          <a:ext cx="10310040" cy="3017553"/>
        </p:xfrm>
        <a:graphic>
          <a:graphicData uri="http://schemas.openxmlformats.org/drawingml/2006/table">
            <a:tbl>
              <a:tblPr firstRow="1" bandRow="1">
                <a:tableStyleId>{5940675A-B579-460E-94D1-54222C63F5DA}</a:tableStyleId>
              </a:tblPr>
              <a:tblGrid>
                <a:gridCol w="2577510">
                  <a:extLst>
                    <a:ext uri="{9D8B030D-6E8A-4147-A177-3AD203B41FA5}">
                      <a16:colId xmlns:a16="http://schemas.microsoft.com/office/drawing/2014/main" val="2798251957"/>
                    </a:ext>
                  </a:extLst>
                </a:gridCol>
                <a:gridCol w="2577510">
                  <a:extLst>
                    <a:ext uri="{9D8B030D-6E8A-4147-A177-3AD203B41FA5}">
                      <a16:colId xmlns:a16="http://schemas.microsoft.com/office/drawing/2014/main" val="2536115162"/>
                    </a:ext>
                  </a:extLst>
                </a:gridCol>
                <a:gridCol w="2577510">
                  <a:extLst>
                    <a:ext uri="{9D8B030D-6E8A-4147-A177-3AD203B41FA5}">
                      <a16:colId xmlns:a16="http://schemas.microsoft.com/office/drawing/2014/main" val="311494408"/>
                    </a:ext>
                  </a:extLst>
                </a:gridCol>
                <a:gridCol w="2577510">
                  <a:extLst>
                    <a:ext uri="{9D8B030D-6E8A-4147-A177-3AD203B41FA5}">
                      <a16:colId xmlns:a16="http://schemas.microsoft.com/office/drawing/2014/main" val="4181079848"/>
                    </a:ext>
                  </a:extLst>
                </a:gridCol>
              </a:tblGrid>
              <a:tr h="14630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In early </a:t>
                      </a:r>
                      <a:r>
                        <a:rPr lang="en-GB" sz="1200" b="1" i="0" dirty="0">
                          <a:solidFill>
                            <a:srgbClr val="141414"/>
                          </a:solidFill>
                          <a:effectLst/>
                          <a:latin typeface="ReithSans"/>
                        </a:rPr>
                        <a:t>2012</a:t>
                      </a:r>
                      <a:r>
                        <a:rPr lang="en-GB" sz="1200" b="0" i="0" dirty="0">
                          <a:solidFill>
                            <a:srgbClr val="141414"/>
                          </a:solidFill>
                          <a:effectLst/>
                          <a:latin typeface="ReithSans"/>
                        </a:rPr>
                        <a:t>, China and the Philippines engaged in a lengthy maritime stand-off, accusing each other of intrusions in the Scarborough Shoal.</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In June </a:t>
                      </a:r>
                      <a:r>
                        <a:rPr lang="en-GB" sz="1200" b="1" i="0" dirty="0">
                          <a:solidFill>
                            <a:srgbClr val="141414"/>
                          </a:solidFill>
                          <a:effectLst/>
                          <a:latin typeface="ReithSans"/>
                        </a:rPr>
                        <a:t>2019</a:t>
                      </a:r>
                      <a:r>
                        <a:rPr lang="en-GB" sz="1200" b="0" i="0" dirty="0">
                          <a:solidFill>
                            <a:srgbClr val="141414"/>
                          </a:solidFill>
                          <a:effectLst/>
                          <a:latin typeface="ReithSans"/>
                        </a:rPr>
                        <a:t>, Manila accused a Chinese trawler of ramming a Filipino fishing boat with 22 people on board. The Filipinos were rescued by the Vietnamese.</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In May </a:t>
                      </a:r>
                      <a:r>
                        <a:rPr lang="en-GB" sz="1200" b="1" i="0" dirty="0">
                          <a:solidFill>
                            <a:srgbClr val="141414"/>
                          </a:solidFill>
                          <a:effectLst/>
                          <a:latin typeface="ReithSans"/>
                        </a:rPr>
                        <a:t>2014</a:t>
                      </a:r>
                      <a:r>
                        <a:rPr lang="en-GB" sz="1200" b="0" i="0" dirty="0">
                          <a:solidFill>
                            <a:srgbClr val="141414"/>
                          </a:solidFill>
                          <a:effectLst/>
                          <a:latin typeface="ReithSans"/>
                        </a:rPr>
                        <a:t>, the introduction by China of a drilling rig into waters near the Paracel Islands led to multiple collisions between Vietnamese and Chinese ships.</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Unverified claims that the Chinese navy sabotaged two Vietnamese exploration operations in late </a:t>
                      </a:r>
                      <a:r>
                        <a:rPr lang="en-GB" sz="1200" b="1" i="0" dirty="0">
                          <a:solidFill>
                            <a:srgbClr val="141414"/>
                          </a:solidFill>
                          <a:effectLst/>
                          <a:latin typeface="ReithSans"/>
                        </a:rPr>
                        <a:t>2012</a:t>
                      </a:r>
                      <a:r>
                        <a:rPr lang="en-GB" sz="1200" b="0" i="0" dirty="0">
                          <a:solidFill>
                            <a:srgbClr val="141414"/>
                          </a:solidFill>
                          <a:effectLst/>
                          <a:latin typeface="ReithSans"/>
                        </a:rPr>
                        <a:t> led to large anti-China protests on Vietnam's streets.</a:t>
                      </a:r>
                    </a:p>
                    <a:p>
                      <a:endParaRPr lang="en-GB" sz="1200" dirty="0"/>
                    </a:p>
                  </a:txBody>
                  <a:tcPr/>
                </a:tc>
                <a:extLst>
                  <a:ext uri="{0D108BD9-81ED-4DB2-BD59-A6C34878D82A}">
                    <a16:rowId xmlns:a16="http://schemas.microsoft.com/office/drawing/2014/main" val="371456835"/>
                  </a:ext>
                </a:extLst>
              </a:tr>
              <a:tr h="15388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In </a:t>
                      </a:r>
                      <a:r>
                        <a:rPr lang="en-GB" sz="1200" b="1" i="0" dirty="0">
                          <a:solidFill>
                            <a:srgbClr val="141414"/>
                          </a:solidFill>
                          <a:effectLst/>
                          <a:latin typeface="ReithSans"/>
                        </a:rPr>
                        <a:t>1988</a:t>
                      </a:r>
                      <a:r>
                        <a:rPr lang="en-GB" sz="1200" b="0" i="0" dirty="0">
                          <a:solidFill>
                            <a:srgbClr val="141414"/>
                          </a:solidFill>
                          <a:effectLst/>
                          <a:latin typeface="ReithSans"/>
                        </a:rPr>
                        <a:t>, the two sides clashed in the </a:t>
                      </a:r>
                      <a:r>
                        <a:rPr lang="en-GB" sz="1200" b="0" i="0" dirty="0" err="1">
                          <a:solidFill>
                            <a:srgbClr val="141414"/>
                          </a:solidFill>
                          <a:effectLst/>
                          <a:latin typeface="ReithSans"/>
                        </a:rPr>
                        <a:t>Spratlys</a:t>
                      </a:r>
                      <a:r>
                        <a:rPr lang="en-GB" sz="1200" b="0" i="0" dirty="0">
                          <a:solidFill>
                            <a:srgbClr val="141414"/>
                          </a:solidFill>
                          <a:effectLst/>
                          <a:latin typeface="ReithSans"/>
                        </a:rPr>
                        <a:t>, with Vietnam again coming off worse, losing about 60 sailors.</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In January </a:t>
                      </a:r>
                      <a:r>
                        <a:rPr lang="en-GB" sz="1200" b="1" i="0" dirty="0">
                          <a:solidFill>
                            <a:srgbClr val="141414"/>
                          </a:solidFill>
                          <a:effectLst/>
                          <a:latin typeface="ReithSans"/>
                        </a:rPr>
                        <a:t>2013</a:t>
                      </a:r>
                      <a:r>
                        <a:rPr lang="en-GB" sz="1200" b="0" i="0" dirty="0">
                          <a:solidFill>
                            <a:srgbClr val="141414"/>
                          </a:solidFill>
                          <a:effectLst/>
                          <a:latin typeface="ReithSans"/>
                        </a:rPr>
                        <a:t>, Manila said it was taking China to a UN tribunal under the auspices of the UN Convention on the Laws of the Sea, to challenge its claims.</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IN early </a:t>
                      </a:r>
                      <a:r>
                        <a:rPr lang="en-GB" sz="1200" b="1" i="0" dirty="0">
                          <a:solidFill>
                            <a:srgbClr val="141414"/>
                          </a:solidFill>
                          <a:effectLst/>
                          <a:latin typeface="ReithSans"/>
                        </a:rPr>
                        <a:t>2023</a:t>
                      </a:r>
                      <a:r>
                        <a:rPr lang="en-GB" sz="1200" b="0" i="0" dirty="0">
                          <a:solidFill>
                            <a:srgbClr val="141414"/>
                          </a:solidFill>
                          <a:effectLst/>
                          <a:latin typeface="ReithSans"/>
                        </a:rPr>
                        <a:t>, the Philippines said Chinese vessels have been shining lasers at Filipino boats to temporarily blind their crew. They also accuse the Chinese of dangerous manoeuvres by sailing too close or blocking the Filipinos' path.</a:t>
                      </a:r>
                    </a:p>
                    <a:p>
                      <a:endParaRPr lang="en-GB" sz="12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solidFill>
                            <a:srgbClr val="141414"/>
                          </a:solidFill>
                          <a:effectLst/>
                          <a:latin typeface="ReithSans"/>
                        </a:rPr>
                        <a:t>In </a:t>
                      </a:r>
                      <a:r>
                        <a:rPr lang="en-GB" sz="1200" b="1" i="0" dirty="0">
                          <a:solidFill>
                            <a:srgbClr val="141414"/>
                          </a:solidFill>
                          <a:effectLst/>
                          <a:latin typeface="ReithSans"/>
                        </a:rPr>
                        <a:t>1974</a:t>
                      </a:r>
                      <a:r>
                        <a:rPr lang="en-GB" sz="1200" b="0" i="0" dirty="0">
                          <a:solidFill>
                            <a:srgbClr val="141414"/>
                          </a:solidFill>
                          <a:effectLst/>
                          <a:latin typeface="ReithSans"/>
                        </a:rPr>
                        <a:t>, the Chinese seized the Paracels from Vietnam, killing more than 70 Vietnamese troops.</a:t>
                      </a:r>
                    </a:p>
                    <a:p>
                      <a:endParaRPr lang="en-GB" sz="1200" dirty="0"/>
                    </a:p>
                  </a:txBody>
                  <a:tcPr/>
                </a:tc>
                <a:extLst>
                  <a:ext uri="{0D108BD9-81ED-4DB2-BD59-A6C34878D82A}">
                    <a16:rowId xmlns:a16="http://schemas.microsoft.com/office/drawing/2014/main" val="4192884274"/>
                  </a:ext>
                </a:extLst>
              </a:tr>
            </a:tbl>
          </a:graphicData>
        </a:graphic>
      </p:graphicFrame>
      <p:cxnSp>
        <p:nvCxnSpPr>
          <p:cNvPr id="12" name="Straight Connector 11">
            <a:extLst>
              <a:ext uri="{FF2B5EF4-FFF2-40B4-BE49-F238E27FC236}">
                <a16:creationId xmlns:a16="http://schemas.microsoft.com/office/drawing/2014/main" id="{E84CB424-359A-17B9-4C3E-BB94BE555DA5}"/>
              </a:ext>
            </a:extLst>
          </p:cNvPr>
          <p:cNvCxnSpPr/>
          <p:nvPr/>
        </p:nvCxnSpPr>
        <p:spPr>
          <a:xfrm>
            <a:off x="770860" y="1291856"/>
            <a:ext cx="10621926" cy="0"/>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A819A20D-A1E5-3DB1-0657-64113B2F6634}"/>
              </a:ext>
            </a:extLst>
          </p:cNvPr>
          <p:cNvCxnSpPr/>
          <p:nvPr/>
        </p:nvCxnSpPr>
        <p:spPr>
          <a:xfrm>
            <a:off x="781494" y="1281222"/>
            <a:ext cx="0" cy="239233"/>
          </a:xfrm>
          <a:prstGeom prst="line">
            <a:avLst/>
          </a:prstGeom>
        </p:spPr>
        <p:style>
          <a:lnRef idx="2">
            <a:schemeClr val="dk1"/>
          </a:lnRef>
          <a:fillRef idx="0">
            <a:schemeClr val="dk1"/>
          </a:fillRef>
          <a:effectRef idx="1">
            <a:schemeClr val="dk1"/>
          </a:effectRef>
          <a:fontRef idx="minor">
            <a:schemeClr val="tx1"/>
          </a:fontRef>
        </p:style>
      </p:cxnSp>
      <p:cxnSp>
        <p:nvCxnSpPr>
          <p:cNvPr id="15" name="Straight Connector 14">
            <a:extLst>
              <a:ext uri="{FF2B5EF4-FFF2-40B4-BE49-F238E27FC236}">
                <a16:creationId xmlns:a16="http://schemas.microsoft.com/office/drawing/2014/main" id="{1434E27F-7D16-D2D5-6BA7-ABBB0FC17D7B}"/>
              </a:ext>
            </a:extLst>
          </p:cNvPr>
          <p:cNvCxnSpPr/>
          <p:nvPr/>
        </p:nvCxnSpPr>
        <p:spPr>
          <a:xfrm>
            <a:off x="11369748" y="1052623"/>
            <a:ext cx="0" cy="239233"/>
          </a:xfrm>
          <a:prstGeom prst="line">
            <a:avLst/>
          </a:prstGeom>
        </p:spPr>
        <p:style>
          <a:lnRef idx="2">
            <a:schemeClr val="dk1"/>
          </a:lnRef>
          <a:fillRef idx="0">
            <a:schemeClr val="dk1"/>
          </a:fillRef>
          <a:effectRef idx="1">
            <a:schemeClr val="dk1"/>
          </a:effectRef>
          <a:fontRef idx="minor">
            <a:schemeClr val="tx1"/>
          </a:fontRef>
        </p:style>
      </p:cxnSp>
      <p:cxnSp>
        <p:nvCxnSpPr>
          <p:cNvPr id="16" name="Straight Connector 15">
            <a:extLst>
              <a:ext uri="{FF2B5EF4-FFF2-40B4-BE49-F238E27FC236}">
                <a16:creationId xmlns:a16="http://schemas.microsoft.com/office/drawing/2014/main" id="{E418564E-3692-FE83-198B-697F0A48C9BD}"/>
              </a:ext>
            </a:extLst>
          </p:cNvPr>
          <p:cNvCxnSpPr/>
          <p:nvPr/>
        </p:nvCxnSpPr>
        <p:spPr>
          <a:xfrm>
            <a:off x="2092842" y="1041989"/>
            <a:ext cx="0" cy="239233"/>
          </a:xfrm>
          <a:prstGeom prst="line">
            <a:avLst/>
          </a:prstGeom>
        </p:spPr>
        <p:style>
          <a:lnRef idx="2">
            <a:schemeClr val="dk1"/>
          </a:lnRef>
          <a:fillRef idx="0">
            <a:schemeClr val="dk1"/>
          </a:fillRef>
          <a:effectRef idx="1">
            <a:schemeClr val="dk1"/>
          </a:effectRef>
          <a:fontRef idx="minor">
            <a:schemeClr val="tx1"/>
          </a:fontRef>
        </p:style>
      </p:cxnSp>
      <p:cxnSp>
        <p:nvCxnSpPr>
          <p:cNvPr id="17" name="Straight Connector 16">
            <a:extLst>
              <a:ext uri="{FF2B5EF4-FFF2-40B4-BE49-F238E27FC236}">
                <a16:creationId xmlns:a16="http://schemas.microsoft.com/office/drawing/2014/main" id="{3AAAD3AF-ADD7-5459-C01D-E895BD3D0307}"/>
              </a:ext>
            </a:extLst>
          </p:cNvPr>
          <p:cNvCxnSpPr/>
          <p:nvPr/>
        </p:nvCxnSpPr>
        <p:spPr>
          <a:xfrm>
            <a:off x="3420140" y="1291856"/>
            <a:ext cx="0" cy="239233"/>
          </a:xfrm>
          <a:prstGeom prst="line">
            <a:avLst/>
          </a:prstGeom>
        </p:spPr>
        <p:style>
          <a:lnRef idx="2">
            <a:schemeClr val="dk1"/>
          </a:lnRef>
          <a:fillRef idx="0">
            <a:schemeClr val="dk1"/>
          </a:fillRef>
          <a:effectRef idx="1">
            <a:schemeClr val="dk1"/>
          </a:effectRef>
          <a:fontRef idx="minor">
            <a:schemeClr val="tx1"/>
          </a:fontRef>
        </p:style>
      </p:cxnSp>
      <p:cxnSp>
        <p:nvCxnSpPr>
          <p:cNvPr id="18" name="Straight Connector 17">
            <a:extLst>
              <a:ext uri="{FF2B5EF4-FFF2-40B4-BE49-F238E27FC236}">
                <a16:creationId xmlns:a16="http://schemas.microsoft.com/office/drawing/2014/main" id="{D20F3749-0F73-6243-2064-552745E24287}"/>
              </a:ext>
            </a:extLst>
          </p:cNvPr>
          <p:cNvCxnSpPr>
            <a:cxnSpLocks/>
          </p:cNvCxnSpPr>
          <p:nvPr/>
        </p:nvCxnSpPr>
        <p:spPr>
          <a:xfrm>
            <a:off x="4855534" y="1052623"/>
            <a:ext cx="0" cy="239233"/>
          </a:xfrm>
          <a:prstGeom prst="line">
            <a:avLst/>
          </a:prstGeom>
        </p:spPr>
        <p:style>
          <a:lnRef idx="2">
            <a:schemeClr val="dk1"/>
          </a:lnRef>
          <a:fillRef idx="0">
            <a:schemeClr val="dk1"/>
          </a:fillRef>
          <a:effectRef idx="1">
            <a:schemeClr val="dk1"/>
          </a:effectRef>
          <a:fontRef idx="minor">
            <a:schemeClr val="tx1"/>
          </a:fontRef>
        </p:style>
      </p:cxnSp>
      <p:cxnSp>
        <p:nvCxnSpPr>
          <p:cNvPr id="20" name="Straight Connector 19">
            <a:extLst>
              <a:ext uri="{FF2B5EF4-FFF2-40B4-BE49-F238E27FC236}">
                <a16:creationId xmlns:a16="http://schemas.microsoft.com/office/drawing/2014/main" id="{78ED1491-E801-55E9-24A4-D1DEB1F78DD6}"/>
              </a:ext>
            </a:extLst>
          </p:cNvPr>
          <p:cNvCxnSpPr>
            <a:cxnSpLocks/>
          </p:cNvCxnSpPr>
          <p:nvPr/>
        </p:nvCxnSpPr>
        <p:spPr>
          <a:xfrm>
            <a:off x="6390167" y="1291856"/>
            <a:ext cx="0" cy="239233"/>
          </a:xfrm>
          <a:prstGeom prst="line">
            <a:avLst/>
          </a:prstGeom>
        </p:spPr>
        <p:style>
          <a:lnRef idx="2">
            <a:schemeClr val="dk1"/>
          </a:lnRef>
          <a:fillRef idx="0">
            <a:schemeClr val="dk1"/>
          </a:fillRef>
          <a:effectRef idx="1">
            <a:schemeClr val="dk1"/>
          </a:effectRef>
          <a:fontRef idx="minor">
            <a:schemeClr val="tx1"/>
          </a:fontRef>
        </p:style>
      </p:cxnSp>
      <p:cxnSp>
        <p:nvCxnSpPr>
          <p:cNvPr id="21" name="Straight Connector 20">
            <a:extLst>
              <a:ext uri="{FF2B5EF4-FFF2-40B4-BE49-F238E27FC236}">
                <a16:creationId xmlns:a16="http://schemas.microsoft.com/office/drawing/2014/main" id="{B64E1371-A845-0A85-13FE-2AC563298A73}"/>
              </a:ext>
            </a:extLst>
          </p:cNvPr>
          <p:cNvCxnSpPr>
            <a:cxnSpLocks/>
          </p:cNvCxnSpPr>
          <p:nvPr/>
        </p:nvCxnSpPr>
        <p:spPr>
          <a:xfrm>
            <a:off x="8091375" y="1057939"/>
            <a:ext cx="0" cy="239233"/>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a:extLst>
              <a:ext uri="{FF2B5EF4-FFF2-40B4-BE49-F238E27FC236}">
                <a16:creationId xmlns:a16="http://schemas.microsoft.com/office/drawing/2014/main" id="{CE1519FA-F79D-9489-A1B8-F508296BB7A6}"/>
              </a:ext>
            </a:extLst>
          </p:cNvPr>
          <p:cNvCxnSpPr>
            <a:cxnSpLocks/>
          </p:cNvCxnSpPr>
          <p:nvPr/>
        </p:nvCxnSpPr>
        <p:spPr>
          <a:xfrm>
            <a:off x="9702209" y="1291856"/>
            <a:ext cx="0" cy="239233"/>
          </a:xfrm>
          <a:prstGeom prst="line">
            <a:avLst/>
          </a:prstGeom>
        </p:spPr>
        <p:style>
          <a:lnRef idx="2">
            <a:schemeClr val="dk1"/>
          </a:lnRef>
          <a:fillRef idx="0">
            <a:schemeClr val="dk1"/>
          </a:fillRef>
          <a:effectRef idx="1">
            <a:schemeClr val="dk1"/>
          </a:effectRef>
          <a:fontRef idx="minor">
            <a:schemeClr val="tx1"/>
          </a:fontRef>
        </p:style>
      </p:cxnSp>
      <p:sp>
        <p:nvSpPr>
          <p:cNvPr id="24" name="TextBox 23">
            <a:extLst>
              <a:ext uri="{FF2B5EF4-FFF2-40B4-BE49-F238E27FC236}">
                <a16:creationId xmlns:a16="http://schemas.microsoft.com/office/drawing/2014/main" id="{BF841F52-701D-3497-F504-242D56C5D38B}"/>
              </a:ext>
            </a:extLst>
          </p:cNvPr>
          <p:cNvSpPr txBox="1"/>
          <p:nvPr/>
        </p:nvSpPr>
        <p:spPr>
          <a:xfrm>
            <a:off x="223727" y="1515138"/>
            <a:ext cx="1434952" cy="90024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dirty="0">
                <a:solidFill>
                  <a:srgbClr val="141414"/>
                </a:solidFill>
                <a:effectLst/>
                <a:latin typeface="ReithSans"/>
              </a:rPr>
              <a:t>In </a:t>
            </a:r>
            <a:r>
              <a:rPr lang="en-GB" sz="1050" b="1" i="0" dirty="0">
                <a:solidFill>
                  <a:srgbClr val="141414"/>
                </a:solidFill>
                <a:effectLst/>
                <a:latin typeface="ReithSans"/>
              </a:rPr>
              <a:t>1974</a:t>
            </a:r>
            <a:r>
              <a:rPr lang="en-GB" sz="1050" b="0" i="0" dirty="0">
                <a:solidFill>
                  <a:srgbClr val="141414"/>
                </a:solidFill>
                <a:effectLst/>
                <a:latin typeface="ReithSans"/>
              </a:rPr>
              <a:t>, the Chinese seized the Paracels from Vietnam, killing more than 70 Vietnamese troops.</a:t>
            </a:r>
          </a:p>
        </p:txBody>
      </p:sp>
      <p:sp>
        <p:nvSpPr>
          <p:cNvPr id="25" name="TextBox 24">
            <a:extLst>
              <a:ext uri="{FF2B5EF4-FFF2-40B4-BE49-F238E27FC236}">
                <a16:creationId xmlns:a16="http://schemas.microsoft.com/office/drawing/2014/main" id="{6229F68F-37A9-FEE1-26A9-09C000100318}"/>
              </a:ext>
            </a:extLst>
          </p:cNvPr>
          <p:cNvSpPr txBox="1"/>
          <p:nvPr/>
        </p:nvSpPr>
        <p:spPr>
          <a:xfrm>
            <a:off x="76083" y="63127"/>
            <a:ext cx="6688113" cy="646331"/>
          </a:xfrm>
          <a:prstGeom prst="rect">
            <a:avLst/>
          </a:prstGeom>
          <a:noFill/>
        </p:spPr>
        <p:txBody>
          <a:bodyPr wrap="none" rtlCol="0">
            <a:spAutoFit/>
          </a:bodyPr>
          <a:lstStyle/>
          <a:p>
            <a:r>
              <a:rPr lang="en-GB" b="1" u="sng" dirty="0"/>
              <a:t>Timeline:</a:t>
            </a:r>
          </a:p>
          <a:p>
            <a:r>
              <a:rPr lang="en-GB" dirty="0"/>
              <a:t>Draw a timeline in your book &amp; stick the facts in the correct places.</a:t>
            </a:r>
          </a:p>
        </p:txBody>
      </p:sp>
    </p:spTree>
    <p:extLst>
      <p:ext uri="{BB962C8B-B14F-4D97-AF65-F5344CB8AC3E}">
        <p14:creationId xmlns:p14="http://schemas.microsoft.com/office/powerpoint/2010/main" val="1530668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BDF44-5F5D-B77E-B025-6E5759A8BCD6}"/>
              </a:ext>
            </a:extLst>
          </p:cNvPr>
          <p:cNvSpPr>
            <a:spLocks noGrp="1"/>
          </p:cNvSpPr>
          <p:nvPr>
            <p:ph type="title"/>
          </p:nvPr>
        </p:nvSpPr>
        <p:spPr/>
        <p:txBody>
          <a:bodyPr/>
          <a:lstStyle/>
          <a:p>
            <a:r>
              <a:rPr lang="en-GB" dirty="0"/>
              <a:t>What do you know about the Spratly Islands?</a:t>
            </a:r>
          </a:p>
        </p:txBody>
      </p:sp>
      <p:sp>
        <p:nvSpPr>
          <p:cNvPr id="3" name="Content Placeholder 2">
            <a:extLst>
              <a:ext uri="{FF2B5EF4-FFF2-40B4-BE49-F238E27FC236}">
                <a16:creationId xmlns:a16="http://schemas.microsoft.com/office/drawing/2014/main" id="{199262B2-B3EE-AC2E-A447-68A44FDA9454}"/>
              </a:ext>
            </a:extLst>
          </p:cNvPr>
          <p:cNvSpPr>
            <a:spLocks noGrp="1"/>
          </p:cNvSpPr>
          <p:nvPr>
            <p:ph idx="1"/>
          </p:nvPr>
        </p:nvSpPr>
        <p:spPr/>
        <p:txBody>
          <a:bodyPr/>
          <a:lstStyle/>
          <a:p>
            <a:pPr marL="0" indent="0">
              <a:buNone/>
            </a:pPr>
            <a:r>
              <a:rPr lang="en-GB" dirty="0"/>
              <a:t>On your mini-whiteboards, write what you think the correct answer to each question is.</a:t>
            </a:r>
          </a:p>
        </p:txBody>
      </p:sp>
    </p:spTree>
    <p:extLst>
      <p:ext uri="{BB962C8B-B14F-4D97-AF65-F5344CB8AC3E}">
        <p14:creationId xmlns:p14="http://schemas.microsoft.com/office/powerpoint/2010/main" val="2468557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EACEC-FC32-4982-E41C-6502C5808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CB686A-CE37-B882-8965-3AD2B95CA56C}"/>
              </a:ext>
            </a:extLst>
          </p:cNvPr>
          <p:cNvSpPr>
            <a:spLocks noGrp="1"/>
          </p:cNvSpPr>
          <p:nvPr>
            <p:ph type="ctrTitle"/>
          </p:nvPr>
        </p:nvSpPr>
        <p:spPr/>
        <p:txBody>
          <a:bodyPr/>
          <a:lstStyle/>
          <a:p>
            <a:r>
              <a:rPr lang="en-GB" dirty="0"/>
              <a:t>Geopolitics</a:t>
            </a:r>
          </a:p>
        </p:txBody>
      </p:sp>
      <p:sp>
        <p:nvSpPr>
          <p:cNvPr id="3" name="Subtitle 2">
            <a:extLst>
              <a:ext uri="{FF2B5EF4-FFF2-40B4-BE49-F238E27FC236}">
                <a16:creationId xmlns:a16="http://schemas.microsoft.com/office/drawing/2014/main" id="{05D5389E-C31F-99B4-F4AF-7A65C6B481BD}"/>
              </a:ext>
            </a:extLst>
          </p:cNvPr>
          <p:cNvSpPr>
            <a:spLocks noGrp="1"/>
          </p:cNvSpPr>
          <p:nvPr>
            <p:ph type="subTitle" idx="1"/>
          </p:nvPr>
        </p:nvSpPr>
        <p:spPr/>
        <p:txBody>
          <a:bodyPr/>
          <a:lstStyle/>
          <a:p>
            <a:r>
              <a:rPr lang="en-GB" dirty="0"/>
              <a:t>L:O – to understand the </a:t>
            </a:r>
            <a:r>
              <a:rPr lang="en-GB"/>
              <a:t>meaning of the </a:t>
            </a:r>
            <a:r>
              <a:rPr lang="en-GB" dirty="0"/>
              <a:t>term ‘geopolitics’ &amp; to apply examples of geopolitical disputes around the world to a piece of work.  </a:t>
            </a:r>
          </a:p>
        </p:txBody>
      </p:sp>
      <p:sp>
        <p:nvSpPr>
          <p:cNvPr id="4" name="Date Placeholder 3">
            <a:extLst>
              <a:ext uri="{FF2B5EF4-FFF2-40B4-BE49-F238E27FC236}">
                <a16:creationId xmlns:a16="http://schemas.microsoft.com/office/drawing/2014/main" id="{7912B169-DF2C-30F6-4DAA-2D70E59A312A}"/>
              </a:ext>
            </a:extLst>
          </p:cNvPr>
          <p:cNvSpPr>
            <a:spLocks noGrp="1"/>
          </p:cNvSpPr>
          <p:nvPr>
            <p:ph type="dt" sz="half" idx="10"/>
          </p:nvPr>
        </p:nvSpPr>
        <p:spPr>
          <a:xfrm>
            <a:off x="10197353" y="41611"/>
            <a:ext cx="2743200" cy="365125"/>
          </a:xfrm>
        </p:spPr>
        <p:txBody>
          <a:bodyPr/>
          <a:lstStyle/>
          <a:p>
            <a:fld id="{E7FC7BAB-1F56-4B06-9D98-1B51DCD5C135}" type="datetime1">
              <a:rPr lang="en-GB" sz="2400" smtClean="0">
                <a:solidFill>
                  <a:schemeClr val="tx1"/>
                </a:solidFill>
              </a:rPr>
              <a:t>15/07/2025</a:t>
            </a:fld>
            <a:endParaRPr lang="en-GB" sz="2400" dirty="0">
              <a:solidFill>
                <a:schemeClr val="tx1"/>
              </a:solidFill>
            </a:endParaRPr>
          </a:p>
        </p:txBody>
      </p:sp>
    </p:spTree>
    <p:extLst>
      <p:ext uri="{BB962C8B-B14F-4D97-AF65-F5344CB8AC3E}">
        <p14:creationId xmlns:p14="http://schemas.microsoft.com/office/powerpoint/2010/main" val="2064965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DE2246B-9485-CC81-AADC-D29D21D50C5E}"/>
              </a:ext>
            </a:extLst>
          </p:cNvPr>
          <p:cNvSpPr/>
          <p:nvPr/>
        </p:nvSpPr>
        <p:spPr>
          <a:xfrm>
            <a:off x="542260" y="2115879"/>
            <a:ext cx="9361968"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103F0982-7960-BA74-9F02-D88165581A60}"/>
              </a:ext>
            </a:extLst>
          </p:cNvPr>
          <p:cNvSpPr>
            <a:spLocks noGrp="1"/>
          </p:cNvSpPr>
          <p:nvPr>
            <p:ph type="title"/>
          </p:nvPr>
        </p:nvSpPr>
        <p:spPr/>
        <p:txBody>
          <a:bodyPr/>
          <a:lstStyle/>
          <a:p>
            <a:r>
              <a:rPr lang="en-GB" dirty="0"/>
              <a:t>Which countries are involved in territorial disputes over the Spratly islands?</a:t>
            </a:r>
          </a:p>
        </p:txBody>
      </p:sp>
      <p:sp>
        <p:nvSpPr>
          <p:cNvPr id="3" name="Content Placeholder 2">
            <a:extLst>
              <a:ext uri="{FF2B5EF4-FFF2-40B4-BE49-F238E27FC236}">
                <a16:creationId xmlns:a16="http://schemas.microsoft.com/office/drawing/2014/main" id="{4C072D0D-72B0-1AF9-B7E4-5CEB716AF03F}"/>
              </a:ext>
            </a:extLst>
          </p:cNvPr>
          <p:cNvSpPr>
            <a:spLocks noGrp="1"/>
          </p:cNvSpPr>
          <p:nvPr>
            <p:ph idx="1"/>
          </p:nvPr>
        </p:nvSpPr>
        <p:spPr/>
        <p:txBody>
          <a:bodyPr/>
          <a:lstStyle/>
          <a:p>
            <a:pPr marL="0" indent="0">
              <a:lnSpc>
                <a:spcPct val="200000"/>
              </a:lnSpc>
              <a:buNone/>
            </a:pPr>
            <a:r>
              <a:rPr lang="en-GB" dirty="0"/>
              <a:t>A) China, Taiwan, Vietnam, Philippines, Malaysia, Brunei</a:t>
            </a:r>
          </a:p>
          <a:p>
            <a:pPr marL="0" indent="0">
              <a:lnSpc>
                <a:spcPct val="200000"/>
              </a:lnSpc>
              <a:buNone/>
            </a:pPr>
            <a:r>
              <a:rPr lang="en-GB" dirty="0"/>
              <a:t>B) Japan, South Korea, Indonesia, Thailand, Singapore</a:t>
            </a:r>
          </a:p>
          <a:p>
            <a:pPr marL="0" indent="0">
              <a:lnSpc>
                <a:spcPct val="200000"/>
              </a:lnSpc>
              <a:buNone/>
            </a:pPr>
            <a:r>
              <a:rPr lang="en-GB" dirty="0"/>
              <a:t>C) India, Pakistan, Bangladesh, Sri Lanka, Maldives</a:t>
            </a:r>
          </a:p>
          <a:p>
            <a:pPr marL="0" indent="0">
              <a:lnSpc>
                <a:spcPct val="200000"/>
              </a:lnSpc>
              <a:buNone/>
            </a:pPr>
            <a:r>
              <a:rPr lang="en-GB" dirty="0"/>
              <a:t>D) Russia, Ukraine, Belarus, Poland, Lithuania</a:t>
            </a:r>
          </a:p>
        </p:txBody>
      </p:sp>
    </p:spTree>
    <p:extLst>
      <p:ext uri="{BB962C8B-B14F-4D97-AF65-F5344CB8AC3E}">
        <p14:creationId xmlns:p14="http://schemas.microsoft.com/office/powerpoint/2010/main" val="280106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F6C57-29BE-878D-6896-F402DB4895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CB86418-2745-534C-3A94-375460CDD0F5}"/>
              </a:ext>
            </a:extLst>
          </p:cNvPr>
          <p:cNvSpPr/>
          <p:nvPr/>
        </p:nvSpPr>
        <p:spPr>
          <a:xfrm>
            <a:off x="632637" y="3072809"/>
            <a:ext cx="9361968"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3229BA0-BF10-15EA-8393-B634DFB4F05C}"/>
              </a:ext>
            </a:extLst>
          </p:cNvPr>
          <p:cNvSpPr>
            <a:spLocks noGrp="1"/>
          </p:cNvSpPr>
          <p:nvPr>
            <p:ph type="title"/>
          </p:nvPr>
        </p:nvSpPr>
        <p:spPr/>
        <p:txBody>
          <a:bodyPr/>
          <a:lstStyle/>
          <a:p>
            <a:r>
              <a:rPr lang="en-GB" dirty="0"/>
              <a:t>What is one reason why the Spratly islands are important to many countries?</a:t>
            </a:r>
          </a:p>
        </p:txBody>
      </p:sp>
      <p:sp>
        <p:nvSpPr>
          <p:cNvPr id="3" name="Content Placeholder 2">
            <a:extLst>
              <a:ext uri="{FF2B5EF4-FFF2-40B4-BE49-F238E27FC236}">
                <a16:creationId xmlns:a16="http://schemas.microsoft.com/office/drawing/2014/main" id="{0B89AA88-B11E-6E9F-5B3F-64057F07785B}"/>
              </a:ext>
            </a:extLst>
          </p:cNvPr>
          <p:cNvSpPr>
            <a:spLocks noGrp="1"/>
          </p:cNvSpPr>
          <p:nvPr>
            <p:ph idx="1"/>
          </p:nvPr>
        </p:nvSpPr>
        <p:spPr/>
        <p:txBody>
          <a:bodyPr/>
          <a:lstStyle/>
          <a:p>
            <a:pPr marL="0" indent="0">
              <a:lnSpc>
                <a:spcPct val="200000"/>
              </a:lnSpc>
              <a:buNone/>
            </a:pPr>
            <a:r>
              <a:rPr lang="en-GB" dirty="0"/>
              <a:t>A) They are popular tourist destinations</a:t>
            </a:r>
          </a:p>
          <a:p>
            <a:pPr marL="0" indent="0">
              <a:lnSpc>
                <a:spcPct val="200000"/>
              </a:lnSpc>
              <a:buNone/>
            </a:pPr>
            <a:r>
              <a:rPr lang="en-GB" dirty="0"/>
              <a:t>B) They have valuable natural resources like oil and gas</a:t>
            </a:r>
          </a:p>
          <a:p>
            <a:pPr marL="0" indent="0">
              <a:lnSpc>
                <a:spcPct val="200000"/>
              </a:lnSpc>
              <a:buNone/>
            </a:pPr>
            <a:r>
              <a:rPr lang="en-GB" dirty="0"/>
              <a:t>C) They are famous for their wildlife</a:t>
            </a:r>
          </a:p>
          <a:p>
            <a:pPr marL="0" indent="0">
              <a:lnSpc>
                <a:spcPct val="200000"/>
              </a:lnSpc>
              <a:buNone/>
            </a:pPr>
            <a:r>
              <a:rPr lang="en-GB" dirty="0"/>
              <a:t>D) They are used for farming</a:t>
            </a:r>
          </a:p>
        </p:txBody>
      </p:sp>
    </p:spTree>
    <p:extLst>
      <p:ext uri="{BB962C8B-B14F-4D97-AF65-F5344CB8AC3E}">
        <p14:creationId xmlns:p14="http://schemas.microsoft.com/office/powerpoint/2010/main" val="2918229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8E5EB-A3C2-9591-7C01-210AEDE9638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93F084-5110-63C0-0C41-A3A74F14D2EA}"/>
              </a:ext>
            </a:extLst>
          </p:cNvPr>
          <p:cNvSpPr/>
          <p:nvPr/>
        </p:nvSpPr>
        <p:spPr>
          <a:xfrm>
            <a:off x="632637" y="3072809"/>
            <a:ext cx="10515600"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DF5727D0-CCC4-6F6D-7F73-349EEE125A0D}"/>
              </a:ext>
            </a:extLst>
          </p:cNvPr>
          <p:cNvSpPr>
            <a:spLocks noGrp="1"/>
          </p:cNvSpPr>
          <p:nvPr>
            <p:ph type="title"/>
          </p:nvPr>
        </p:nvSpPr>
        <p:spPr/>
        <p:txBody>
          <a:bodyPr/>
          <a:lstStyle/>
          <a:p>
            <a:r>
              <a:rPr lang="en-GB" dirty="0"/>
              <a:t>Which international law helps countries decide who owns what part of the ocean?</a:t>
            </a:r>
          </a:p>
        </p:txBody>
      </p:sp>
      <p:sp>
        <p:nvSpPr>
          <p:cNvPr id="3" name="Content Placeholder 2">
            <a:extLst>
              <a:ext uri="{FF2B5EF4-FFF2-40B4-BE49-F238E27FC236}">
                <a16:creationId xmlns:a16="http://schemas.microsoft.com/office/drawing/2014/main" id="{02156E28-B199-4FB5-B7AC-58F173A7ACB4}"/>
              </a:ext>
            </a:extLst>
          </p:cNvPr>
          <p:cNvSpPr>
            <a:spLocks noGrp="1"/>
          </p:cNvSpPr>
          <p:nvPr>
            <p:ph idx="1"/>
          </p:nvPr>
        </p:nvSpPr>
        <p:spPr/>
        <p:txBody>
          <a:bodyPr/>
          <a:lstStyle/>
          <a:p>
            <a:pPr marL="0" indent="0">
              <a:lnSpc>
                <a:spcPct val="200000"/>
              </a:lnSpc>
              <a:buNone/>
            </a:pPr>
            <a:r>
              <a:rPr lang="en-GB" dirty="0"/>
              <a:t>A) The Geneva Convention</a:t>
            </a:r>
          </a:p>
          <a:p>
            <a:pPr marL="0" indent="0">
              <a:lnSpc>
                <a:spcPct val="200000"/>
              </a:lnSpc>
              <a:buNone/>
            </a:pPr>
            <a:r>
              <a:rPr lang="en-GB" dirty="0"/>
              <a:t>B) The United Nations Convention on the Law of the Sea (UNCLOS)</a:t>
            </a:r>
          </a:p>
          <a:p>
            <a:pPr marL="0" indent="0">
              <a:lnSpc>
                <a:spcPct val="200000"/>
              </a:lnSpc>
              <a:buNone/>
            </a:pPr>
            <a:r>
              <a:rPr lang="en-GB" dirty="0"/>
              <a:t>C) The Treaty of Versailles</a:t>
            </a:r>
          </a:p>
          <a:p>
            <a:pPr marL="0" indent="0">
              <a:lnSpc>
                <a:spcPct val="200000"/>
              </a:lnSpc>
              <a:buNone/>
            </a:pPr>
            <a:r>
              <a:rPr lang="en-GB" dirty="0"/>
              <a:t>D) The Kyoto Protocol</a:t>
            </a:r>
          </a:p>
        </p:txBody>
      </p:sp>
    </p:spTree>
    <p:extLst>
      <p:ext uri="{BB962C8B-B14F-4D97-AF65-F5344CB8AC3E}">
        <p14:creationId xmlns:p14="http://schemas.microsoft.com/office/powerpoint/2010/main" val="121224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85B65-D66F-9A7C-7AFD-D7B54E4CCF7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89EE080-01C6-2147-FD76-107F75DA1151}"/>
              </a:ext>
            </a:extLst>
          </p:cNvPr>
          <p:cNvSpPr/>
          <p:nvPr/>
        </p:nvSpPr>
        <p:spPr>
          <a:xfrm>
            <a:off x="712381" y="4001294"/>
            <a:ext cx="10515600"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18196AC-7399-C0FC-44D7-0CC64C7029DE}"/>
              </a:ext>
            </a:extLst>
          </p:cNvPr>
          <p:cNvSpPr>
            <a:spLocks noGrp="1"/>
          </p:cNvSpPr>
          <p:nvPr>
            <p:ph type="title"/>
          </p:nvPr>
        </p:nvSpPr>
        <p:spPr/>
        <p:txBody>
          <a:bodyPr/>
          <a:lstStyle/>
          <a:p>
            <a:r>
              <a:rPr lang="en-GB" dirty="0"/>
              <a:t>What  natural resources are found there?</a:t>
            </a:r>
          </a:p>
        </p:txBody>
      </p:sp>
      <p:sp>
        <p:nvSpPr>
          <p:cNvPr id="3" name="Content Placeholder 2">
            <a:extLst>
              <a:ext uri="{FF2B5EF4-FFF2-40B4-BE49-F238E27FC236}">
                <a16:creationId xmlns:a16="http://schemas.microsoft.com/office/drawing/2014/main" id="{1C93FD4A-C98A-C43F-3B34-11453D35AC3C}"/>
              </a:ext>
            </a:extLst>
          </p:cNvPr>
          <p:cNvSpPr>
            <a:spLocks noGrp="1"/>
          </p:cNvSpPr>
          <p:nvPr>
            <p:ph idx="1"/>
          </p:nvPr>
        </p:nvSpPr>
        <p:spPr/>
        <p:txBody>
          <a:bodyPr/>
          <a:lstStyle/>
          <a:p>
            <a:pPr marL="0" indent="0">
              <a:lnSpc>
                <a:spcPct val="200000"/>
              </a:lnSpc>
              <a:buNone/>
            </a:pPr>
            <a:r>
              <a:rPr lang="en-GB" dirty="0"/>
              <a:t>A) Gold and diamonds</a:t>
            </a:r>
          </a:p>
          <a:p>
            <a:pPr marL="0" indent="0">
              <a:lnSpc>
                <a:spcPct val="200000"/>
              </a:lnSpc>
              <a:buNone/>
            </a:pPr>
            <a:r>
              <a:rPr lang="en-GB" dirty="0"/>
              <a:t>B) Timber and coal</a:t>
            </a:r>
          </a:p>
          <a:p>
            <a:pPr marL="0" indent="0">
              <a:lnSpc>
                <a:spcPct val="200000"/>
              </a:lnSpc>
              <a:buNone/>
            </a:pPr>
            <a:r>
              <a:rPr lang="en-GB" dirty="0"/>
              <a:t>C) Oil &amp; natural gas</a:t>
            </a:r>
          </a:p>
          <a:p>
            <a:pPr marL="0" indent="0">
              <a:lnSpc>
                <a:spcPct val="200000"/>
              </a:lnSpc>
              <a:buNone/>
            </a:pPr>
            <a:r>
              <a:rPr lang="en-GB" dirty="0"/>
              <a:t>D) Freshwater and fertile soil</a:t>
            </a:r>
          </a:p>
        </p:txBody>
      </p:sp>
    </p:spTree>
    <p:extLst>
      <p:ext uri="{BB962C8B-B14F-4D97-AF65-F5344CB8AC3E}">
        <p14:creationId xmlns:p14="http://schemas.microsoft.com/office/powerpoint/2010/main" val="1694189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91FC6-6499-F3B3-5D50-C9741A99607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4CE5E7-6580-8E3E-DB87-214285BEAB01}"/>
              </a:ext>
            </a:extLst>
          </p:cNvPr>
          <p:cNvSpPr/>
          <p:nvPr/>
        </p:nvSpPr>
        <p:spPr>
          <a:xfrm>
            <a:off x="712381" y="4001294"/>
            <a:ext cx="10515600"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D033607-8AD8-D033-9654-5B42B1542EA9}"/>
              </a:ext>
            </a:extLst>
          </p:cNvPr>
          <p:cNvSpPr>
            <a:spLocks noGrp="1"/>
          </p:cNvSpPr>
          <p:nvPr>
            <p:ph type="title"/>
          </p:nvPr>
        </p:nvSpPr>
        <p:spPr/>
        <p:txBody>
          <a:bodyPr/>
          <a:lstStyle/>
          <a:p>
            <a:r>
              <a:rPr lang="en-GB" dirty="0"/>
              <a:t>Which country has built artificial islands in the South China Sea, to claim more territory?</a:t>
            </a:r>
          </a:p>
        </p:txBody>
      </p:sp>
      <p:sp>
        <p:nvSpPr>
          <p:cNvPr id="3" name="Content Placeholder 2">
            <a:extLst>
              <a:ext uri="{FF2B5EF4-FFF2-40B4-BE49-F238E27FC236}">
                <a16:creationId xmlns:a16="http://schemas.microsoft.com/office/drawing/2014/main" id="{C5892E35-6D97-F625-BE9A-EA2EB093FB14}"/>
              </a:ext>
            </a:extLst>
          </p:cNvPr>
          <p:cNvSpPr>
            <a:spLocks noGrp="1"/>
          </p:cNvSpPr>
          <p:nvPr>
            <p:ph idx="1"/>
          </p:nvPr>
        </p:nvSpPr>
        <p:spPr/>
        <p:txBody>
          <a:bodyPr/>
          <a:lstStyle/>
          <a:p>
            <a:pPr marL="0" indent="0">
              <a:lnSpc>
                <a:spcPct val="200000"/>
              </a:lnSpc>
              <a:buNone/>
            </a:pPr>
            <a:r>
              <a:rPr lang="en-GB" dirty="0"/>
              <a:t>A) Vietnam</a:t>
            </a:r>
          </a:p>
          <a:p>
            <a:pPr marL="0" indent="0">
              <a:lnSpc>
                <a:spcPct val="200000"/>
              </a:lnSpc>
              <a:buNone/>
            </a:pPr>
            <a:r>
              <a:rPr lang="en-GB" dirty="0"/>
              <a:t>B) Philippines</a:t>
            </a:r>
          </a:p>
          <a:p>
            <a:pPr marL="0" indent="0">
              <a:lnSpc>
                <a:spcPct val="200000"/>
              </a:lnSpc>
              <a:buNone/>
            </a:pPr>
            <a:r>
              <a:rPr lang="en-GB" dirty="0"/>
              <a:t>C) China</a:t>
            </a:r>
          </a:p>
          <a:p>
            <a:pPr marL="0" indent="0">
              <a:lnSpc>
                <a:spcPct val="200000"/>
              </a:lnSpc>
              <a:buNone/>
            </a:pPr>
            <a:r>
              <a:rPr lang="en-GB" dirty="0"/>
              <a:t>D) Malaysia</a:t>
            </a:r>
          </a:p>
        </p:txBody>
      </p:sp>
    </p:spTree>
    <p:extLst>
      <p:ext uri="{BB962C8B-B14F-4D97-AF65-F5344CB8AC3E}">
        <p14:creationId xmlns:p14="http://schemas.microsoft.com/office/powerpoint/2010/main" val="6686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00502-FC9C-EF26-940E-D3A4BE13354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1F5707D-02A0-D387-0ABC-EB7613AA8867}"/>
              </a:ext>
            </a:extLst>
          </p:cNvPr>
          <p:cNvSpPr/>
          <p:nvPr/>
        </p:nvSpPr>
        <p:spPr>
          <a:xfrm>
            <a:off x="664534" y="3086894"/>
            <a:ext cx="10515600"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D136285-7B62-70CD-F3E3-C8A674685A2F}"/>
              </a:ext>
            </a:extLst>
          </p:cNvPr>
          <p:cNvSpPr>
            <a:spLocks noGrp="1"/>
          </p:cNvSpPr>
          <p:nvPr>
            <p:ph type="title"/>
          </p:nvPr>
        </p:nvSpPr>
        <p:spPr/>
        <p:txBody>
          <a:bodyPr/>
          <a:lstStyle/>
          <a:p>
            <a:r>
              <a:rPr lang="en-GB" dirty="0"/>
              <a:t>How do the Spratly Islands disputes affect international shipping routes?</a:t>
            </a:r>
          </a:p>
        </p:txBody>
      </p:sp>
      <p:sp>
        <p:nvSpPr>
          <p:cNvPr id="3" name="Content Placeholder 2">
            <a:extLst>
              <a:ext uri="{FF2B5EF4-FFF2-40B4-BE49-F238E27FC236}">
                <a16:creationId xmlns:a16="http://schemas.microsoft.com/office/drawing/2014/main" id="{EB8016C7-3736-0E25-4D52-595291DC788F}"/>
              </a:ext>
            </a:extLst>
          </p:cNvPr>
          <p:cNvSpPr>
            <a:spLocks noGrp="1"/>
          </p:cNvSpPr>
          <p:nvPr>
            <p:ph idx="1"/>
          </p:nvPr>
        </p:nvSpPr>
        <p:spPr>
          <a:xfrm>
            <a:off x="852377" y="1825625"/>
            <a:ext cx="10515600" cy="4351338"/>
          </a:xfrm>
        </p:spPr>
        <p:txBody>
          <a:bodyPr/>
          <a:lstStyle/>
          <a:p>
            <a:pPr marL="0" indent="0">
              <a:lnSpc>
                <a:spcPct val="200000"/>
              </a:lnSpc>
              <a:buNone/>
            </a:pPr>
            <a:r>
              <a:rPr lang="en-GB" dirty="0"/>
              <a:t>A) They have no impact on shipping routes</a:t>
            </a:r>
          </a:p>
          <a:p>
            <a:pPr marL="0" indent="0">
              <a:lnSpc>
                <a:spcPct val="200000"/>
              </a:lnSpc>
              <a:buNone/>
            </a:pPr>
            <a:r>
              <a:rPr lang="en-GB" dirty="0"/>
              <a:t>B) They create potential security risks and navigation challenges</a:t>
            </a:r>
          </a:p>
          <a:p>
            <a:pPr marL="0" indent="0">
              <a:lnSpc>
                <a:spcPct val="200000"/>
              </a:lnSpc>
              <a:buNone/>
            </a:pPr>
            <a:r>
              <a:rPr lang="en-GB" dirty="0"/>
              <a:t>C) They improve shipping efficiency</a:t>
            </a:r>
          </a:p>
          <a:p>
            <a:pPr marL="0" indent="0">
              <a:lnSpc>
                <a:spcPct val="200000"/>
              </a:lnSpc>
              <a:buNone/>
            </a:pPr>
            <a:r>
              <a:rPr lang="en-GB" dirty="0"/>
              <a:t>D) They lead to increased tourism</a:t>
            </a:r>
          </a:p>
        </p:txBody>
      </p:sp>
    </p:spTree>
    <p:extLst>
      <p:ext uri="{BB962C8B-B14F-4D97-AF65-F5344CB8AC3E}">
        <p14:creationId xmlns:p14="http://schemas.microsoft.com/office/powerpoint/2010/main" val="2670865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94BC5-74F3-1A3B-F176-6AF058610CC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F7CF10-5076-34B3-2F5B-9E2C75B65B47}"/>
              </a:ext>
            </a:extLst>
          </p:cNvPr>
          <p:cNvSpPr/>
          <p:nvPr/>
        </p:nvSpPr>
        <p:spPr>
          <a:xfrm>
            <a:off x="712381" y="3133946"/>
            <a:ext cx="10515600"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EB18CE03-FEB2-2FF3-A7B4-4A7C4F792C67}"/>
              </a:ext>
            </a:extLst>
          </p:cNvPr>
          <p:cNvSpPr>
            <a:spLocks noGrp="1"/>
          </p:cNvSpPr>
          <p:nvPr>
            <p:ph type="title"/>
          </p:nvPr>
        </p:nvSpPr>
        <p:spPr/>
        <p:txBody>
          <a:bodyPr/>
          <a:lstStyle/>
          <a:p>
            <a:r>
              <a:rPr lang="en-GB" dirty="0"/>
              <a:t>What role does the United States of America play in the Spratly Islands dispute?</a:t>
            </a:r>
          </a:p>
        </p:txBody>
      </p:sp>
      <p:sp>
        <p:nvSpPr>
          <p:cNvPr id="3" name="Content Placeholder 2">
            <a:extLst>
              <a:ext uri="{FF2B5EF4-FFF2-40B4-BE49-F238E27FC236}">
                <a16:creationId xmlns:a16="http://schemas.microsoft.com/office/drawing/2014/main" id="{CA1449F8-6078-64D5-A300-C53E270A7E66}"/>
              </a:ext>
            </a:extLst>
          </p:cNvPr>
          <p:cNvSpPr>
            <a:spLocks noGrp="1"/>
          </p:cNvSpPr>
          <p:nvPr>
            <p:ph idx="1"/>
          </p:nvPr>
        </p:nvSpPr>
        <p:spPr>
          <a:xfrm>
            <a:off x="852377" y="1825625"/>
            <a:ext cx="10515600" cy="4351338"/>
          </a:xfrm>
        </p:spPr>
        <p:txBody>
          <a:bodyPr/>
          <a:lstStyle/>
          <a:p>
            <a:pPr marL="0" indent="0">
              <a:lnSpc>
                <a:spcPct val="200000"/>
              </a:lnSpc>
              <a:buNone/>
            </a:pPr>
            <a:r>
              <a:rPr lang="en-GB" dirty="0"/>
              <a:t>A) It has territorial claims over the islands</a:t>
            </a:r>
          </a:p>
          <a:p>
            <a:pPr marL="0" indent="0">
              <a:lnSpc>
                <a:spcPct val="200000"/>
              </a:lnSpc>
              <a:buNone/>
            </a:pPr>
            <a:r>
              <a:rPr lang="en-GB" dirty="0"/>
              <a:t>B) It supports freedom of navigation and opposes unilateral actions</a:t>
            </a:r>
          </a:p>
          <a:p>
            <a:pPr marL="0" indent="0">
              <a:lnSpc>
                <a:spcPct val="200000"/>
              </a:lnSpc>
              <a:buNone/>
            </a:pPr>
            <a:r>
              <a:rPr lang="en-GB" dirty="0"/>
              <a:t>C) It is neutral and does not get involved</a:t>
            </a:r>
          </a:p>
          <a:p>
            <a:pPr marL="0" indent="0">
              <a:lnSpc>
                <a:spcPct val="200000"/>
              </a:lnSpc>
              <a:buNone/>
            </a:pPr>
            <a:r>
              <a:rPr lang="en-GB" dirty="0"/>
              <a:t>D) It promotes tourism in the region</a:t>
            </a:r>
          </a:p>
        </p:txBody>
      </p:sp>
    </p:spTree>
    <p:extLst>
      <p:ext uri="{BB962C8B-B14F-4D97-AF65-F5344CB8AC3E}">
        <p14:creationId xmlns:p14="http://schemas.microsoft.com/office/powerpoint/2010/main" val="149049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2E199-B580-17AE-5D9D-1919407AFED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68C8B0-5D82-DC19-054C-26231A298141}"/>
              </a:ext>
            </a:extLst>
          </p:cNvPr>
          <p:cNvSpPr/>
          <p:nvPr/>
        </p:nvSpPr>
        <p:spPr>
          <a:xfrm>
            <a:off x="765544" y="5015908"/>
            <a:ext cx="10515600" cy="590107"/>
          </a:xfrm>
          <a:prstGeom prst="rect">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6D28765-83F7-CDE4-25A8-659B99623605}"/>
              </a:ext>
            </a:extLst>
          </p:cNvPr>
          <p:cNvSpPr>
            <a:spLocks noGrp="1"/>
          </p:cNvSpPr>
          <p:nvPr>
            <p:ph type="title"/>
          </p:nvPr>
        </p:nvSpPr>
        <p:spPr/>
        <p:txBody>
          <a:bodyPr/>
          <a:lstStyle/>
          <a:p>
            <a:r>
              <a:rPr lang="en-GB" dirty="0"/>
              <a:t>Which country claims the largest proportion of the Spratly Islands</a:t>
            </a:r>
          </a:p>
        </p:txBody>
      </p:sp>
      <p:sp>
        <p:nvSpPr>
          <p:cNvPr id="3" name="Content Placeholder 2">
            <a:extLst>
              <a:ext uri="{FF2B5EF4-FFF2-40B4-BE49-F238E27FC236}">
                <a16:creationId xmlns:a16="http://schemas.microsoft.com/office/drawing/2014/main" id="{0476619B-5FCC-7B52-B596-43D2CAB9721F}"/>
              </a:ext>
            </a:extLst>
          </p:cNvPr>
          <p:cNvSpPr>
            <a:spLocks noGrp="1"/>
          </p:cNvSpPr>
          <p:nvPr>
            <p:ph idx="1"/>
          </p:nvPr>
        </p:nvSpPr>
        <p:spPr>
          <a:xfrm>
            <a:off x="852377" y="1825625"/>
            <a:ext cx="10515600" cy="4351338"/>
          </a:xfrm>
        </p:spPr>
        <p:txBody>
          <a:bodyPr/>
          <a:lstStyle/>
          <a:p>
            <a:pPr marL="514350" indent="-514350">
              <a:lnSpc>
                <a:spcPct val="200000"/>
              </a:lnSpc>
              <a:buAutoNum type="alphaUcParenR"/>
            </a:pPr>
            <a:r>
              <a:rPr lang="en-GB" dirty="0"/>
              <a:t>Brunei</a:t>
            </a:r>
          </a:p>
          <a:p>
            <a:pPr marL="514350" indent="-514350">
              <a:lnSpc>
                <a:spcPct val="200000"/>
              </a:lnSpc>
              <a:buAutoNum type="alphaUcParenR"/>
            </a:pPr>
            <a:r>
              <a:rPr lang="en-GB" dirty="0"/>
              <a:t>Taiwan </a:t>
            </a:r>
          </a:p>
          <a:p>
            <a:pPr marL="514350" indent="-514350">
              <a:lnSpc>
                <a:spcPct val="200000"/>
              </a:lnSpc>
              <a:buAutoNum type="alphaUcParenR"/>
            </a:pPr>
            <a:r>
              <a:rPr lang="en-GB" dirty="0"/>
              <a:t>Vietnam</a:t>
            </a:r>
          </a:p>
          <a:p>
            <a:pPr marL="514350" indent="-514350">
              <a:lnSpc>
                <a:spcPct val="200000"/>
              </a:lnSpc>
              <a:buAutoNum type="alphaUcParenR"/>
            </a:pPr>
            <a:r>
              <a:rPr lang="en-GB" dirty="0"/>
              <a:t>China</a:t>
            </a:r>
          </a:p>
        </p:txBody>
      </p:sp>
    </p:spTree>
    <p:extLst>
      <p:ext uri="{BB962C8B-B14F-4D97-AF65-F5344CB8AC3E}">
        <p14:creationId xmlns:p14="http://schemas.microsoft.com/office/powerpoint/2010/main" val="3511578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C8D7F-E22B-AB69-26DD-D192DC149B4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99BEB-BFB1-5AD8-6AA9-80E3C40BB217}"/>
              </a:ext>
            </a:extLst>
          </p:cNvPr>
          <p:cNvSpPr>
            <a:spLocks noGrp="1"/>
          </p:cNvSpPr>
          <p:nvPr>
            <p:ph idx="1"/>
          </p:nvPr>
        </p:nvSpPr>
        <p:spPr>
          <a:xfrm>
            <a:off x="0" y="74428"/>
            <a:ext cx="11935047" cy="5873935"/>
          </a:xfrm>
        </p:spPr>
        <p:txBody>
          <a:bodyPr>
            <a:normAutofit/>
          </a:bodyPr>
          <a:lstStyle/>
          <a:p>
            <a:pPr marL="0" indent="0">
              <a:buNone/>
            </a:pPr>
            <a:r>
              <a:rPr lang="en-GB" sz="2400" dirty="0"/>
              <a:t>Return to your A3 sheet from last lesson. What information can you add?</a:t>
            </a:r>
          </a:p>
          <a:p>
            <a:pPr marL="0" indent="0">
              <a:buNone/>
            </a:pPr>
            <a:r>
              <a:rPr lang="en-GB" sz="2400" dirty="0"/>
              <a:t>Make sure to include enough room for the next few lessons, as we will be adding to it each time. </a:t>
            </a:r>
          </a:p>
        </p:txBody>
      </p:sp>
      <p:sp>
        <p:nvSpPr>
          <p:cNvPr id="4" name="Cloud 3">
            <a:extLst>
              <a:ext uri="{FF2B5EF4-FFF2-40B4-BE49-F238E27FC236}">
                <a16:creationId xmlns:a16="http://schemas.microsoft.com/office/drawing/2014/main" id="{6A2F9ACD-47CF-CA0B-24A2-0C9CBFF27E16}"/>
              </a:ext>
            </a:extLst>
          </p:cNvPr>
          <p:cNvSpPr/>
          <p:nvPr/>
        </p:nvSpPr>
        <p:spPr>
          <a:xfrm>
            <a:off x="4117901" y="3242929"/>
            <a:ext cx="3918098" cy="2339163"/>
          </a:xfrm>
          <a:prstGeom prst="cloud">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rPr>
              <a:t>ISLANDS</a:t>
            </a:r>
          </a:p>
        </p:txBody>
      </p:sp>
      <p:sp>
        <p:nvSpPr>
          <p:cNvPr id="5" name="TextBox 4">
            <a:extLst>
              <a:ext uri="{FF2B5EF4-FFF2-40B4-BE49-F238E27FC236}">
                <a16:creationId xmlns:a16="http://schemas.microsoft.com/office/drawing/2014/main" id="{BD29620E-A5E3-5EDE-0A41-4787FD0C430D}"/>
              </a:ext>
            </a:extLst>
          </p:cNvPr>
          <p:cNvSpPr txBox="1"/>
          <p:nvPr/>
        </p:nvSpPr>
        <p:spPr>
          <a:xfrm>
            <a:off x="8798442" y="3827721"/>
            <a:ext cx="2505751" cy="369332"/>
          </a:xfrm>
          <a:prstGeom prst="rect">
            <a:avLst/>
          </a:prstGeom>
          <a:noFill/>
        </p:spPr>
        <p:txBody>
          <a:bodyPr wrap="none" rtlCol="0">
            <a:spAutoFit/>
          </a:bodyPr>
          <a:lstStyle/>
          <a:p>
            <a:r>
              <a:rPr lang="en-GB" dirty="0"/>
              <a:t>Jersey, Channel Islands</a:t>
            </a:r>
          </a:p>
        </p:txBody>
      </p:sp>
      <p:sp>
        <p:nvSpPr>
          <p:cNvPr id="6" name="TextBox 5">
            <a:extLst>
              <a:ext uri="{FF2B5EF4-FFF2-40B4-BE49-F238E27FC236}">
                <a16:creationId xmlns:a16="http://schemas.microsoft.com/office/drawing/2014/main" id="{9FBE4AF4-B45E-0979-ACCE-52AFD1B2AAE8}"/>
              </a:ext>
            </a:extLst>
          </p:cNvPr>
          <p:cNvSpPr txBox="1"/>
          <p:nvPr/>
        </p:nvSpPr>
        <p:spPr>
          <a:xfrm>
            <a:off x="7748800" y="6088415"/>
            <a:ext cx="3671454" cy="369332"/>
          </a:xfrm>
          <a:prstGeom prst="rect">
            <a:avLst/>
          </a:prstGeom>
          <a:noFill/>
        </p:spPr>
        <p:txBody>
          <a:bodyPr wrap="none" rtlCol="0">
            <a:spAutoFit/>
          </a:bodyPr>
          <a:lstStyle/>
          <a:p>
            <a:r>
              <a:rPr lang="en-GB" dirty="0"/>
              <a:t>A body of land surrounded by water</a:t>
            </a:r>
          </a:p>
        </p:txBody>
      </p:sp>
      <p:sp>
        <p:nvSpPr>
          <p:cNvPr id="7" name="TextBox 6">
            <a:extLst>
              <a:ext uri="{FF2B5EF4-FFF2-40B4-BE49-F238E27FC236}">
                <a16:creationId xmlns:a16="http://schemas.microsoft.com/office/drawing/2014/main" id="{F9B53944-D3EB-9D38-943A-E7A57EF245B6}"/>
              </a:ext>
            </a:extLst>
          </p:cNvPr>
          <p:cNvSpPr txBox="1"/>
          <p:nvPr/>
        </p:nvSpPr>
        <p:spPr>
          <a:xfrm>
            <a:off x="326064" y="5250053"/>
            <a:ext cx="2773327" cy="1200329"/>
          </a:xfrm>
          <a:prstGeom prst="rect">
            <a:avLst/>
          </a:prstGeom>
          <a:noFill/>
        </p:spPr>
        <p:txBody>
          <a:bodyPr wrap="square" rtlCol="0">
            <a:spAutoFit/>
          </a:bodyPr>
          <a:lstStyle/>
          <a:p>
            <a:r>
              <a:rPr lang="en-GB" dirty="0"/>
              <a:t>An estimated 670,000 islands. </a:t>
            </a:r>
          </a:p>
          <a:p>
            <a:r>
              <a:rPr lang="en-GB" dirty="0"/>
              <a:t>11,000 of which are permanently inhabited.</a:t>
            </a:r>
          </a:p>
        </p:txBody>
      </p:sp>
      <p:cxnSp>
        <p:nvCxnSpPr>
          <p:cNvPr id="9" name="Straight Arrow Connector 8">
            <a:extLst>
              <a:ext uri="{FF2B5EF4-FFF2-40B4-BE49-F238E27FC236}">
                <a16:creationId xmlns:a16="http://schemas.microsoft.com/office/drawing/2014/main" id="{B981760B-0BFD-6F39-A6BE-BE4E8597E076}"/>
              </a:ext>
            </a:extLst>
          </p:cNvPr>
          <p:cNvCxnSpPr/>
          <p:nvPr/>
        </p:nvCxnSpPr>
        <p:spPr>
          <a:xfrm flipH="1">
            <a:off x="2519915" y="4997303"/>
            <a:ext cx="1727791" cy="78149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a:extLst>
              <a:ext uri="{FF2B5EF4-FFF2-40B4-BE49-F238E27FC236}">
                <a16:creationId xmlns:a16="http://schemas.microsoft.com/office/drawing/2014/main" id="{095B6CCA-EE03-A8F6-63CA-6FEF28525AB5}"/>
              </a:ext>
            </a:extLst>
          </p:cNvPr>
          <p:cNvCxnSpPr>
            <a:cxnSpLocks/>
            <a:endCxn id="5" idx="1"/>
          </p:cNvCxnSpPr>
          <p:nvPr/>
        </p:nvCxnSpPr>
        <p:spPr>
          <a:xfrm flipV="1">
            <a:off x="7930115" y="4012387"/>
            <a:ext cx="868327" cy="9000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a:extLst>
              <a:ext uri="{FF2B5EF4-FFF2-40B4-BE49-F238E27FC236}">
                <a16:creationId xmlns:a16="http://schemas.microsoft.com/office/drawing/2014/main" id="{DAE22AA0-A1CC-17E8-854B-965B3F167334}"/>
              </a:ext>
            </a:extLst>
          </p:cNvPr>
          <p:cNvCxnSpPr>
            <a:cxnSpLocks/>
          </p:cNvCxnSpPr>
          <p:nvPr/>
        </p:nvCxnSpPr>
        <p:spPr>
          <a:xfrm>
            <a:off x="7495951" y="4887248"/>
            <a:ext cx="669854" cy="119924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8440075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C20CE451-818C-E63D-258B-234B6C543D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078A0B-2E5A-26D8-8541-DFCCA09058E1}"/>
              </a:ext>
            </a:extLst>
          </p:cNvPr>
          <p:cNvSpPr>
            <a:spLocks noGrp="1"/>
          </p:cNvSpPr>
          <p:nvPr>
            <p:ph type="title"/>
          </p:nvPr>
        </p:nvSpPr>
        <p:spPr>
          <a:xfrm>
            <a:off x="0" y="0"/>
            <a:ext cx="6280551" cy="1527048"/>
          </a:xfrm>
        </p:spPr>
        <p:txBody>
          <a:bodyPr anchor="b">
            <a:normAutofit/>
          </a:bodyPr>
          <a:lstStyle/>
          <a:p>
            <a:r>
              <a:rPr lang="en-GB" sz="3600" dirty="0"/>
              <a:t>Plenary: </a:t>
            </a:r>
            <a:br>
              <a:rPr lang="en-GB" dirty="0"/>
            </a:br>
            <a:r>
              <a:rPr lang="en-GB" dirty="0"/>
              <a:t>Quote of the day</a:t>
            </a:r>
          </a:p>
        </p:txBody>
      </p:sp>
      <p:sp>
        <p:nvSpPr>
          <p:cNvPr id="3" name="Content Placeholder 2">
            <a:extLst>
              <a:ext uri="{FF2B5EF4-FFF2-40B4-BE49-F238E27FC236}">
                <a16:creationId xmlns:a16="http://schemas.microsoft.com/office/drawing/2014/main" id="{0DB63527-EC8C-B8E6-49EF-F990AD5435AC}"/>
              </a:ext>
            </a:extLst>
          </p:cNvPr>
          <p:cNvSpPr>
            <a:spLocks noGrp="1"/>
          </p:cNvSpPr>
          <p:nvPr>
            <p:ph idx="1"/>
          </p:nvPr>
        </p:nvSpPr>
        <p:spPr>
          <a:xfrm>
            <a:off x="2618900" y="2063992"/>
            <a:ext cx="8045555" cy="4096512"/>
          </a:xfrm>
        </p:spPr>
        <p:txBody>
          <a:bodyPr>
            <a:normAutofit/>
          </a:bodyPr>
          <a:lstStyle/>
          <a:p>
            <a:pPr marL="0" indent="0">
              <a:buNone/>
            </a:pPr>
            <a:r>
              <a:rPr lang="en-GB" dirty="0"/>
              <a:t>"Geography does not change, but man does, and man can change geography. This is evident in the way nations assert their claims over islands, reshaping the geopolitical landscape."</a:t>
            </a:r>
          </a:p>
          <a:p>
            <a:pPr marL="0" indent="0">
              <a:buNone/>
            </a:pPr>
            <a:r>
              <a:rPr lang="en-GB" b="1" dirty="0"/>
              <a:t>Tim Marshall</a:t>
            </a:r>
          </a:p>
        </p:txBody>
      </p:sp>
      <p:sp>
        <p:nvSpPr>
          <p:cNvPr id="4" name="Content Placeholder 2">
            <a:extLst>
              <a:ext uri="{FF2B5EF4-FFF2-40B4-BE49-F238E27FC236}">
                <a16:creationId xmlns:a16="http://schemas.microsoft.com/office/drawing/2014/main" id="{D24A8179-507A-15C5-2499-8AC8720306A1}"/>
              </a:ext>
            </a:extLst>
          </p:cNvPr>
          <p:cNvSpPr txBox="1">
            <a:spLocks/>
          </p:cNvSpPr>
          <p:nvPr/>
        </p:nvSpPr>
        <p:spPr>
          <a:xfrm>
            <a:off x="238980" y="5237882"/>
            <a:ext cx="5151727" cy="1302984"/>
          </a:xfrm>
          <a:prstGeom prst="rect">
            <a:avLst/>
          </a:prstGeom>
          <a:solidFill>
            <a:schemeClr val="tx2">
              <a:lumMod val="10000"/>
              <a:lumOff val="90000"/>
            </a:schemeClr>
          </a:solidFill>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What do you think about this quote?</a:t>
            </a:r>
          </a:p>
          <a:p>
            <a:pPr marL="0" indent="0">
              <a:buFont typeface="Arial" panose="020B0604020202020204" pitchFamily="34" charset="0"/>
              <a:buNone/>
            </a:pPr>
            <a:r>
              <a:rPr lang="en-GB" dirty="0"/>
              <a:t>To what extent do you agree/disagree with it?</a:t>
            </a:r>
          </a:p>
        </p:txBody>
      </p:sp>
    </p:spTree>
    <p:extLst>
      <p:ext uri="{BB962C8B-B14F-4D97-AF65-F5344CB8AC3E}">
        <p14:creationId xmlns:p14="http://schemas.microsoft.com/office/powerpoint/2010/main" val="1690019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D2DC-3674-05C0-12F5-D42B474C869D}"/>
              </a:ext>
            </a:extLst>
          </p:cNvPr>
          <p:cNvSpPr>
            <a:spLocks noGrp="1"/>
          </p:cNvSpPr>
          <p:nvPr>
            <p:ph type="title"/>
          </p:nvPr>
        </p:nvSpPr>
        <p:spPr>
          <a:xfrm>
            <a:off x="699977" y="3384772"/>
            <a:ext cx="10515600" cy="1325563"/>
          </a:xfrm>
        </p:spPr>
        <p:txBody>
          <a:bodyPr/>
          <a:lstStyle/>
          <a:p>
            <a:pPr algn="ctr"/>
            <a:r>
              <a:rPr lang="en-GB" dirty="0"/>
              <a:t>GEOPOLITICS</a:t>
            </a:r>
          </a:p>
        </p:txBody>
      </p:sp>
      <p:sp>
        <p:nvSpPr>
          <p:cNvPr id="3" name="Content Placeholder 2">
            <a:extLst>
              <a:ext uri="{FF2B5EF4-FFF2-40B4-BE49-F238E27FC236}">
                <a16:creationId xmlns:a16="http://schemas.microsoft.com/office/drawing/2014/main" id="{865D8C0F-D54D-6355-095C-FE0836DB3A81}"/>
              </a:ext>
            </a:extLst>
          </p:cNvPr>
          <p:cNvSpPr>
            <a:spLocks noGrp="1"/>
          </p:cNvSpPr>
          <p:nvPr>
            <p:ph idx="1"/>
          </p:nvPr>
        </p:nvSpPr>
        <p:spPr>
          <a:xfrm>
            <a:off x="1401726" y="-1544344"/>
            <a:ext cx="10515600" cy="4351338"/>
          </a:xfrm>
        </p:spPr>
        <p:txBody>
          <a:bodyPr/>
          <a:lstStyle/>
          <a:p>
            <a:pPr marL="0" indent="0">
              <a:buNone/>
            </a:pPr>
            <a:r>
              <a:rPr lang="en-GB" dirty="0"/>
              <a:t>What do you think is meant by the term ‘geopolitics’?</a:t>
            </a:r>
          </a:p>
        </p:txBody>
      </p:sp>
      <p:grpSp>
        <p:nvGrpSpPr>
          <p:cNvPr id="51" name="Group 50">
            <a:extLst>
              <a:ext uri="{FF2B5EF4-FFF2-40B4-BE49-F238E27FC236}">
                <a16:creationId xmlns:a16="http://schemas.microsoft.com/office/drawing/2014/main" id="{35A77416-D4E6-B418-1539-B496118C4A5B}"/>
              </a:ext>
            </a:extLst>
          </p:cNvPr>
          <p:cNvGrpSpPr/>
          <p:nvPr/>
        </p:nvGrpSpPr>
        <p:grpSpPr>
          <a:xfrm>
            <a:off x="5334028" y="2947973"/>
            <a:ext cx="3604680" cy="1722960"/>
            <a:chOff x="5334028" y="2947973"/>
            <a:chExt cx="3604680" cy="1722960"/>
          </a:xfrm>
        </p:grpSpPr>
        <mc:AlternateContent xmlns:mc="http://schemas.openxmlformats.org/markup-compatibility/2006" xmlns:p14="http://schemas.microsoft.com/office/powerpoint/2010/main">
          <mc:Choice Requires="p14">
            <p:contentPart p14:bwMode="auto" r:id="rId2">
              <p14:nvContentPartPr>
                <p14:cNvPr id="48" name="Ink 47">
                  <a:extLst>
                    <a:ext uri="{FF2B5EF4-FFF2-40B4-BE49-F238E27FC236}">
                      <a16:creationId xmlns:a16="http://schemas.microsoft.com/office/drawing/2014/main" id="{83D1FF4C-3806-216A-A4C1-7D2DFE1D6192}"/>
                    </a:ext>
                  </a:extLst>
                </p14:cNvPr>
                <p14:cNvContentPartPr/>
                <p14:nvPr/>
              </p14:nvContentPartPr>
              <p14:xfrm>
                <a:off x="5334028" y="3323453"/>
                <a:ext cx="2548080" cy="1347480"/>
              </p14:xfrm>
            </p:contentPart>
          </mc:Choice>
          <mc:Fallback xmlns="">
            <p:pic>
              <p:nvPicPr>
                <p:cNvPr id="48" name="Ink 47">
                  <a:extLst>
                    <a:ext uri="{FF2B5EF4-FFF2-40B4-BE49-F238E27FC236}">
                      <a16:creationId xmlns:a16="http://schemas.microsoft.com/office/drawing/2014/main" id="{83D1FF4C-3806-216A-A4C1-7D2DFE1D6192}"/>
                    </a:ext>
                  </a:extLst>
                </p:cNvPr>
                <p:cNvPicPr/>
                <p:nvPr/>
              </p:nvPicPr>
              <p:blipFill>
                <a:blip r:embed="rId73"/>
                <a:stretch>
                  <a:fillRect/>
                </a:stretch>
              </p:blipFill>
              <p:spPr>
                <a:xfrm>
                  <a:off x="5316388" y="3305813"/>
                  <a:ext cx="2583720" cy="1383120"/>
                </a:xfrm>
                <a:prstGeom prst="rect">
                  <a:avLst/>
                </a:prstGeom>
              </p:spPr>
            </p:pic>
          </mc:Fallback>
        </mc:AlternateContent>
        <mc:AlternateContent xmlns:mc="http://schemas.openxmlformats.org/markup-compatibility/2006" xmlns:p14="http://schemas.microsoft.com/office/powerpoint/2010/main">
          <mc:Choice Requires="p14">
            <p:contentPart p14:bwMode="auto" r:id="rId74">
              <p14:nvContentPartPr>
                <p14:cNvPr id="49" name="Ink 48">
                  <a:extLst>
                    <a:ext uri="{FF2B5EF4-FFF2-40B4-BE49-F238E27FC236}">
                      <a16:creationId xmlns:a16="http://schemas.microsoft.com/office/drawing/2014/main" id="{0C2098D1-BB6B-2542-CC94-3E00253ECBCE}"/>
                    </a:ext>
                  </a:extLst>
                </p14:cNvPr>
                <p14:cNvContentPartPr/>
                <p14:nvPr/>
              </p14:nvContentPartPr>
              <p14:xfrm>
                <a:off x="7362988" y="3179813"/>
                <a:ext cx="1170000" cy="410040"/>
              </p14:xfrm>
            </p:contentPart>
          </mc:Choice>
          <mc:Fallback xmlns="">
            <p:pic>
              <p:nvPicPr>
                <p:cNvPr id="49" name="Ink 48">
                  <a:extLst>
                    <a:ext uri="{FF2B5EF4-FFF2-40B4-BE49-F238E27FC236}">
                      <a16:creationId xmlns:a16="http://schemas.microsoft.com/office/drawing/2014/main" id="{0C2098D1-BB6B-2542-CC94-3E00253ECBCE}"/>
                    </a:ext>
                  </a:extLst>
                </p:cNvPr>
                <p:cNvPicPr/>
                <p:nvPr/>
              </p:nvPicPr>
              <p:blipFill>
                <a:blip r:embed="rId75"/>
                <a:stretch>
                  <a:fillRect/>
                </a:stretch>
              </p:blipFill>
              <p:spPr>
                <a:xfrm>
                  <a:off x="7345348" y="3161813"/>
                  <a:ext cx="1205640" cy="445680"/>
                </a:xfrm>
                <a:prstGeom prst="rect">
                  <a:avLst/>
                </a:prstGeom>
              </p:spPr>
            </p:pic>
          </mc:Fallback>
        </mc:AlternateContent>
        <mc:AlternateContent xmlns:mc="http://schemas.openxmlformats.org/markup-compatibility/2006" xmlns:p14="http://schemas.microsoft.com/office/powerpoint/2010/main">
          <mc:Choice Requires="p14">
            <p:contentPart p14:bwMode="auto" r:id="rId76">
              <p14:nvContentPartPr>
                <p14:cNvPr id="50" name="Ink 49">
                  <a:extLst>
                    <a:ext uri="{FF2B5EF4-FFF2-40B4-BE49-F238E27FC236}">
                      <a16:creationId xmlns:a16="http://schemas.microsoft.com/office/drawing/2014/main" id="{1683B59C-97D0-61A6-3D11-556A40AE680D}"/>
                    </a:ext>
                  </a:extLst>
                </p14:cNvPr>
                <p14:cNvContentPartPr/>
                <p14:nvPr/>
              </p14:nvContentPartPr>
              <p14:xfrm>
                <a:off x="7955188" y="2947973"/>
                <a:ext cx="983520" cy="434520"/>
              </p14:xfrm>
            </p:contentPart>
          </mc:Choice>
          <mc:Fallback xmlns="">
            <p:pic>
              <p:nvPicPr>
                <p:cNvPr id="50" name="Ink 49">
                  <a:extLst>
                    <a:ext uri="{FF2B5EF4-FFF2-40B4-BE49-F238E27FC236}">
                      <a16:creationId xmlns:a16="http://schemas.microsoft.com/office/drawing/2014/main" id="{1683B59C-97D0-61A6-3D11-556A40AE680D}"/>
                    </a:ext>
                  </a:extLst>
                </p:cNvPr>
                <p:cNvPicPr/>
                <p:nvPr/>
              </p:nvPicPr>
              <p:blipFill>
                <a:blip r:embed="rId77"/>
                <a:stretch>
                  <a:fillRect/>
                </a:stretch>
              </p:blipFill>
              <p:spPr>
                <a:xfrm>
                  <a:off x="7937188" y="2930333"/>
                  <a:ext cx="1019160" cy="470160"/>
                </a:xfrm>
                <a:prstGeom prst="rect">
                  <a:avLst/>
                </a:prstGeom>
              </p:spPr>
            </p:pic>
          </mc:Fallback>
        </mc:AlternateContent>
      </p:grpSp>
      <p:sp>
        <p:nvSpPr>
          <p:cNvPr id="4" name="TextBox 3">
            <a:extLst>
              <a:ext uri="{FF2B5EF4-FFF2-40B4-BE49-F238E27FC236}">
                <a16:creationId xmlns:a16="http://schemas.microsoft.com/office/drawing/2014/main" id="{8B70AABD-165B-B50B-7421-814F9459F4C6}"/>
              </a:ext>
            </a:extLst>
          </p:cNvPr>
          <p:cNvSpPr txBox="1"/>
          <p:nvPr/>
        </p:nvSpPr>
        <p:spPr>
          <a:xfrm>
            <a:off x="264801" y="3963038"/>
            <a:ext cx="3157334" cy="1754326"/>
          </a:xfrm>
          <a:prstGeom prst="rect">
            <a:avLst/>
          </a:prstGeom>
          <a:solidFill>
            <a:srgbClr val="008000"/>
          </a:solidFill>
        </p:spPr>
        <p:txBody>
          <a:bodyPr wrap="square" rtlCol="0">
            <a:spAutoFit/>
          </a:bodyPr>
          <a:lstStyle/>
          <a:p>
            <a:pPr marL="285750" indent="-285750">
              <a:buFont typeface="Arial" panose="020B0604020202020204" pitchFamily="34" charset="0"/>
              <a:buChar char="•"/>
            </a:pPr>
            <a:r>
              <a:rPr lang="en-GB" b="1" dirty="0">
                <a:solidFill>
                  <a:schemeClr val="bg1"/>
                </a:solidFill>
              </a:rPr>
              <a:t>Geography </a:t>
            </a:r>
          </a:p>
          <a:p>
            <a:pPr marL="285750" indent="-285750">
              <a:buFont typeface="Arial" panose="020B0604020202020204" pitchFamily="34" charset="0"/>
              <a:buChar char="•"/>
            </a:pPr>
            <a:r>
              <a:rPr lang="en-GB" b="1" dirty="0">
                <a:solidFill>
                  <a:schemeClr val="bg1"/>
                </a:solidFill>
              </a:rPr>
              <a:t>Earth</a:t>
            </a:r>
          </a:p>
          <a:p>
            <a:pPr marL="285750" indent="-285750">
              <a:buFont typeface="Arial" panose="020B0604020202020204" pitchFamily="34" charset="0"/>
              <a:buChar char="•"/>
            </a:pPr>
            <a:r>
              <a:rPr lang="en-GB" b="1" dirty="0">
                <a:solidFill>
                  <a:schemeClr val="bg1"/>
                </a:solidFill>
              </a:rPr>
              <a:t>People</a:t>
            </a:r>
          </a:p>
          <a:p>
            <a:pPr marL="285750" indent="-285750">
              <a:buFont typeface="Arial" panose="020B0604020202020204" pitchFamily="34" charset="0"/>
              <a:buChar char="•"/>
            </a:pPr>
            <a:r>
              <a:rPr lang="en-GB" b="1" dirty="0">
                <a:solidFill>
                  <a:schemeClr val="bg1"/>
                </a:solidFill>
              </a:rPr>
              <a:t>The world we live in </a:t>
            </a:r>
          </a:p>
          <a:p>
            <a:pPr marL="285750" indent="-285750">
              <a:buFont typeface="Arial" panose="020B0604020202020204" pitchFamily="34" charset="0"/>
              <a:buChar char="•"/>
            </a:pPr>
            <a:r>
              <a:rPr lang="en-GB" b="1" dirty="0">
                <a:solidFill>
                  <a:schemeClr val="bg1"/>
                </a:solidFill>
              </a:rPr>
              <a:t>Links between human &amp; physical</a:t>
            </a:r>
          </a:p>
        </p:txBody>
      </p:sp>
      <p:sp>
        <p:nvSpPr>
          <p:cNvPr id="5" name="TextBox 4">
            <a:extLst>
              <a:ext uri="{FF2B5EF4-FFF2-40B4-BE49-F238E27FC236}">
                <a16:creationId xmlns:a16="http://schemas.microsoft.com/office/drawing/2014/main" id="{3502E6A6-0C0D-E7C4-AB5C-D08A7CF2C0F8}"/>
              </a:ext>
            </a:extLst>
          </p:cNvPr>
          <p:cNvSpPr txBox="1"/>
          <p:nvPr/>
        </p:nvSpPr>
        <p:spPr>
          <a:xfrm>
            <a:off x="9125188" y="2798107"/>
            <a:ext cx="2882199" cy="1477328"/>
          </a:xfrm>
          <a:prstGeom prst="rect">
            <a:avLst/>
          </a:prstGeom>
          <a:solidFill>
            <a:srgbClr val="FF0066"/>
          </a:solidFill>
        </p:spPr>
        <p:txBody>
          <a:bodyPr wrap="none" rtlCol="0">
            <a:spAutoFit/>
          </a:bodyPr>
          <a:lstStyle/>
          <a:p>
            <a:pPr marL="285750" indent="-285750">
              <a:buFont typeface="Arial" panose="020B0604020202020204" pitchFamily="34" charset="0"/>
              <a:buChar char="•"/>
            </a:pPr>
            <a:r>
              <a:rPr lang="en-GB" b="1" dirty="0">
                <a:solidFill>
                  <a:schemeClr val="bg1"/>
                </a:solidFill>
              </a:rPr>
              <a:t>Governments </a:t>
            </a:r>
          </a:p>
          <a:p>
            <a:pPr marL="285750" indent="-285750">
              <a:buFont typeface="Arial" panose="020B0604020202020204" pitchFamily="34" charset="0"/>
              <a:buChar char="•"/>
            </a:pPr>
            <a:r>
              <a:rPr lang="en-GB" b="1" dirty="0">
                <a:solidFill>
                  <a:schemeClr val="bg1"/>
                </a:solidFill>
              </a:rPr>
              <a:t>Policies</a:t>
            </a:r>
          </a:p>
          <a:p>
            <a:pPr marL="285750" indent="-285750">
              <a:buFont typeface="Arial" panose="020B0604020202020204" pitchFamily="34" charset="0"/>
              <a:buChar char="•"/>
            </a:pPr>
            <a:r>
              <a:rPr lang="en-GB" b="1" dirty="0">
                <a:solidFill>
                  <a:schemeClr val="bg1"/>
                </a:solidFill>
              </a:rPr>
              <a:t>Actions/Conversations</a:t>
            </a:r>
          </a:p>
          <a:p>
            <a:pPr marL="285750" indent="-285750">
              <a:buFont typeface="Arial" panose="020B0604020202020204" pitchFamily="34" charset="0"/>
              <a:buChar char="•"/>
            </a:pPr>
            <a:r>
              <a:rPr lang="en-GB" b="1" dirty="0">
                <a:solidFill>
                  <a:schemeClr val="bg1"/>
                </a:solidFill>
              </a:rPr>
              <a:t>Relations</a:t>
            </a:r>
          </a:p>
          <a:p>
            <a:pPr marL="285750" indent="-285750">
              <a:buFont typeface="Arial" panose="020B0604020202020204" pitchFamily="34" charset="0"/>
              <a:buChar char="•"/>
            </a:pPr>
            <a:r>
              <a:rPr lang="en-GB" b="1" dirty="0">
                <a:solidFill>
                  <a:schemeClr val="bg1"/>
                </a:solidFill>
              </a:rPr>
              <a:t>Decision Making</a:t>
            </a:r>
          </a:p>
        </p:txBody>
      </p:sp>
      <p:grpSp>
        <p:nvGrpSpPr>
          <p:cNvPr id="30" name="Group 29">
            <a:extLst>
              <a:ext uri="{FF2B5EF4-FFF2-40B4-BE49-F238E27FC236}">
                <a16:creationId xmlns:a16="http://schemas.microsoft.com/office/drawing/2014/main" id="{536E05D2-5467-663F-994C-ED099C2841CB}"/>
              </a:ext>
            </a:extLst>
          </p:cNvPr>
          <p:cNvGrpSpPr/>
          <p:nvPr/>
        </p:nvGrpSpPr>
        <p:grpSpPr>
          <a:xfrm>
            <a:off x="1843468" y="2835209"/>
            <a:ext cx="3625200" cy="1855440"/>
            <a:chOff x="1843468" y="2835209"/>
            <a:chExt cx="3625200" cy="1855440"/>
          </a:xfrm>
        </p:grpSpPr>
        <mc:AlternateContent xmlns:mc="http://schemas.openxmlformats.org/markup-compatibility/2006" xmlns:p14="http://schemas.microsoft.com/office/powerpoint/2010/main">
          <mc:Choice Requires="p14">
            <p:contentPart p14:bwMode="auto" r:id="rId78">
              <p14:nvContentPartPr>
                <p14:cNvPr id="16" name="Ink 15">
                  <a:extLst>
                    <a:ext uri="{FF2B5EF4-FFF2-40B4-BE49-F238E27FC236}">
                      <a16:creationId xmlns:a16="http://schemas.microsoft.com/office/drawing/2014/main" id="{B2E235FF-5608-6702-F85C-D989A1785671}"/>
                    </a:ext>
                  </a:extLst>
                </p14:cNvPr>
                <p14:cNvContentPartPr/>
                <p14:nvPr/>
              </p14:nvContentPartPr>
              <p14:xfrm>
                <a:off x="3872068" y="3414809"/>
                <a:ext cx="1596600" cy="1275840"/>
              </p14:xfrm>
            </p:contentPart>
          </mc:Choice>
          <mc:Fallback xmlns="">
            <p:pic>
              <p:nvPicPr>
                <p:cNvPr id="16" name="Ink 15">
                  <a:extLst>
                    <a:ext uri="{FF2B5EF4-FFF2-40B4-BE49-F238E27FC236}">
                      <a16:creationId xmlns:a16="http://schemas.microsoft.com/office/drawing/2014/main" id="{B2E235FF-5608-6702-F85C-D989A1785671}"/>
                    </a:ext>
                  </a:extLst>
                </p:cNvPr>
                <p:cNvPicPr/>
                <p:nvPr/>
              </p:nvPicPr>
              <p:blipFill>
                <a:blip r:embed="rId80"/>
                <a:stretch>
                  <a:fillRect/>
                </a:stretch>
              </p:blipFill>
              <p:spPr>
                <a:xfrm>
                  <a:off x="3854428" y="3397169"/>
                  <a:ext cx="1632240" cy="1311480"/>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24" name="Ink 23">
                  <a:extLst>
                    <a:ext uri="{FF2B5EF4-FFF2-40B4-BE49-F238E27FC236}">
                      <a16:creationId xmlns:a16="http://schemas.microsoft.com/office/drawing/2014/main" id="{CBEDA049-48F5-C2F1-3814-F4F579C000DD}"/>
                    </a:ext>
                  </a:extLst>
                </p14:cNvPr>
                <p14:cNvContentPartPr/>
                <p14:nvPr/>
              </p14:nvContentPartPr>
              <p14:xfrm>
                <a:off x="1843468" y="2835209"/>
                <a:ext cx="2272680" cy="1072440"/>
              </p14:xfrm>
            </p:contentPart>
          </mc:Choice>
          <mc:Fallback xmlns="">
            <p:pic>
              <p:nvPicPr>
                <p:cNvPr id="24" name="Ink 23">
                  <a:extLst>
                    <a:ext uri="{FF2B5EF4-FFF2-40B4-BE49-F238E27FC236}">
                      <a16:creationId xmlns:a16="http://schemas.microsoft.com/office/drawing/2014/main" id="{CBEDA049-48F5-C2F1-3814-F4F579C000DD}"/>
                    </a:ext>
                  </a:extLst>
                </p:cNvPr>
                <p:cNvPicPr/>
                <p:nvPr/>
              </p:nvPicPr>
              <p:blipFill>
                <a:blip r:embed="rId82"/>
                <a:stretch>
                  <a:fillRect/>
                </a:stretch>
              </p:blipFill>
              <p:spPr>
                <a:xfrm>
                  <a:off x="1825468" y="2817569"/>
                  <a:ext cx="2308320" cy="1108080"/>
                </a:xfrm>
                <a:prstGeom prst="rect">
                  <a:avLst/>
                </a:prstGeom>
              </p:spPr>
            </p:pic>
          </mc:Fallback>
        </mc:AlternateContent>
      </p:grpSp>
      <p:sp>
        <p:nvSpPr>
          <p:cNvPr id="114" name="Title 1">
            <a:extLst>
              <a:ext uri="{FF2B5EF4-FFF2-40B4-BE49-F238E27FC236}">
                <a16:creationId xmlns:a16="http://schemas.microsoft.com/office/drawing/2014/main" id="{EDAD89E9-4392-DE4D-6160-CBC4DE15C6FF}"/>
              </a:ext>
            </a:extLst>
          </p:cNvPr>
          <p:cNvSpPr txBox="1">
            <a:spLocks/>
          </p:cNvSpPr>
          <p:nvPr/>
        </p:nvSpPr>
        <p:spPr>
          <a:xfrm>
            <a:off x="338469" y="7469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t>What is meant by the term ‘geopolitics’?</a:t>
            </a:r>
          </a:p>
        </p:txBody>
      </p:sp>
    </p:spTree>
    <p:extLst>
      <p:ext uri="{BB962C8B-B14F-4D97-AF65-F5344CB8AC3E}">
        <p14:creationId xmlns:p14="http://schemas.microsoft.com/office/powerpoint/2010/main" val="35417555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CC">
            <a:alpha val="20000"/>
          </a:srgbClr>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685800" cy="6858000"/>
            <a:chOff x="0" y="0"/>
            <a:chExt cx="270933" cy="2709333"/>
          </a:xfrm>
        </p:grpSpPr>
        <p:sp>
          <p:nvSpPr>
            <p:cNvPr id="3" name="Freeform 3"/>
            <p:cNvSpPr/>
            <p:nvPr/>
          </p:nvSpPr>
          <p:spPr>
            <a:xfrm>
              <a:off x="0" y="0"/>
              <a:ext cx="270933" cy="2709333"/>
            </a:xfrm>
            <a:custGeom>
              <a:avLst/>
              <a:gdLst/>
              <a:ahLst/>
              <a:cxnLst/>
              <a:rect l="l" t="t" r="r" b="b"/>
              <a:pathLst>
                <a:path w="270933" h="2709333">
                  <a:moveTo>
                    <a:pt x="0" y="0"/>
                  </a:moveTo>
                  <a:lnTo>
                    <a:pt x="270933" y="0"/>
                  </a:lnTo>
                  <a:lnTo>
                    <a:pt x="270933" y="2709333"/>
                  </a:lnTo>
                  <a:lnTo>
                    <a:pt x="0" y="2709333"/>
                  </a:lnTo>
                  <a:close/>
                </a:path>
              </a:pathLst>
            </a:custGeom>
            <a:solidFill>
              <a:srgbClr val="FEFCF1"/>
            </a:solidFill>
            <a:ln w="19050" cap="sq">
              <a:solidFill>
                <a:srgbClr val="000000"/>
              </a:solidFill>
              <a:prstDash val="solid"/>
              <a:miter/>
            </a:ln>
          </p:spPr>
          <p:txBody>
            <a:bodyPr/>
            <a:lstStyle/>
            <a:p>
              <a:endParaRPr lang="en-GB" sz="1200"/>
            </a:p>
          </p:txBody>
        </p:sp>
        <p:sp>
          <p:nvSpPr>
            <p:cNvPr id="4" name="TextBox 4"/>
            <p:cNvSpPr txBox="1"/>
            <p:nvPr/>
          </p:nvSpPr>
          <p:spPr>
            <a:xfrm>
              <a:off x="0" y="-66675"/>
              <a:ext cx="270933" cy="2776008"/>
            </a:xfrm>
            <a:prstGeom prst="rect">
              <a:avLst/>
            </a:prstGeom>
          </p:spPr>
          <p:txBody>
            <a:bodyPr lIns="33867" tIns="33867" rIns="33867" bIns="33867" rtlCol="0" anchor="ctr"/>
            <a:lstStyle/>
            <a:p>
              <a:pPr algn="ctr">
                <a:lnSpc>
                  <a:spcPts val="1773"/>
                </a:lnSpc>
                <a:spcBef>
                  <a:spcPct val="0"/>
                </a:spcBef>
              </a:pPr>
              <a:endParaRPr sz="1200"/>
            </a:p>
          </p:txBody>
        </p:sp>
      </p:grpSp>
      <p:grpSp>
        <p:nvGrpSpPr>
          <p:cNvPr id="5" name="Group 5"/>
          <p:cNvGrpSpPr/>
          <p:nvPr/>
        </p:nvGrpSpPr>
        <p:grpSpPr>
          <a:xfrm>
            <a:off x="187805" y="685800"/>
            <a:ext cx="310190" cy="310190"/>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7" name="TextBox 7"/>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8" name="TextBox 8"/>
          <p:cNvSpPr txBox="1"/>
          <p:nvPr/>
        </p:nvSpPr>
        <p:spPr>
          <a:xfrm>
            <a:off x="873605" y="-167470"/>
            <a:ext cx="9079036" cy="1242776"/>
          </a:xfrm>
          <a:prstGeom prst="rect">
            <a:avLst/>
          </a:prstGeom>
        </p:spPr>
        <p:txBody>
          <a:bodyPr lIns="0" tIns="0" rIns="0" bIns="0" rtlCol="0" anchor="t">
            <a:spAutoFit/>
          </a:bodyPr>
          <a:lstStyle/>
          <a:p>
            <a:pPr>
              <a:lnSpc>
                <a:spcPts val="11063"/>
              </a:lnSpc>
              <a:spcBef>
                <a:spcPct val="0"/>
              </a:spcBef>
            </a:pPr>
            <a:r>
              <a:rPr lang="en-US" sz="48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WANT TO KNOW MORE?</a:t>
            </a:r>
          </a:p>
        </p:txBody>
      </p:sp>
      <p:grpSp>
        <p:nvGrpSpPr>
          <p:cNvPr id="9" name="Group 9"/>
          <p:cNvGrpSpPr/>
          <p:nvPr/>
        </p:nvGrpSpPr>
        <p:grpSpPr>
          <a:xfrm>
            <a:off x="187805" y="3273905"/>
            <a:ext cx="310190" cy="310190"/>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1" name="TextBox 11"/>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12" name="Group 12"/>
          <p:cNvGrpSpPr/>
          <p:nvPr/>
        </p:nvGrpSpPr>
        <p:grpSpPr>
          <a:xfrm>
            <a:off x="187805" y="5863746"/>
            <a:ext cx="310190" cy="310190"/>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4" name="TextBox 14"/>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15" name="Freeform 15"/>
          <p:cNvSpPr/>
          <p:nvPr/>
        </p:nvSpPr>
        <p:spPr>
          <a:xfrm rot="10410470">
            <a:off x="9591150" y="194483"/>
            <a:ext cx="2688592" cy="767471"/>
          </a:xfrm>
          <a:custGeom>
            <a:avLst/>
            <a:gdLst/>
            <a:ahLst/>
            <a:cxnLst/>
            <a:rect l="l" t="t" r="r" b="b"/>
            <a:pathLst>
              <a:path w="4032888" h="1151206">
                <a:moveTo>
                  <a:pt x="0" y="0"/>
                </a:moveTo>
                <a:lnTo>
                  <a:pt x="4032888" y="0"/>
                </a:lnTo>
                <a:lnTo>
                  <a:pt x="4032888" y="1151206"/>
                </a:lnTo>
                <a:lnTo>
                  <a:pt x="0" y="115120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sz="1200"/>
          </a:p>
        </p:txBody>
      </p:sp>
      <p:sp>
        <p:nvSpPr>
          <p:cNvPr id="16" name="TextBox 16"/>
          <p:cNvSpPr txBox="1"/>
          <p:nvPr/>
        </p:nvSpPr>
        <p:spPr>
          <a:xfrm>
            <a:off x="9334033" y="266823"/>
            <a:ext cx="2298767" cy="433517"/>
          </a:xfrm>
          <a:prstGeom prst="rect">
            <a:avLst/>
          </a:prstGeom>
        </p:spPr>
        <p:txBody>
          <a:bodyPr lIns="0" tIns="0" rIns="0" bIns="0" rtlCol="0" anchor="t">
            <a:spAutoFit/>
          </a:bodyPr>
          <a:lstStyle/>
          <a:p>
            <a:pPr algn="r">
              <a:lnSpc>
                <a:spcPts val="3878"/>
              </a:lnSpc>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LESSON FIVE</a:t>
            </a:r>
          </a:p>
        </p:txBody>
      </p:sp>
      <p:grpSp>
        <p:nvGrpSpPr>
          <p:cNvPr id="17" name="Group 17"/>
          <p:cNvGrpSpPr/>
          <p:nvPr/>
        </p:nvGrpSpPr>
        <p:grpSpPr>
          <a:xfrm>
            <a:off x="1453589" y="2685680"/>
            <a:ext cx="1884055" cy="3479210"/>
            <a:chOff x="0" y="-66675"/>
            <a:chExt cx="630897" cy="1165053"/>
          </a:xfrm>
          <a:noFill/>
        </p:grpSpPr>
        <p:sp>
          <p:nvSpPr>
            <p:cNvPr id="18" name="Freeform 18"/>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200" dirty="0">
                <a:latin typeface="Trebuchet MS" panose="020B0603020202020204" pitchFamily="34" charset="0"/>
                <a:ea typeface="True Typewriter" panose="020B0604020202020204" charset="0"/>
                <a:cs typeface="True Typewriter" panose="020B0604020202020204" charset="0"/>
              </a:endParaRPr>
            </a:p>
          </p:txBody>
        </p:sp>
        <p:sp>
          <p:nvSpPr>
            <p:cNvPr id="19" name="TextBox 19"/>
            <p:cNvSpPr txBox="1"/>
            <p:nvPr/>
          </p:nvSpPr>
          <p:spPr>
            <a:xfrm>
              <a:off x="0" y="-66675"/>
              <a:ext cx="630897" cy="1165053"/>
            </a:xfrm>
            <a:prstGeom prst="rect">
              <a:avLst/>
            </a:prstGeom>
            <a:grpFill/>
          </p:spPr>
          <p:txBody>
            <a:bodyPr lIns="33867" tIns="33867" rIns="33867" bIns="33867" rtlCol="0" anchor="ctr"/>
            <a:lstStyle/>
            <a:p>
              <a:pPr marL="171450" lvl="0" indent="-171450">
                <a:buFont typeface="Arial" panose="020B0604020202020204" pitchFamily="34" charset="0"/>
                <a:buChar char="•"/>
              </a:pPr>
              <a:r>
                <a:rPr lang="en-GB" sz="1100" u="sng" dirty="0">
                  <a:latin typeface="True Typewriter" panose="020B0604020202020204"/>
                  <a:hlinkClick r:id="rId5"/>
                </a:rPr>
                <a:t>What is the South China Sea dispute? - BBC News</a:t>
              </a:r>
              <a:endParaRPr lang="en-GB" sz="1100" dirty="0">
                <a:latin typeface="True Typewriter" panose="020B0604020202020204"/>
              </a:endParaRPr>
            </a:p>
            <a:p>
              <a:pPr marL="171450" lvl="0" indent="-171450">
                <a:buFont typeface="Arial" panose="020B0604020202020204" pitchFamily="34" charset="0"/>
                <a:buChar char="•"/>
              </a:pPr>
              <a:r>
                <a:rPr lang="en-GB" sz="1100" u="sng" dirty="0">
                  <a:latin typeface="True Typewriter" panose="020B0604020202020204"/>
                  <a:hlinkClick r:id="rId6"/>
                </a:rPr>
                <a:t>Home - The Geopolitics</a:t>
              </a:r>
              <a:endParaRPr lang="en-GB" sz="1100" dirty="0">
                <a:latin typeface="True Typewriter" panose="020B0604020202020204"/>
              </a:endParaRPr>
            </a:p>
            <a:p>
              <a:pPr marL="171450" lvl="0" indent="-171450">
                <a:buFont typeface="Arial" panose="020B0604020202020204" pitchFamily="34" charset="0"/>
                <a:buChar char="•"/>
              </a:pPr>
              <a:r>
                <a:rPr lang="en-GB" sz="1100" u="sng" dirty="0">
                  <a:latin typeface="True Typewriter" panose="020B0604020202020204"/>
                  <a:hlinkClick r:id="rId7"/>
                </a:rPr>
                <a:t>Geopolitics | Latest news and analysis from The Economist</a:t>
              </a:r>
              <a:endParaRPr lang="en-GB" sz="1100" dirty="0">
                <a:latin typeface="True Typewriter" panose="020B0604020202020204"/>
              </a:endParaRPr>
            </a:p>
            <a:p>
              <a:pPr marL="171450" lvl="0" indent="-171450">
                <a:buFont typeface="Arial" panose="020B0604020202020204" pitchFamily="34" charset="0"/>
                <a:buChar char="•"/>
              </a:pPr>
              <a:r>
                <a:rPr lang="en-GB" sz="1100" u="sng" dirty="0">
                  <a:latin typeface="True Typewriter" panose="020B0604020202020204"/>
                  <a:hlinkClick r:id="rId8"/>
                </a:rPr>
                <a:t>Spratly Islands | Disputes, Geography &amp; History, South China Sea | Britannica</a:t>
              </a:r>
              <a:endParaRPr lang="en-GB" sz="1100" dirty="0">
                <a:latin typeface="True Typewriter" panose="020B0604020202020204"/>
              </a:endParaRPr>
            </a:p>
            <a:p>
              <a:pPr marL="171450" lvl="0" indent="-171450">
                <a:buFont typeface="Arial" panose="020B0604020202020204" pitchFamily="34" charset="0"/>
                <a:buChar char="•"/>
              </a:pPr>
              <a:r>
                <a:rPr lang="en-GB" sz="1100" u="sng" dirty="0">
                  <a:latin typeface="True Typewriter" panose="020B0604020202020204"/>
                  <a:hlinkClick r:id="rId9"/>
                </a:rPr>
                <a:t>Geopolitics and conflict for KS3 Geography - BBC Bitesize</a:t>
              </a:r>
              <a:endParaRPr lang="en-GB" sz="1100" dirty="0">
                <a:latin typeface="True Typewriter" panose="020B0604020202020204"/>
              </a:endParaRPr>
            </a:p>
            <a:p>
              <a:pPr marL="171450" lvl="0" indent="-171450">
                <a:buFont typeface="Arial" panose="020B0604020202020204" pitchFamily="34" charset="0"/>
                <a:buChar char="•"/>
              </a:pPr>
              <a:endParaRPr lang="en-US" sz="800" dirty="0">
                <a:solidFill>
                  <a:srgbClr val="000000"/>
                </a:solidFill>
                <a:latin typeface="True Typewriter" panose="020B0604020202020204"/>
                <a:ea typeface="True Typewriter" panose="020B0604020202020204" charset="0"/>
                <a:cs typeface="True Typewriter" panose="020B0604020202020204" charset="0"/>
                <a:sym typeface="True Typewriter"/>
              </a:endParaRPr>
            </a:p>
          </p:txBody>
        </p:sp>
      </p:grpSp>
      <p:grpSp>
        <p:nvGrpSpPr>
          <p:cNvPr id="20" name="Group 20"/>
          <p:cNvGrpSpPr/>
          <p:nvPr/>
        </p:nvGrpSpPr>
        <p:grpSpPr>
          <a:xfrm>
            <a:off x="1453589" y="1787016"/>
            <a:ext cx="1884055" cy="990065"/>
            <a:chOff x="0" y="0"/>
            <a:chExt cx="630897" cy="331534"/>
          </a:xfrm>
        </p:grpSpPr>
        <p:sp>
          <p:nvSpPr>
            <p:cNvPr id="21" name="Freeform 21"/>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2" name="TextBox 22"/>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3" name="Group 23"/>
          <p:cNvGrpSpPr/>
          <p:nvPr/>
        </p:nvGrpSpPr>
        <p:grpSpPr>
          <a:xfrm>
            <a:off x="3476197" y="1787016"/>
            <a:ext cx="1884055" cy="990065"/>
            <a:chOff x="0" y="0"/>
            <a:chExt cx="630897" cy="331534"/>
          </a:xfrm>
        </p:grpSpPr>
        <p:sp>
          <p:nvSpPr>
            <p:cNvPr id="24" name="Freeform 24"/>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5" name="TextBox 25"/>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6" name="Group 26"/>
          <p:cNvGrpSpPr/>
          <p:nvPr/>
        </p:nvGrpSpPr>
        <p:grpSpPr>
          <a:xfrm>
            <a:off x="5498807" y="1787016"/>
            <a:ext cx="1884055" cy="990065"/>
            <a:chOff x="0" y="0"/>
            <a:chExt cx="630897" cy="331534"/>
          </a:xfrm>
        </p:grpSpPr>
        <p:sp>
          <p:nvSpPr>
            <p:cNvPr id="27" name="Freeform 27"/>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8" name="TextBox 28"/>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9" name="Group 29"/>
          <p:cNvGrpSpPr/>
          <p:nvPr/>
        </p:nvGrpSpPr>
        <p:grpSpPr>
          <a:xfrm>
            <a:off x="7521415" y="1787016"/>
            <a:ext cx="1884055" cy="990065"/>
            <a:chOff x="0" y="0"/>
            <a:chExt cx="630897" cy="331534"/>
          </a:xfrm>
        </p:grpSpPr>
        <p:sp>
          <p:nvSpPr>
            <p:cNvPr id="30" name="Freeform 30"/>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1" name="TextBox 31"/>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2" name="Group 32"/>
          <p:cNvGrpSpPr/>
          <p:nvPr/>
        </p:nvGrpSpPr>
        <p:grpSpPr>
          <a:xfrm>
            <a:off x="9544025" y="1787016"/>
            <a:ext cx="1884055" cy="990065"/>
            <a:chOff x="0" y="0"/>
            <a:chExt cx="630897" cy="331534"/>
          </a:xfrm>
        </p:grpSpPr>
        <p:sp>
          <p:nvSpPr>
            <p:cNvPr id="33" name="Freeform 33"/>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4" name="TextBox 34"/>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5" name="Group 35"/>
          <p:cNvGrpSpPr/>
          <p:nvPr/>
        </p:nvGrpSpPr>
        <p:grpSpPr>
          <a:xfrm>
            <a:off x="3476197" y="2875745"/>
            <a:ext cx="1884055" cy="3280098"/>
            <a:chOff x="0" y="0"/>
            <a:chExt cx="630897" cy="1098378"/>
          </a:xfrm>
          <a:noFill/>
        </p:grpSpPr>
        <p:sp>
          <p:nvSpPr>
            <p:cNvPr id="36" name="Freeform 36"/>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7" name="TextBox 37"/>
            <p:cNvSpPr txBox="1"/>
            <p:nvPr/>
          </p:nvSpPr>
          <p:spPr>
            <a:xfrm>
              <a:off x="0" y="-66675"/>
              <a:ext cx="630897" cy="1165053"/>
            </a:xfrm>
            <a:prstGeom prst="rect">
              <a:avLst/>
            </a:prstGeom>
            <a:grpFill/>
          </p:spPr>
          <p:txBody>
            <a:bodyPr lIns="33867" tIns="33867" rIns="33867" bIns="33867" rtlCol="0" anchor="ctr"/>
            <a:lstStyle/>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Diplomat</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Political risk analyst</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Internation relations analyst</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Cartographer</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Journalist </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Lawyer</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Policy advisor</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Military services</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Intelligence officer </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MP </a:t>
              </a:r>
            </a:p>
            <a:p>
              <a:pPr lvl="1" indent="-320458">
                <a:lnSpc>
                  <a:spcPts val="1773"/>
                </a:lnSpc>
                <a:buFont typeface="Arial" panose="020B0604020202020204" pitchFamily="34" charset="0"/>
                <a:buChar cha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Teacher </a:t>
              </a:r>
            </a:p>
          </p:txBody>
        </p:sp>
      </p:grpSp>
      <p:grpSp>
        <p:nvGrpSpPr>
          <p:cNvPr id="38" name="Group 38"/>
          <p:cNvGrpSpPr/>
          <p:nvPr/>
        </p:nvGrpSpPr>
        <p:grpSpPr>
          <a:xfrm>
            <a:off x="5498807" y="2893838"/>
            <a:ext cx="1884055" cy="3280098"/>
            <a:chOff x="0" y="0"/>
            <a:chExt cx="630897" cy="1098378"/>
          </a:xfrm>
          <a:noFill/>
        </p:grpSpPr>
        <p:sp>
          <p:nvSpPr>
            <p:cNvPr id="39" name="Freeform 39"/>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050">
                <a:latin typeface="Trebuchet MS" panose="020B0603020202020204" pitchFamily="34" charset="0"/>
                <a:ea typeface="True Typewriter" panose="020B0604020202020204" charset="0"/>
                <a:cs typeface="True Typewriter" panose="020B0604020202020204" charset="0"/>
              </a:endParaRPr>
            </a:p>
          </p:txBody>
        </p:sp>
        <p:sp>
          <p:nvSpPr>
            <p:cNvPr id="40" name="TextBox 40"/>
            <p:cNvSpPr txBox="1"/>
            <p:nvPr/>
          </p:nvSpPr>
          <p:spPr>
            <a:xfrm>
              <a:off x="0" y="-66675"/>
              <a:ext cx="630897" cy="1165053"/>
            </a:xfrm>
            <a:prstGeom prst="rect">
              <a:avLst/>
            </a:prstGeom>
            <a:grpFill/>
          </p:spPr>
          <p:txBody>
            <a:bodyPr lIns="33867" tIns="33867" rIns="33867" bIns="33867" rtlCol="0" anchor="ctr"/>
            <a:lstStyle/>
            <a:p>
              <a:pPr marL="273486" lvl="1" indent="-136744" algn="ctr">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Geopolitics</a:t>
              </a:r>
            </a:p>
            <a:p>
              <a:pPr marL="273486" lvl="1" indent="-136744" algn="ctr">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Territorial </a:t>
              </a:r>
            </a:p>
            <a:p>
              <a:pPr marL="273486" lvl="1" indent="-136744" algn="ctr">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Sovereignty</a:t>
              </a:r>
            </a:p>
            <a:p>
              <a:pPr marL="273486" lvl="1" indent="-136744" algn="ctr">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Colonialism, </a:t>
              </a:r>
            </a:p>
            <a:p>
              <a:pPr marL="273486" lvl="1" indent="-136744" algn="ctr">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Conflict</a:t>
              </a:r>
            </a:p>
            <a:p>
              <a:pPr marL="273486" lvl="1" indent="-136744" algn="ctr">
                <a:buFont typeface="Arial"/>
                <a:buChar char="•"/>
              </a:pPr>
              <a:r>
                <a:rPr lang="en-US" sz="12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Disputes </a:t>
              </a:r>
            </a:p>
          </p:txBody>
        </p:sp>
      </p:grpSp>
      <p:grpSp>
        <p:nvGrpSpPr>
          <p:cNvPr id="44" name="Group 44"/>
          <p:cNvGrpSpPr/>
          <p:nvPr/>
        </p:nvGrpSpPr>
        <p:grpSpPr>
          <a:xfrm>
            <a:off x="9544025" y="2794283"/>
            <a:ext cx="1884055" cy="3479210"/>
            <a:chOff x="0" y="-33337"/>
            <a:chExt cx="630897" cy="1165053"/>
          </a:xfrm>
          <a:noFill/>
        </p:grpSpPr>
        <p:sp>
          <p:nvSpPr>
            <p:cNvPr id="45" name="Freeform 45"/>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100" dirty="0">
                <a:latin typeface="Trebuchet MS" panose="020B0603020202020204" pitchFamily="34" charset="0"/>
                <a:ea typeface="True Typewriter" panose="020B0604020202020204" charset="0"/>
                <a:cs typeface="True Typewriter" panose="020B0604020202020204" charset="0"/>
              </a:endParaRPr>
            </a:p>
          </p:txBody>
        </p:sp>
        <p:sp>
          <p:nvSpPr>
            <p:cNvPr id="46" name="TextBox 46"/>
            <p:cNvSpPr txBox="1"/>
            <p:nvPr/>
          </p:nvSpPr>
          <p:spPr>
            <a:xfrm>
              <a:off x="0" y="-33337"/>
              <a:ext cx="630897" cy="1165053"/>
            </a:xfrm>
            <a:prstGeom prst="rect">
              <a:avLst/>
            </a:prstGeom>
            <a:grpFill/>
          </p:spPr>
          <p:txBody>
            <a:bodyPr lIns="33867" tIns="33867" rIns="33867" bIns="33867" rtlCol="0" anchor="ctr"/>
            <a:lstStyle/>
            <a:p>
              <a:pPr marL="342900" indent="-342900">
                <a:lnSpc>
                  <a:spcPts val="1773"/>
                </a:lnSpc>
                <a:buAutoNum type="arabicParen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Read the book ‘Prisoners of Geography’, by </a:t>
              </a:r>
              <a:r>
                <a:rPr lang="en-US" sz="110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Tim Marshall.</a:t>
              </a:r>
              <a:endPar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endParaRPr>
            </a:p>
            <a:p>
              <a:pPr marL="342900" indent="-342900">
                <a:lnSpc>
                  <a:spcPts val="1773"/>
                </a:lnSpc>
                <a:buAutoNum type="arabicParenR"/>
              </a:pPr>
              <a:r>
                <a:rPr lang="en-US" sz="11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Create a crossword using facts about geopolitical events as the clues to words.</a:t>
              </a:r>
            </a:p>
          </p:txBody>
        </p:sp>
      </p:grpSp>
      <p:sp>
        <p:nvSpPr>
          <p:cNvPr id="47" name="TextBox 47"/>
          <p:cNvSpPr txBox="1"/>
          <p:nvPr/>
        </p:nvSpPr>
        <p:spPr>
          <a:xfrm>
            <a:off x="1481281" y="1800239"/>
            <a:ext cx="1856363" cy="322332"/>
          </a:xfrm>
          <a:prstGeom prst="rect">
            <a:avLst/>
          </a:prstGeom>
        </p:spPr>
        <p:txBody>
          <a:bodyPr lIns="0" tIns="0" rIns="0" bIns="0" rtlCol="0" anchor="t">
            <a:spAutoFit/>
          </a:bodyPr>
          <a:lstStyle/>
          <a:p>
            <a:pPr algn="ctr">
              <a:lnSpc>
                <a:spcPts val="2799"/>
              </a:lnSpc>
              <a:spcBef>
                <a:spcPct val="0"/>
              </a:spcBef>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USEFUL WEBSITES</a:t>
            </a:r>
          </a:p>
        </p:txBody>
      </p:sp>
      <p:sp>
        <p:nvSpPr>
          <p:cNvPr id="48" name="TextBox 48"/>
          <p:cNvSpPr txBox="1"/>
          <p:nvPr/>
        </p:nvSpPr>
        <p:spPr>
          <a:xfrm>
            <a:off x="3488555"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CAREERS</a:t>
            </a:r>
          </a:p>
        </p:txBody>
      </p:sp>
      <p:sp>
        <p:nvSpPr>
          <p:cNvPr id="49" name="TextBox 49"/>
          <p:cNvSpPr txBox="1"/>
          <p:nvPr/>
        </p:nvSpPr>
        <p:spPr>
          <a:xfrm>
            <a:off x="5510018" y="1787539"/>
            <a:ext cx="1871698" cy="386131"/>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TIER 3 VOCAB</a:t>
            </a:r>
          </a:p>
        </p:txBody>
      </p:sp>
      <p:sp>
        <p:nvSpPr>
          <p:cNvPr id="50" name="TextBox 50"/>
          <p:cNvSpPr txBox="1"/>
          <p:nvPr/>
        </p:nvSpPr>
        <p:spPr>
          <a:xfrm>
            <a:off x="7535262"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GAME</a:t>
            </a:r>
          </a:p>
        </p:txBody>
      </p:sp>
      <p:sp>
        <p:nvSpPr>
          <p:cNvPr id="51" name="TextBox 51"/>
          <p:cNvSpPr txBox="1"/>
          <p:nvPr/>
        </p:nvSpPr>
        <p:spPr>
          <a:xfrm>
            <a:off x="9556382" y="1812939"/>
            <a:ext cx="1871698" cy="262444"/>
          </a:xfrm>
          <a:prstGeom prst="rect">
            <a:avLst/>
          </a:prstGeom>
        </p:spPr>
        <p:txBody>
          <a:bodyPr lIns="0" tIns="0" rIns="0" bIns="0" rtlCol="0" anchor="t">
            <a:spAutoFit/>
          </a:bodyPr>
          <a:lstStyle/>
          <a:p>
            <a:pPr algn="ctr">
              <a:lnSpc>
                <a:spcPts val="2333"/>
              </a:lnSpc>
              <a:spcBef>
                <a:spcPct val="0"/>
              </a:spcBef>
            </a:pPr>
            <a:r>
              <a:rPr lang="en-US" sz="14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EXTENSION ACTIVITY</a:t>
            </a:r>
          </a:p>
        </p:txBody>
      </p:sp>
      <p:sp>
        <p:nvSpPr>
          <p:cNvPr id="52" name="TextBox 52"/>
          <p:cNvSpPr txBox="1"/>
          <p:nvPr/>
        </p:nvSpPr>
        <p:spPr>
          <a:xfrm>
            <a:off x="1468581" y="2221591"/>
            <a:ext cx="1854070" cy="392159"/>
          </a:xfrm>
          <a:prstGeom prst="rect">
            <a:avLst/>
          </a:prstGeom>
        </p:spPr>
        <p:txBody>
          <a:bodyPr lIns="0" tIns="0" rIns="0" bIns="0" rtlCol="0" anchor="t">
            <a:spAutoFit/>
          </a:bodyPr>
          <a:lstStyle/>
          <a:p>
            <a:pPr algn="ctr">
              <a:lnSpc>
                <a:spcPts val="1586"/>
              </a:lnSpc>
              <a:spcBef>
                <a:spcPct val="0"/>
              </a:spcBef>
            </a:pPr>
            <a:r>
              <a:rPr lang="en-US" sz="1133"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Follow the links to learn more about the topic!</a:t>
            </a:r>
          </a:p>
        </p:txBody>
      </p:sp>
      <p:sp>
        <p:nvSpPr>
          <p:cNvPr id="53" name="TextBox 53"/>
          <p:cNvSpPr txBox="1"/>
          <p:nvPr/>
        </p:nvSpPr>
        <p:spPr>
          <a:xfrm>
            <a:off x="3491190" y="2221590"/>
            <a:ext cx="1854070" cy="367729"/>
          </a:xfrm>
          <a:prstGeom prst="rect">
            <a:avLst/>
          </a:prstGeom>
        </p:spPr>
        <p:txBody>
          <a:bodyPr lIns="0" tIns="0" rIns="0" bIns="0" rtlCol="0" anchor="t">
            <a:spAutoFit/>
          </a:bodyPr>
          <a:lstStyle/>
          <a:p>
            <a:pPr algn="ctr">
              <a:lnSpc>
                <a:spcPts val="1493"/>
              </a:lnSpc>
              <a:spcBef>
                <a:spcPct val="0"/>
              </a:spcBef>
            </a:pPr>
            <a:r>
              <a:rPr lang="en-US" sz="10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Which possible future careers can todays lesson lead to?</a:t>
            </a:r>
          </a:p>
        </p:txBody>
      </p:sp>
      <p:sp>
        <p:nvSpPr>
          <p:cNvPr id="54" name="TextBox 54"/>
          <p:cNvSpPr txBox="1"/>
          <p:nvPr/>
        </p:nvSpPr>
        <p:spPr>
          <a:xfrm>
            <a:off x="5512652"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Write a definition for the following words</a:t>
            </a:r>
          </a:p>
        </p:txBody>
      </p:sp>
      <p:sp>
        <p:nvSpPr>
          <p:cNvPr id="55" name="TextBox 55"/>
          <p:cNvSpPr txBox="1"/>
          <p:nvPr/>
        </p:nvSpPr>
        <p:spPr>
          <a:xfrm>
            <a:off x="7536408"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Play this game, to test your knowledge</a:t>
            </a:r>
          </a:p>
        </p:txBody>
      </p:sp>
      <p:sp>
        <p:nvSpPr>
          <p:cNvPr id="56" name="TextBox 56"/>
          <p:cNvSpPr txBox="1"/>
          <p:nvPr/>
        </p:nvSpPr>
        <p:spPr>
          <a:xfrm>
            <a:off x="9556382" y="2261956"/>
            <a:ext cx="1854070" cy="367601"/>
          </a:xfrm>
          <a:prstGeom prst="rect">
            <a:avLst/>
          </a:prstGeom>
        </p:spPr>
        <p:txBody>
          <a:bodyPr lIns="0" tIns="0" rIns="0" bIns="0" rtlCol="0" anchor="t">
            <a:spAutoFit/>
          </a:bodyPr>
          <a:lstStyle/>
          <a:p>
            <a:pPr algn="ctr">
              <a:lnSpc>
                <a:spcPts val="1493"/>
              </a:lnSpc>
              <a:spcBef>
                <a:spcPct val="0"/>
              </a:spcBef>
            </a:pPr>
            <a:r>
              <a:rPr lang="en-US" sz="105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complete this activity to stretch your learning further</a:t>
            </a:r>
          </a:p>
        </p:txBody>
      </p:sp>
      <p:sp>
        <p:nvSpPr>
          <p:cNvPr id="58" name="TextBox 57">
            <a:extLst>
              <a:ext uri="{FF2B5EF4-FFF2-40B4-BE49-F238E27FC236}">
                <a16:creationId xmlns:a16="http://schemas.microsoft.com/office/drawing/2014/main" id="{C0690415-06C7-4411-0E92-958774E402C5}"/>
              </a:ext>
            </a:extLst>
          </p:cNvPr>
          <p:cNvSpPr txBox="1"/>
          <p:nvPr/>
        </p:nvSpPr>
        <p:spPr>
          <a:xfrm>
            <a:off x="873604" y="923397"/>
            <a:ext cx="8682777" cy="830997"/>
          </a:xfrm>
          <a:prstGeom prst="rect">
            <a:avLst/>
          </a:prstGeom>
          <a:noFill/>
        </p:spPr>
        <p:txBody>
          <a:bodyPr wrap="square">
            <a:spAutoFit/>
          </a:bodyPr>
          <a:lstStyle/>
          <a:p>
            <a:r>
              <a:rPr lang="en-GB" sz="1600" dirty="0">
                <a:latin typeface="True Typewriter" panose="020B0604020202020204"/>
              </a:rPr>
              <a:t>“</a:t>
            </a:r>
            <a:r>
              <a:rPr lang="en-GB" sz="1600" dirty="0"/>
              <a:t>Geography does not change, but man does, and man can change geography. This is evident in the way nations assert their claims over islands, reshaping the geopolitical landscape</a:t>
            </a:r>
            <a:r>
              <a:rPr lang="en-GB" sz="1600" dirty="0">
                <a:latin typeface="True Typewriter" panose="020B0604020202020204"/>
              </a:rPr>
              <a:t>."</a:t>
            </a:r>
          </a:p>
          <a:p>
            <a:r>
              <a:rPr lang="en-GB" sz="1600" b="1" dirty="0">
                <a:latin typeface="True Typewriter" panose="020B0604020202020204"/>
              </a:rPr>
              <a:t>Tim Marshall</a:t>
            </a:r>
          </a:p>
        </p:txBody>
      </p:sp>
      <p:grpSp>
        <p:nvGrpSpPr>
          <p:cNvPr id="57" name="Group 38">
            <a:extLst>
              <a:ext uri="{FF2B5EF4-FFF2-40B4-BE49-F238E27FC236}">
                <a16:creationId xmlns:a16="http://schemas.microsoft.com/office/drawing/2014/main" id="{53D50840-8DDF-A8AA-9BD3-B9A47D4B37E9}"/>
              </a:ext>
            </a:extLst>
          </p:cNvPr>
          <p:cNvGrpSpPr/>
          <p:nvPr/>
        </p:nvGrpSpPr>
        <p:grpSpPr>
          <a:xfrm>
            <a:off x="7549121" y="2893838"/>
            <a:ext cx="1884055" cy="3280098"/>
            <a:chOff x="0" y="0"/>
            <a:chExt cx="630897" cy="1098378"/>
          </a:xfrm>
          <a:noFill/>
        </p:grpSpPr>
        <p:sp>
          <p:nvSpPr>
            <p:cNvPr id="59" name="Freeform 39">
              <a:extLst>
                <a:ext uri="{FF2B5EF4-FFF2-40B4-BE49-F238E27FC236}">
                  <a16:creationId xmlns:a16="http://schemas.microsoft.com/office/drawing/2014/main" id="{36FE5DB4-2E3A-7733-9778-3F1B1A8F98F0}"/>
                </a:ext>
              </a:extLst>
            </p:cNvPr>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grpFill/>
            <a:ln w="9525" cap="sq">
              <a:solidFill>
                <a:srgbClr val="000000"/>
              </a:solidFill>
              <a:prstDash val="solid"/>
              <a:miter/>
            </a:ln>
          </p:spPr>
          <p:txBody>
            <a:bodyPr/>
            <a:lstStyle/>
            <a:p>
              <a:endParaRPr lang="en-GB" sz="1050">
                <a:latin typeface="Trebuchet MS" panose="020B0603020202020204" pitchFamily="34" charset="0"/>
                <a:ea typeface="True Typewriter" panose="020B0604020202020204" charset="0"/>
                <a:cs typeface="True Typewriter" panose="020B0604020202020204" charset="0"/>
              </a:endParaRPr>
            </a:p>
          </p:txBody>
        </p:sp>
        <p:sp>
          <p:nvSpPr>
            <p:cNvPr id="60" name="TextBox 40">
              <a:extLst>
                <a:ext uri="{FF2B5EF4-FFF2-40B4-BE49-F238E27FC236}">
                  <a16:creationId xmlns:a16="http://schemas.microsoft.com/office/drawing/2014/main" id="{D9B73974-5F27-5547-52B5-839069B5796C}"/>
                </a:ext>
              </a:extLst>
            </p:cNvPr>
            <p:cNvSpPr txBox="1"/>
            <p:nvPr/>
          </p:nvSpPr>
          <p:spPr>
            <a:xfrm>
              <a:off x="0" y="-66675"/>
              <a:ext cx="630897" cy="1165053"/>
            </a:xfrm>
            <a:prstGeom prst="rect">
              <a:avLst/>
            </a:prstGeom>
            <a:grpFill/>
          </p:spPr>
          <p:txBody>
            <a:bodyPr lIns="33867" tIns="33867" rIns="33867" bIns="33867" rtlCol="0" anchor="ctr"/>
            <a:lstStyle/>
            <a:p>
              <a:pPr marL="136742" lvl="1" algn="ctr"/>
              <a:r>
                <a:rPr lang="en-GB" sz="1050" u="sng" dirty="0">
                  <a:latin typeface="True Typewriter" panose="020B0604020202020204"/>
                  <a:hlinkClick r:id="rId10"/>
                </a:rPr>
                <a:t>BATTLESHIP for Kids</a:t>
              </a:r>
              <a:endParaRPr lang="en-US" sz="800" dirty="0">
                <a:solidFill>
                  <a:srgbClr val="000000"/>
                </a:solidFill>
                <a:latin typeface="True Typewriter" panose="020B0604020202020204"/>
                <a:ea typeface="True Typewriter" panose="020B0604020202020204" charset="0"/>
                <a:cs typeface="True Typewriter" panose="020B0604020202020204" charset="0"/>
                <a:sym typeface="True Typewrite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9D4CB-CCC5-EEE7-7EB0-DAC9304BC49C}"/>
              </a:ext>
            </a:extLst>
          </p:cNvPr>
          <p:cNvSpPr>
            <a:spLocks noGrp="1"/>
          </p:cNvSpPr>
          <p:nvPr>
            <p:ph type="title"/>
          </p:nvPr>
        </p:nvSpPr>
        <p:spPr/>
        <p:txBody>
          <a:bodyPr/>
          <a:lstStyle/>
          <a:p>
            <a:r>
              <a:rPr lang="en-GB" dirty="0"/>
              <a:t>Geopolitics ‘close to home’</a:t>
            </a:r>
          </a:p>
        </p:txBody>
      </p:sp>
      <p:sp>
        <p:nvSpPr>
          <p:cNvPr id="3" name="Content Placeholder 2">
            <a:extLst>
              <a:ext uri="{FF2B5EF4-FFF2-40B4-BE49-F238E27FC236}">
                <a16:creationId xmlns:a16="http://schemas.microsoft.com/office/drawing/2014/main" id="{BC2B7F1A-6AAC-DB37-6E3A-70506AB2CF36}"/>
              </a:ext>
            </a:extLst>
          </p:cNvPr>
          <p:cNvSpPr>
            <a:spLocks noGrp="1"/>
          </p:cNvSpPr>
          <p:nvPr>
            <p:ph idx="1"/>
          </p:nvPr>
        </p:nvSpPr>
        <p:spPr/>
        <p:txBody>
          <a:bodyPr/>
          <a:lstStyle/>
          <a:p>
            <a:pPr marL="0" indent="0">
              <a:buNone/>
            </a:pPr>
            <a:r>
              <a:rPr lang="en-GB" dirty="0"/>
              <a:t>We are now going to see how much you know about geopolitics that link to the UK </a:t>
            </a:r>
            <a:r>
              <a:rPr lang="en-GB" i="1" dirty="0"/>
              <a:t>and</a:t>
            </a:r>
            <a:r>
              <a:rPr lang="en-GB" dirty="0"/>
              <a:t> islands nearby.</a:t>
            </a:r>
          </a:p>
        </p:txBody>
      </p:sp>
    </p:spTree>
    <p:extLst>
      <p:ext uri="{BB962C8B-B14F-4D97-AF65-F5344CB8AC3E}">
        <p14:creationId xmlns:p14="http://schemas.microsoft.com/office/powerpoint/2010/main" val="36653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DDFEF52-92E0-27E4-F5FD-C3C8640652A5}"/>
              </a:ext>
            </a:extLst>
          </p:cNvPr>
          <p:cNvSpPr/>
          <p:nvPr/>
        </p:nvSpPr>
        <p:spPr>
          <a:xfrm>
            <a:off x="838200" y="5050465"/>
            <a:ext cx="9666767" cy="563526"/>
          </a:xfrm>
          <a:prstGeom prst="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A8DAE1C3-DF6B-7D00-DE91-FCF304CF8248}"/>
              </a:ext>
            </a:extLst>
          </p:cNvPr>
          <p:cNvSpPr>
            <a:spLocks noGrp="1"/>
          </p:cNvSpPr>
          <p:nvPr>
            <p:ph type="title"/>
          </p:nvPr>
        </p:nvSpPr>
        <p:spPr/>
        <p:txBody>
          <a:bodyPr>
            <a:normAutofit fontScale="90000"/>
          </a:bodyPr>
          <a:lstStyle/>
          <a:p>
            <a:r>
              <a:rPr lang="en-GB" dirty="0"/>
              <a:t>The Falkland Islands were the subject of a conflict between the UK and which country in 1982?</a:t>
            </a:r>
          </a:p>
        </p:txBody>
      </p:sp>
      <p:sp>
        <p:nvSpPr>
          <p:cNvPr id="3" name="Content Placeholder 2">
            <a:extLst>
              <a:ext uri="{FF2B5EF4-FFF2-40B4-BE49-F238E27FC236}">
                <a16:creationId xmlns:a16="http://schemas.microsoft.com/office/drawing/2014/main" id="{B83B62F8-E7F1-537E-195A-9D508F82377A}"/>
              </a:ext>
            </a:extLst>
          </p:cNvPr>
          <p:cNvSpPr>
            <a:spLocks noGrp="1"/>
          </p:cNvSpPr>
          <p:nvPr>
            <p:ph idx="1"/>
          </p:nvPr>
        </p:nvSpPr>
        <p:spPr/>
        <p:txBody>
          <a:bodyPr/>
          <a:lstStyle/>
          <a:p>
            <a:pPr marL="0" indent="0">
              <a:lnSpc>
                <a:spcPct val="200000"/>
              </a:lnSpc>
              <a:buNone/>
            </a:pPr>
            <a:r>
              <a:rPr lang="it-IT" dirty="0"/>
              <a:t>A) Chile</a:t>
            </a:r>
          </a:p>
          <a:p>
            <a:pPr marL="0" indent="0">
              <a:lnSpc>
                <a:spcPct val="200000"/>
              </a:lnSpc>
              <a:buNone/>
            </a:pPr>
            <a:r>
              <a:rPr lang="it-IT" dirty="0"/>
              <a:t>B) Brazil</a:t>
            </a:r>
          </a:p>
          <a:p>
            <a:pPr marL="0" indent="0">
              <a:lnSpc>
                <a:spcPct val="200000"/>
              </a:lnSpc>
              <a:buNone/>
            </a:pPr>
            <a:r>
              <a:rPr lang="it-IT" dirty="0"/>
              <a:t>C) Uruguay</a:t>
            </a:r>
          </a:p>
          <a:p>
            <a:pPr marL="0" indent="0">
              <a:lnSpc>
                <a:spcPct val="200000"/>
              </a:lnSpc>
              <a:buNone/>
            </a:pPr>
            <a:r>
              <a:rPr lang="it-IT" dirty="0"/>
              <a:t>D) Argentina</a:t>
            </a:r>
            <a:endParaRPr lang="en-GB" dirty="0"/>
          </a:p>
        </p:txBody>
      </p:sp>
    </p:spTree>
    <p:extLst>
      <p:ext uri="{BB962C8B-B14F-4D97-AF65-F5344CB8AC3E}">
        <p14:creationId xmlns:p14="http://schemas.microsoft.com/office/powerpoint/2010/main" val="51023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4C224-1D90-F9BA-283C-3E9ACDED28D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3D6E5EA-0F44-8921-2E9F-81E009532037}"/>
              </a:ext>
            </a:extLst>
          </p:cNvPr>
          <p:cNvSpPr/>
          <p:nvPr/>
        </p:nvSpPr>
        <p:spPr>
          <a:xfrm>
            <a:off x="838200" y="3110023"/>
            <a:ext cx="9666767" cy="563526"/>
          </a:xfrm>
          <a:prstGeom prst="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A781610A-8E6E-91B6-9B5A-23F1AD90C6A3}"/>
              </a:ext>
            </a:extLst>
          </p:cNvPr>
          <p:cNvSpPr>
            <a:spLocks noGrp="1"/>
          </p:cNvSpPr>
          <p:nvPr>
            <p:ph type="title"/>
          </p:nvPr>
        </p:nvSpPr>
        <p:spPr/>
        <p:txBody>
          <a:bodyPr>
            <a:normAutofit/>
          </a:bodyPr>
          <a:lstStyle/>
          <a:p>
            <a:r>
              <a:rPr lang="en-GB" dirty="0"/>
              <a:t>‘Brexit’ refers to the UK’s decision to leave which organisation?</a:t>
            </a:r>
          </a:p>
        </p:txBody>
      </p:sp>
      <p:sp>
        <p:nvSpPr>
          <p:cNvPr id="3" name="Content Placeholder 2">
            <a:extLst>
              <a:ext uri="{FF2B5EF4-FFF2-40B4-BE49-F238E27FC236}">
                <a16:creationId xmlns:a16="http://schemas.microsoft.com/office/drawing/2014/main" id="{9B5A2A6E-7C1F-09AD-49BE-BCC5BC94157F}"/>
              </a:ext>
            </a:extLst>
          </p:cNvPr>
          <p:cNvSpPr>
            <a:spLocks noGrp="1"/>
          </p:cNvSpPr>
          <p:nvPr>
            <p:ph idx="1"/>
          </p:nvPr>
        </p:nvSpPr>
        <p:spPr/>
        <p:txBody>
          <a:bodyPr/>
          <a:lstStyle/>
          <a:p>
            <a:pPr marL="514350" indent="-514350">
              <a:lnSpc>
                <a:spcPct val="200000"/>
              </a:lnSpc>
              <a:buAutoNum type="alphaUcParenR"/>
            </a:pPr>
            <a:r>
              <a:rPr lang="it-IT" dirty="0"/>
              <a:t>North Atlantic Treaty Organistion</a:t>
            </a:r>
          </a:p>
          <a:p>
            <a:pPr marL="514350" indent="-514350">
              <a:lnSpc>
                <a:spcPct val="200000"/>
              </a:lnSpc>
              <a:buAutoNum type="alphaUcParenR"/>
            </a:pPr>
            <a:r>
              <a:rPr lang="it-IT" dirty="0"/>
              <a:t>European Union</a:t>
            </a:r>
          </a:p>
          <a:p>
            <a:pPr marL="514350" indent="-514350">
              <a:lnSpc>
                <a:spcPct val="200000"/>
              </a:lnSpc>
              <a:buAutoNum type="alphaUcParenR"/>
            </a:pPr>
            <a:r>
              <a:rPr lang="it-IT" dirty="0"/>
              <a:t>United Nations</a:t>
            </a:r>
          </a:p>
          <a:p>
            <a:pPr marL="514350" indent="-514350">
              <a:lnSpc>
                <a:spcPct val="200000"/>
              </a:lnSpc>
              <a:buAutoNum type="alphaUcParenR"/>
            </a:pPr>
            <a:r>
              <a:rPr lang="it-IT" dirty="0"/>
              <a:t>Commonwealth of Nations</a:t>
            </a:r>
            <a:endParaRPr lang="en-GB" dirty="0"/>
          </a:p>
        </p:txBody>
      </p:sp>
    </p:spTree>
    <p:extLst>
      <p:ext uri="{BB962C8B-B14F-4D97-AF65-F5344CB8AC3E}">
        <p14:creationId xmlns:p14="http://schemas.microsoft.com/office/powerpoint/2010/main" val="21505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E0B9A-B9DD-0F9D-558A-9BF60C0445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696D646D-3460-4D75-9E07-9F2FADF81910}"/>
              </a:ext>
            </a:extLst>
          </p:cNvPr>
          <p:cNvSpPr/>
          <p:nvPr/>
        </p:nvSpPr>
        <p:spPr>
          <a:xfrm>
            <a:off x="1045535" y="3283689"/>
            <a:ext cx="9666767" cy="563526"/>
          </a:xfrm>
          <a:prstGeom prst="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FC3C4889-9B11-29D8-A75F-6244B05A3793}"/>
              </a:ext>
            </a:extLst>
          </p:cNvPr>
          <p:cNvSpPr/>
          <p:nvPr/>
        </p:nvSpPr>
        <p:spPr>
          <a:xfrm>
            <a:off x="1082749" y="2307265"/>
            <a:ext cx="9666767" cy="563526"/>
          </a:xfrm>
          <a:prstGeom prst="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934E5329-01D7-169E-B00A-7FAF4DD73E65}"/>
              </a:ext>
            </a:extLst>
          </p:cNvPr>
          <p:cNvSpPr>
            <a:spLocks noGrp="1"/>
          </p:cNvSpPr>
          <p:nvPr>
            <p:ph type="title"/>
          </p:nvPr>
        </p:nvSpPr>
        <p:spPr/>
        <p:txBody>
          <a:bodyPr>
            <a:normAutofit/>
          </a:bodyPr>
          <a:lstStyle/>
          <a:p>
            <a:r>
              <a:rPr lang="en-GB" dirty="0"/>
              <a:t>Which of these islands were occupied by the Nazis during World War 2?</a:t>
            </a:r>
          </a:p>
        </p:txBody>
      </p:sp>
      <p:sp>
        <p:nvSpPr>
          <p:cNvPr id="3" name="Content Placeholder 2">
            <a:extLst>
              <a:ext uri="{FF2B5EF4-FFF2-40B4-BE49-F238E27FC236}">
                <a16:creationId xmlns:a16="http://schemas.microsoft.com/office/drawing/2014/main" id="{10B4147F-E94F-2998-6FEB-C2AEB69368F5}"/>
              </a:ext>
            </a:extLst>
          </p:cNvPr>
          <p:cNvSpPr>
            <a:spLocks noGrp="1"/>
          </p:cNvSpPr>
          <p:nvPr>
            <p:ph idx="1"/>
          </p:nvPr>
        </p:nvSpPr>
        <p:spPr>
          <a:xfrm>
            <a:off x="1045535" y="1988289"/>
            <a:ext cx="10515600" cy="4351338"/>
          </a:xfrm>
        </p:spPr>
        <p:txBody>
          <a:bodyPr/>
          <a:lstStyle/>
          <a:p>
            <a:pPr marL="0" indent="0">
              <a:lnSpc>
                <a:spcPct val="200000"/>
              </a:lnSpc>
              <a:buNone/>
            </a:pPr>
            <a:r>
              <a:rPr lang="it-IT" dirty="0"/>
              <a:t>A) Jersey</a:t>
            </a:r>
          </a:p>
          <a:p>
            <a:pPr marL="0" indent="0">
              <a:lnSpc>
                <a:spcPct val="200000"/>
              </a:lnSpc>
              <a:buNone/>
            </a:pPr>
            <a:r>
              <a:rPr lang="it-IT" dirty="0"/>
              <a:t>B) Guernsey</a:t>
            </a:r>
          </a:p>
          <a:p>
            <a:pPr marL="0" indent="0">
              <a:lnSpc>
                <a:spcPct val="200000"/>
              </a:lnSpc>
              <a:buNone/>
            </a:pPr>
            <a:r>
              <a:rPr lang="it-IT" dirty="0"/>
              <a:t>C) Isle of Wight</a:t>
            </a:r>
          </a:p>
          <a:p>
            <a:pPr marL="0" indent="0">
              <a:lnSpc>
                <a:spcPct val="200000"/>
              </a:lnSpc>
              <a:buNone/>
            </a:pPr>
            <a:r>
              <a:rPr lang="it-IT" dirty="0"/>
              <a:t>D) Isle of Man</a:t>
            </a:r>
            <a:endParaRPr lang="en-GB" dirty="0"/>
          </a:p>
        </p:txBody>
      </p:sp>
    </p:spTree>
    <p:extLst>
      <p:ext uri="{BB962C8B-B14F-4D97-AF65-F5344CB8AC3E}">
        <p14:creationId xmlns:p14="http://schemas.microsoft.com/office/powerpoint/2010/main" val="1074389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1498B-332A-4BDD-6BCB-2EFAAF0BB28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99B40CA-A18D-6E93-A05A-F2F89E571C1F}"/>
              </a:ext>
            </a:extLst>
          </p:cNvPr>
          <p:cNvSpPr/>
          <p:nvPr/>
        </p:nvSpPr>
        <p:spPr>
          <a:xfrm>
            <a:off x="763772" y="4051005"/>
            <a:ext cx="9666767" cy="563526"/>
          </a:xfrm>
          <a:prstGeom prst="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4BE15AB-D310-72AB-C3B9-ECB799EA60FA}"/>
              </a:ext>
            </a:extLst>
          </p:cNvPr>
          <p:cNvSpPr>
            <a:spLocks noGrp="1"/>
          </p:cNvSpPr>
          <p:nvPr>
            <p:ph type="title"/>
          </p:nvPr>
        </p:nvSpPr>
        <p:spPr/>
        <p:txBody>
          <a:bodyPr>
            <a:normAutofit fontScale="90000"/>
          </a:bodyPr>
          <a:lstStyle/>
          <a:p>
            <a:r>
              <a:rPr lang="en-GB" dirty="0"/>
              <a:t>Which country did the UK have a colonial relationship with that led to the Opium Wars in the 19th century?</a:t>
            </a:r>
          </a:p>
        </p:txBody>
      </p:sp>
      <p:sp>
        <p:nvSpPr>
          <p:cNvPr id="3" name="Content Placeholder 2">
            <a:extLst>
              <a:ext uri="{FF2B5EF4-FFF2-40B4-BE49-F238E27FC236}">
                <a16:creationId xmlns:a16="http://schemas.microsoft.com/office/drawing/2014/main" id="{C84CA5D5-3917-02BF-4893-28C8284FE021}"/>
              </a:ext>
            </a:extLst>
          </p:cNvPr>
          <p:cNvSpPr>
            <a:spLocks noGrp="1"/>
          </p:cNvSpPr>
          <p:nvPr>
            <p:ph idx="1"/>
          </p:nvPr>
        </p:nvSpPr>
        <p:spPr>
          <a:xfrm>
            <a:off x="912628" y="1807535"/>
            <a:ext cx="10515600" cy="4351338"/>
          </a:xfrm>
        </p:spPr>
        <p:txBody>
          <a:bodyPr/>
          <a:lstStyle/>
          <a:p>
            <a:pPr marL="514350" indent="-514350">
              <a:lnSpc>
                <a:spcPct val="200000"/>
              </a:lnSpc>
              <a:buAutoNum type="alphaUcParenR"/>
            </a:pPr>
            <a:r>
              <a:rPr lang="it-IT" dirty="0"/>
              <a:t>India</a:t>
            </a:r>
          </a:p>
          <a:p>
            <a:pPr marL="514350" indent="-514350">
              <a:lnSpc>
                <a:spcPct val="200000"/>
              </a:lnSpc>
              <a:buAutoNum type="alphaUcParenR"/>
            </a:pPr>
            <a:r>
              <a:rPr lang="it-IT" dirty="0"/>
              <a:t>Japan</a:t>
            </a:r>
          </a:p>
          <a:p>
            <a:pPr marL="514350" indent="-514350">
              <a:lnSpc>
                <a:spcPct val="200000"/>
              </a:lnSpc>
              <a:buAutoNum type="alphaUcParenR"/>
            </a:pPr>
            <a:r>
              <a:rPr lang="it-IT" dirty="0"/>
              <a:t>China</a:t>
            </a:r>
          </a:p>
          <a:p>
            <a:pPr marL="514350" indent="-514350">
              <a:lnSpc>
                <a:spcPct val="200000"/>
              </a:lnSpc>
              <a:buAutoNum type="alphaUcParenR"/>
            </a:pPr>
            <a:r>
              <a:rPr lang="it-IT" dirty="0"/>
              <a:t>South Africa</a:t>
            </a:r>
            <a:endParaRPr lang="en-GB" dirty="0"/>
          </a:p>
        </p:txBody>
      </p:sp>
    </p:spTree>
    <p:extLst>
      <p:ext uri="{BB962C8B-B14F-4D97-AF65-F5344CB8AC3E}">
        <p14:creationId xmlns:p14="http://schemas.microsoft.com/office/powerpoint/2010/main" val="389661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E99FE-A39D-7DA7-D77D-2974B16D9FA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38D2DA0-841D-B5CB-2A61-A7629A1FEE47}"/>
              </a:ext>
            </a:extLst>
          </p:cNvPr>
          <p:cNvSpPr/>
          <p:nvPr/>
        </p:nvSpPr>
        <p:spPr>
          <a:xfrm>
            <a:off x="194930" y="3133577"/>
            <a:ext cx="9666767" cy="563526"/>
          </a:xfrm>
          <a:prstGeom prst="rect">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FA1A740-1BAD-3E28-4388-FDE2B39D7FF1}"/>
              </a:ext>
            </a:extLst>
          </p:cNvPr>
          <p:cNvSpPr>
            <a:spLocks noGrp="1"/>
          </p:cNvSpPr>
          <p:nvPr>
            <p:ph type="title"/>
          </p:nvPr>
        </p:nvSpPr>
        <p:spPr>
          <a:xfrm>
            <a:off x="838200" y="365125"/>
            <a:ext cx="10979888" cy="1325563"/>
          </a:xfrm>
        </p:spPr>
        <p:txBody>
          <a:bodyPr>
            <a:normAutofit/>
          </a:bodyPr>
          <a:lstStyle/>
          <a:p>
            <a:r>
              <a:rPr lang="en-GB" dirty="0"/>
              <a:t>What was ‘The Good Friday’ Agreement, 1998?</a:t>
            </a:r>
          </a:p>
        </p:txBody>
      </p:sp>
      <p:sp>
        <p:nvSpPr>
          <p:cNvPr id="3" name="Content Placeholder 2">
            <a:extLst>
              <a:ext uri="{FF2B5EF4-FFF2-40B4-BE49-F238E27FC236}">
                <a16:creationId xmlns:a16="http://schemas.microsoft.com/office/drawing/2014/main" id="{48D151A4-ECB1-86B0-82F7-E8B76C99AF09}"/>
              </a:ext>
            </a:extLst>
          </p:cNvPr>
          <p:cNvSpPr>
            <a:spLocks noGrp="1"/>
          </p:cNvSpPr>
          <p:nvPr>
            <p:ph idx="1"/>
          </p:nvPr>
        </p:nvSpPr>
        <p:spPr>
          <a:xfrm>
            <a:off x="324292" y="1852206"/>
            <a:ext cx="10515600" cy="4351338"/>
          </a:xfrm>
        </p:spPr>
        <p:txBody>
          <a:bodyPr/>
          <a:lstStyle/>
          <a:p>
            <a:pPr marL="0" indent="0">
              <a:lnSpc>
                <a:spcPct val="200000"/>
              </a:lnSpc>
              <a:buNone/>
            </a:pPr>
            <a:r>
              <a:rPr lang="en-GB" dirty="0"/>
              <a:t>A) </a:t>
            </a:r>
            <a:r>
              <a:rPr lang="en-GB" dirty="0" err="1"/>
              <a:t>Atrade</a:t>
            </a:r>
            <a:r>
              <a:rPr lang="en-GB" dirty="0"/>
              <a:t> deal between the UK and the EU</a:t>
            </a:r>
          </a:p>
          <a:p>
            <a:pPr marL="0" indent="0">
              <a:lnSpc>
                <a:spcPct val="200000"/>
              </a:lnSpc>
              <a:buNone/>
            </a:pPr>
            <a:r>
              <a:rPr lang="en-GB" dirty="0"/>
              <a:t>B) A peace agreement for Northern Ireland</a:t>
            </a:r>
          </a:p>
          <a:p>
            <a:pPr marL="0" indent="0">
              <a:lnSpc>
                <a:spcPct val="200000"/>
              </a:lnSpc>
              <a:buNone/>
            </a:pPr>
            <a:r>
              <a:rPr lang="en-GB" dirty="0"/>
              <a:t>C) A military alliance between the UK and the US</a:t>
            </a:r>
          </a:p>
          <a:p>
            <a:pPr marL="0" indent="0">
              <a:lnSpc>
                <a:spcPct val="200000"/>
              </a:lnSpc>
              <a:buNone/>
            </a:pPr>
            <a:r>
              <a:rPr lang="en-GB" dirty="0"/>
              <a:t>D) An environmental treaty</a:t>
            </a:r>
          </a:p>
        </p:txBody>
      </p:sp>
    </p:spTree>
    <p:extLst>
      <p:ext uri="{BB962C8B-B14F-4D97-AF65-F5344CB8AC3E}">
        <p14:creationId xmlns:p14="http://schemas.microsoft.com/office/powerpoint/2010/main" val="1001551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5903A31DFEAD48AD1F3CC9F596B05B" ma:contentTypeVersion="11" ma:contentTypeDescription="Create a new document." ma:contentTypeScope="" ma:versionID="c04ba777fa830cbbaf721857414a2cc4">
  <xsd:schema xmlns:xsd="http://www.w3.org/2001/XMLSchema" xmlns:xs="http://www.w3.org/2001/XMLSchema" xmlns:p="http://schemas.microsoft.com/office/2006/metadata/properties" xmlns:ns2="8cec95c1-0a4f-46f0-b811-456aabb6a3e2" targetNamespace="http://schemas.microsoft.com/office/2006/metadata/properties" ma:root="true" ma:fieldsID="46d2a0efbca8c33ffa6b9264bb0dbd82" ns2:_="">
    <xsd:import namespace="8cec95c1-0a4f-46f0-b811-456aabb6a3e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ec95c1-0a4f-46f0-b811-456aabb6a3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8661125-99c8-487d-84bf-1ca27cde5d8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cec95c1-0a4f-46f0-b811-456aabb6a3e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06451FA-AE4C-4062-BE80-775379E184E0}"/>
</file>

<file path=customXml/itemProps2.xml><?xml version="1.0" encoding="utf-8"?>
<ds:datastoreItem xmlns:ds="http://schemas.openxmlformats.org/officeDocument/2006/customXml" ds:itemID="{52C875A4-A563-4C03-A711-D28A460FBD44}"/>
</file>

<file path=customXml/itemProps3.xml><?xml version="1.0" encoding="utf-8"?>
<ds:datastoreItem xmlns:ds="http://schemas.openxmlformats.org/officeDocument/2006/customXml" ds:itemID="{C81D7B23-6D02-41E3-B3C8-9372C176D55F}"/>
</file>

<file path=docProps/app.xml><?xml version="1.0" encoding="utf-8"?>
<Properties xmlns="http://schemas.openxmlformats.org/officeDocument/2006/extended-properties" xmlns:vt="http://schemas.openxmlformats.org/officeDocument/2006/docPropsVTypes">
  <TotalTime>0</TotalTime>
  <Words>1862</Words>
  <Application>Microsoft Office PowerPoint</Application>
  <PresentationFormat>Widescreen</PresentationFormat>
  <Paragraphs>224</Paragraphs>
  <Slides>30</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Aptos</vt:lpstr>
      <vt:lpstr>Aptos Display</vt:lpstr>
      <vt:lpstr>Arial</vt:lpstr>
      <vt:lpstr>Bookman Old Style</vt:lpstr>
      <vt:lpstr>ReithSans</vt:lpstr>
      <vt:lpstr>Segoe Print</vt:lpstr>
      <vt:lpstr>Trebuchet MS</vt:lpstr>
      <vt:lpstr>True Typewriter</vt:lpstr>
      <vt:lpstr>Wingdings</vt:lpstr>
      <vt:lpstr>Office Theme</vt:lpstr>
      <vt:lpstr>Starter</vt:lpstr>
      <vt:lpstr>Geopolitics</vt:lpstr>
      <vt:lpstr>GEOPOLITICS</vt:lpstr>
      <vt:lpstr>Geopolitics ‘close to home’</vt:lpstr>
      <vt:lpstr>The Falkland Islands were the subject of a conflict between the UK and which country in 1982?</vt:lpstr>
      <vt:lpstr>‘Brexit’ refers to the UK’s decision to leave which organisation?</vt:lpstr>
      <vt:lpstr>Which of these islands were occupied by the Nazis during World War 2?</vt:lpstr>
      <vt:lpstr>Which country did the UK have a colonial relationship with that led to the Opium Wars in the 19th century?</vt:lpstr>
      <vt:lpstr>What was ‘The Good Friday’ Agreement, 1998?</vt:lpstr>
      <vt:lpstr>Team task</vt:lpstr>
      <vt:lpstr>PowerPoint Presentation</vt:lpstr>
      <vt:lpstr>Using the info in this video, complete your piece of text by adding the key words into the correct sections</vt:lpstr>
      <vt:lpstr>Using the info in this video, complete your piece of text by adding the key words into the correct sections</vt:lpstr>
      <vt:lpstr>What do you already know about these countries? How can you link it to geopolitics?</vt:lpstr>
      <vt:lpstr>What is the ‘Nine Dash Line’?</vt:lpstr>
      <vt:lpstr>Location Context</vt:lpstr>
      <vt:lpstr>Events of the Spratly islands</vt:lpstr>
      <vt:lpstr>PowerPoint Presentation</vt:lpstr>
      <vt:lpstr>What do you know about the Spratly Islands?</vt:lpstr>
      <vt:lpstr>Which countries are involved in territorial disputes over the Spratly islands?</vt:lpstr>
      <vt:lpstr>What is one reason why the Spratly islands are important to many countries?</vt:lpstr>
      <vt:lpstr>Which international law helps countries decide who owns what part of the ocean?</vt:lpstr>
      <vt:lpstr>What  natural resources are found there?</vt:lpstr>
      <vt:lpstr>Which country has built artificial islands in the South China Sea, to claim more territory?</vt:lpstr>
      <vt:lpstr>How do the Spratly Islands disputes affect international shipping routes?</vt:lpstr>
      <vt:lpstr>What role does the United States of America play in the Spratly Islands dispute?</vt:lpstr>
      <vt:lpstr>Which country claims the largest proportion of the Spratly Islands</vt:lpstr>
      <vt:lpstr>PowerPoint Presentation</vt:lpstr>
      <vt:lpstr>Plenary:  Quote of the day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Emelia Welch</dc:creator>
  <cp:lastModifiedBy>Emelia Welch</cp:lastModifiedBy>
  <cp:revision>1</cp:revision>
  <dcterms:created xsi:type="dcterms:W3CDTF">2025-05-27T10:37:32Z</dcterms:created>
  <dcterms:modified xsi:type="dcterms:W3CDTF">2025-07-15T06:47:10Z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0x010100835903A31DFEAD48AD1F3CC9F596B05B</vt:lpwstr>
  </property>
</Properties>
</file>