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sldIdLst>
    <p:sldId id="299" r:id="rId3"/>
    <p:sldId id="292" r:id="rId4"/>
    <p:sldId id="288" r:id="rId5"/>
    <p:sldId id="281" r:id="rId6"/>
    <p:sldId id="289" r:id="rId7"/>
    <p:sldId id="282" r:id="rId8"/>
    <p:sldId id="303" r:id="rId9"/>
    <p:sldId id="300" r:id="rId10"/>
    <p:sldId id="301" r:id="rId11"/>
    <p:sldId id="302" r:id="rId12"/>
    <p:sldId id="304" r:id="rId13"/>
    <p:sldId id="305" r:id="rId14"/>
    <p:sldId id="331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160"/>
    <a:srgbClr val="797E01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DC3DB-BAB7-4ABA-B979-7E7463FDBA86}" v="13" dt="2021-07-23T10:56:50.266"/>
    <p1510:client id="{B85E21DD-49C1-4296-829F-430B079A7B75}" v="1" dt="2021-07-23T14:04:45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86" d="100"/>
          <a:sy n="86" d="100"/>
        </p:scale>
        <p:origin x="1382" y="58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Brown" userId="9f19065e-62d3-4dfd-ae7a-4e29e714addb" providerId="ADAL" clId="{B85E21DD-49C1-4296-829F-430B079A7B75}"/>
    <pc:docChg chg="modSld">
      <pc:chgData name="Claire Brown" userId="9f19065e-62d3-4dfd-ae7a-4e29e714addb" providerId="ADAL" clId="{B85E21DD-49C1-4296-829F-430B079A7B75}" dt="2021-07-23T14:04:43.587" v="1" actId="20577"/>
      <pc:docMkLst>
        <pc:docMk/>
      </pc:docMkLst>
      <pc:sldChg chg="modSp mod">
        <pc:chgData name="Claire Brown" userId="9f19065e-62d3-4dfd-ae7a-4e29e714addb" providerId="ADAL" clId="{B85E21DD-49C1-4296-829F-430B079A7B75}" dt="2021-07-23T14:04:43.587" v="1" actId="20577"/>
        <pc:sldMkLst>
          <pc:docMk/>
          <pc:sldMk cId="1088204460" sldId="331"/>
        </pc:sldMkLst>
        <pc:spChg chg="mod">
          <ac:chgData name="Claire Brown" userId="9f19065e-62d3-4dfd-ae7a-4e29e714addb" providerId="ADAL" clId="{B85E21DD-49C1-4296-829F-430B079A7B75}" dt="2021-07-23T14:04:43.587" v="1" actId="20577"/>
          <ac:spMkLst>
            <pc:docMk/>
            <pc:sldMk cId="1088204460" sldId="331"/>
            <ac:spMk id="4" creationId="{B83F39EF-C2FB-4214-AF89-1E11559392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13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16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73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659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46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888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734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023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394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7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s.org/stayh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/>
              <a:t>Stay Home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 dirty="0"/>
              <a:t> </a:t>
            </a:r>
            <a:endParaRPr lang="en-US" altLang="en-US" sz="2600" dirty="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11188" y="3572644"/>
            <a:ext cx="2016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Lesson 4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470623" y="3717032"/>
            <a:ext cx="22320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altLang="en-US" sz="2800" dirty="0">
                <a:solidFill>
                  <a:schemeClr val="bg1"/>
                </a:solidFill>
              </a:rPr>
              <a:t>Missing Places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377816" y="3832200"/>
            <a:ext cx="2448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>
                <a:solidFill>
                  <a:schemeClr val="bg1"/>
                </a:solidFill>
              </a:rPr>
              <a:t>Paula Owens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B7E1D64-EBE1-43A3-B56B-61350A010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84" y="404664"/>
            <a:ext cx="2482280" cy="6432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Does everyone in class miss the same kinds of places?</a:t>
            </a:r>
          </a:p>
          <a:p>
            <a:r>
              <a:rPr lang="en-GB" altLang="en-US" dirty="0"/>
              <a:t>Do some people and places get mentioned all the time?</a:t>
            </a:r>
          </a:p>
          <a:p>
            <a:r>
              <a:rPr lang="en-GB" altLang="en-US" dirty="0"/>
              <a:t>How does this make you feel about special places in your locality now?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What have you found out?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7C99282-C93D-4358-94D7-8EB6D36D6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1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25658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I missed you because…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D819C-DEDB-4333-B6C9-FE0F67A82974}"/>
              </a:ext>
            </a:extLst>
          </p:cNvPr>
          <p:cNvSpPr txBox="1"/>
          <p:nvPr/>
        </p:nvSpPr>
        <p:spPr>
          <a:xfrm>
            <a:off x="323528" y="1772816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a letter to your favourite place or feature in the local area that you missed the most. </a:t>
            </a:r>
          </a:p>
          <a:p>
            <a:r>
              <a:rPr lang="en-GB" sz="2400" dirty="0"/>
              <a:t>Pretend you are writing to a person and tell them why you missed seeing them.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2F008-F85A-48F3-B95B-E3C98318A56D}"/>
              </a:ext>
            </a:extLst>
          </p:cNvPr>
          <p:cNvSpPr txBox="1"/>
          <p:nvPr/>
        </p:nvSpPr>
        <p:spPr>
          <a:xfrm>
            <a:off x="4427984" y="1700808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i="1" dirty="0"/>
              <a:t>Dear Skateboard Park,</a:t>
            </a:r>
          </a:p>
          <a:p>
            <a:endParaRPr lang="en-GB" i="1" dirty="0"/>
          </a:p>
          <a:p>
            <a:r>
              <a:rPr lang="en-GB" i="1" dirty="0"/>
              <a:t>I missed you when you were closed and we couldn’t come and play. I missed jumping and playing there and seeing my friends. I even missed the bumpy bits.</a:t>
            </a:r>
          </a:p>
          <a:p>
            <a:r>
              <a:rPr lang="en-GB" i="1" dirty="0"/>
              <a:t>It was so good to come and visit you again!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64A74-5790-4BC5-9C92-0037EA2732F2}"/>
              </a:ext>
            </a:extLst>
          </p:cNvPr>
          <p:cNvSpPr txBox="1"/>
          <p:nvPr/>
        </p:nvSpPr>
        <p:spPr>
          <a:xfrm>
            <a:off x="1197017" y="4836546"/>
            <a:ext cx="6749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i="1" dirty="0"/>
              <a:t>Dear River,</a:t>
            </a:r>
          </a:p>
          <a:p>
            <a:endParaRPr lang="en-GB" i="1" dirty="0"/>
          </a:p>
          <a:p>
            <a:r>
              <a:rPr lang="en-GB" i="1" dirty="0"/>
              <a:t>I missed coming to see you on the train. I used to like looking around the shops then having some sweets and walking along the river bank. It’s good to see and hear you again.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18F04CA-63CC-431D-BEEA-4F5A46960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588" y="1916832"/>
            <a:ext cx="7010400" cy="3959225"/>
          </a:xfrm>
        </p:spPr>
        <p:txBody>
          <a:bodyPr/>
          <a:lstStyle/>
          <a:p>
            <a:r>
              <a:rPr lang="en-GB" altLang="en-US" dirty="0"/>
              <a:t>What new and special places have you found near you? </a:t>
            </a:r>
          </a:p>
          <a:p>
            <a:r>
              <a:rPr lang="en-GB" altLang="en-US" dirty="0"/>
              <a:t>How did you find them? </a:t>
            </a:r>
          </a:p>
          <a:p>
            <a:r>
              <a:rPr lang="en-GB" altLang="en-US" dirty="0"/>
              <a:t>Create a map of new wonders and label them.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New Wonders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81EC764-9DEB-4B40-B1FA-1B1D59572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1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F2FB-33DF-407C-AA3C-A7764F18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your maps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681023E-58A7-40FD-A83C-8545FAE31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3F39EF-C2FB-4214-AF89-1E11559392B2}"/>
              </a:ext>
            </a:extLst>
          </p:cNvPr>
          <p:cNvSpPr txBox="1"/>
          <p:nvPr/>
        </p:nvSpPr>
        <p:spPr>
          <a:xfrm>
            <a:off x="763571" y="2639505"/>
            <a:ext cx="78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Please submit your Stay Home maps through </a:t>
            </a: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www.rgs</a:t>
            </a:r>
            <a:r>
              <a:rPr kumimoji="0" lang="en-GB" sz="3600" b="0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.org/stayhome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we are really interested to see what you have created!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20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99348"/>
            <a:ext cx="5904656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Missing People and Places?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8064896" cy="4752528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GB" altLang="en-US" dirty="0"/>
              <a:t>The pandemic has changed our lives</a:t>
            </a:r>
          </a:p>
          <a:p>
            <a:r>
              <a:rPr lang="en-GB" altLang="en-US" b="1" dirty="0"/>
              <a:t>Who</a:t>
            </a:r>
            <a:r>
              <a:rPr lang="en-GB" altLang="en-US" dirty="0"/>
              <a:t> have you missed seeing?</a:t>
            </a:r>
          </a:p>
          <a:p>
            <a:r>
              <a:rPr lang="en-GB" altLang="en-US" b="1" dirty="0"/>
              <a:t>Where</a:t>
            </a:r>
            <a:r>
              <a:rPr lang="en-GB" altLang="en-US" dirty="0"/>
              <a:t> have you missed going?</a:t>
            </a:r>
          </a:p>
          <a:p>
            <a:r>
              <a:rPr lang="en-GB" altLang="en-US" b="1" dirty="0"/>
              <a:t>What</a:t>
            </a:r>
            <a:r>
              <a:rPr lang="en-GB" altLang="en-US" dirty="0"/>
              <a:t> have you missed doing?</a:t>
            </a:r>
          </a:p>
          <a:p>
            <a:r>
              <a:rPr lang="en-GB" altLang="en-US" b="1" dirty="0"/>
              <a:t>How</a:t>
            </a:r>
            <a:r>
              <a:rPr lang="en-GB" altLang="en-US" dirty="0"/>
              <a:t> has your travel changed?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People …. Places …. Activities …Journeys</a:t>
            </a:r>
          </a:p>
          <a:p>
            <a:pPr marL="0" indent="0">
              <a:buNone/>
            </a:pPr>
            <a:r>
              <a:rPr lang="en-GB" altLang="en-US" dirty="0"/>
              <a:t>How are they linked?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6D6A420-10DA-448A-8280-D55E5B877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b="1" dirty="0"/>
              <a:t>Who</a:t>
            </a:r>
            <a:r>
              <a:rPr lang="en-GB" altLang="en-US" dirty="0"/>
              <a:t> haven’t you been able to see as much of and why?</a:t>
            </a:r>
          </a:p>
          <a:p>
            <a:r>
              <a:rPr lang="en-GB" altLang="en-US" b="1" dirty="0"/>
              <a:t>Where</a:t>
            </a:r>
            <a:r>
              <a:rPr lang="en-GB" altLang="en-US" dirty="0"/>
              <a:t> do they live?</a:t>
            </a:r>
          </a:p>
          <a:p>
            <a:r>
              <a:rPr lang="en-GB" altLang="en-US" b="1" dirty="0"/>
              <a:t>How </a:t>
            </a:r>
            <a:r>
              <a:rPr lang="en-GB" altLang="en-US" dirty="0"/>
              <a:t>far way are they?</a:t>
            </a:r>
          </a:p>
          <a:p>
            <a:r>
              <a:rPr lang="en-GB" altLang="en-US" b="1" dirty="0"/>
              <a:t>How</a:t>
            </a:r>
            <a:r>
              <a:rPr lang="en-GB" altLang="en-US" dirty="0"/>
              <a:t> have you kept in touch?</a:t>
            </a:r>
          </a:p>
          <a:p>
            <a:r>
              <a:rPr lang="en-GB" altLang="en-US" b="1" dirty="0"/>
              <a:t>Who </a:t>
            </a:r>
            <a:r>
              <a:rPr lang="en-GB" altLang="en-US" dirty="0"/>
              <a:t>else have you missed apart </a:t>
            </a:r>
            <a:r>
              <a:rPr lang="en-GB" altLang="en-US" dirty="0" err="1"/>
              <a:t>rfom</a:t>
            </a:r>
            <a:r>
              <a:rPr lang="en-GB" altLang="en-US" dirty="0"/>
              <a:t> family members and why?</a:t>
            </a:r>
          </a:p>
          <a:p>
            <a:pPr algn="ctr"/>
            <a:endParaRPr lang="en-GB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Missing People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BEAC6C8-E622-4078-9CAE-6D65DC2A6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People I miss most…</a:t>
            </a:r>
          </a:p>
          <a:p>
            <a:r>
              <a:rPr lang="en-GB" altLang="en-US" b="1" kern="0" dirty="0">
                <a:solidFill>
                  <a:schemeClr val="bg1"/>
                </a:solidFill>
              </a:rPr>
              <a:t>Because 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038E1CD-C0E5-43C9-A754-B599F49FF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55169"/>
              </p:ext>
            </p:extLst>
          </p:nvPr>
        </p:nvGraphicFramePr>
        <p:xfrm>
          <a:off x="683568" y="2060848"/>
          <a:ext cx="7992888" cy="316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433">
                  <a:extLst>
                    <a:ext uri="{9D8B030D-6E8A-4147-A177-3AD203B41FA5}">
                      <a16:colId xmlns:a16="http://schemas.microsoft.com/office/drawing/2014/main" val="4257332554"/>
                    </a:ext>
                  </a:extLst>
                </a:gridCol>
                <a:gridCol w="4966455">
                  <a:extLst>
                    <a:ext uri="{9D8B030D-6E8A-4147-A177-3AD203B41FA5}">
                      <a16:colId xmlns:a16="http://schemas.microsoft.com/office/drawing/2014/main" val="2631262975"/>
                    </a:ext>
                  </a:extLst>
                </a:gridCol>
              </a:tblGrid>
              <a:tr h="49719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08074"/>
                  </a:ext>
                </a:extLst>
              </a:tr>
              <a:tr h="430902">
                <a:tc>
                  <a:txBody>
                    <a:bodyPr/>
                    <a:lstStyle/>
                    <a:p>
                      <a:r>
                        <a:rPr lang="en-GB" sz="2000" dirty="0"/>
                        <a:t>Who?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868197"/>
                  </a:ext>
                </a:extLst>
              </a:tr>
              <a:tr h="715524">
                <a:tc>
                  <a:txBody>
                    <a:bodyPr/>
                    <a:lstStyle/>
                    <a:p>
                      <a:r>
                        <a:rPr lang="en-GB" sz="2000" dirty="0"/>
                        <a:t>Where do you usually see them?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5463"/>
                  </a:ext>
                </a:extLst>
              </a:tr>
              <a:tr h="762366">
                <a:tc>
                  <a:txBody>
                    <a:bodyPr/>
                    <a:lstStyle/>
                    <a:p>
                      <a:r>
                        <a:rPr lang="en-GB" sz="2000" dirty="0"/>
                        <a:t>Why do you miss them?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32321"/>
                  </a:ext>
                </a:extLst>
              </a:tr>
              <a:tr h="762366">
                <a:tc>
                  <a:txBody>
                    <a:bodyPr/>
                    <a:lstStyle/>
                    <a:p>
                      <a:r>
                        <a:rPr lang="en-GB" sz="2000" dirty="0"/>
                        <a:t>What do you miss most?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0152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76B5A4-C948-4CE4-906E-1EDA7007B9E1}"/>
              </a:ext>
            </a:extLst>
          </p:cNvPr>
          <p:cNvSpPr txBox="1"/>
          <p:nvPr/>
        </p:nvSpPr>
        <p:spPr>
          <a:xfrm>
            <a:off x="395536" y="56612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 your own grid and questions. Which are the best questions to ask?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DD87BCC-E28D-4F5C-B467-EE1E72F82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48947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Missing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E7506-1C14-4275-B8EB-E540E522E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8"/>
          <a:stretch/>
        </p:blipFill>
        <p:spPr>
          <a:xfrm>
            <a:off x="251520" y="1844824"/>
            <a:ext cx="6602613" cy="4827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4A0F4B-AFE0-4EF8-9803-E44F2E81E39B}"/>
              </a:ext>
            </a:extLst>
          </p:cNvPr>
          <p:cNvSpPr txBox="1"/>
          <p:nvPr/>
        </p:nvSpPr>
        <p:spPr>
          <a:xfrm>
            <a:off x="7020272" y="2780928"/>
            <a:ext cx="1872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and label places or people you missed and say why. </a:t>
            </a:r>
          </a:p>
          <a:p>
            <a:r>
              <a:rPr lang="en-GB" dirty="0"/>
              <a:t>Use text boxes.</a:t>
            </a:r>
          </a:p>
          <a:p>
            <a:endParaRPr lang="en-GB" dirty="0"/>
          </a:p>
          <a:p>
            <a:r>
              <a:rPr lang="en-GB" dirty="0"/>
              <a:t>Use the information on your table forms to help you.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3B61C95-9CFC-4B2A-AE3C-8332D5E42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34116"/>
            <a:ext cx="7920880" cy="4824536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dirty="0"/>
              <a:t>Which</a:t>
            </a:r>
            <a:r>
              <a:rPr lang="en-GB" altLang="en-US" dirty="0"/>
              <a:t> places have you missed and </a:t>
            </a:r>
            <a:r>
              <a:rPr lang="en-GB" altLang="en-US" b="1" dirty="0"/>
              <a:t>why</a:t>
            </a:r>
            <a:r>
              <a:rPr lang="en-GB" altLang="en-US" dirty="0"/>
              <a:t>?</a:t>
            </a:r>
          </a:p>
          <a:p>
            <a:pPr marL="0" indent="0">
              <a:buNone/>
            </a:pPr>
            <a:r>
              <a:rPr lang="en-GB" altLang="en-US" dirty="0"/>
              <a:t>	- </a:t>
            </a:r>
            <a:r>
              <a:rPr lang="en-GB" altLang="en-US" b="1" dirty="0"/>
              <a:t>Friends</a:t>
            </a:r>
            <a:r>
              <a:rPr lang="en-GB" altLang="en-US" dirty="0"/>
              <a:t>’ homes?</a:t>
            </a:r>
          </a:p>
          <a:p>
            <a:pPr marL="0" indent="0">
              <a:buNone/>
            </a:pPr>
            <a:r>
              <a:rPr lang="en-GB" altLang="en-US" dirty="0"/>
              <a:t>	 - </a:t>
            </a:r>
            <a:r>
              <a:rPr lang="en-GB" altLang="en-US" b="1" dirty="0"/>
              <a:t>Play</a:t>
            </a:r>
            <a:r>
              <a:rPr lang="en-GB" altLang="en-US" dirty="0"/>
              <a:t> areas?</a:t>
            </a:r>
          </a:p>
          <a:p>
            <a:pPr marL="0" indent="0">
              <a:buNone/>
            </a:pPr>
            <a:r>
              <a:rPr lang="en-GB" altLang="en-US" dirty="0"/>
              <a:t>	 - </a:t>
            </a:r>
            <a:r>
              <a:rPr lang="en-GB" altLang="en-US" b="1" dirty="0"/>
              <a:t>Shops</a:t>
            </a:r>
            <a:r>
              <a:rPr lang="en-GB" altLang="en-US" dirty="0"/>
              <a:t> and </a:t>
            </a:r>
            <a:r>
              <a:rPr lang="en-GB" altLang="en-US" b="1" dirty="0"/>
              <a:t>cafes</a:t>
            </a:r>
            <a:r>
              <a:rPr lang="en-GB" altLang="en-US" dirty="0"/>
              <a:t>?</a:t>
            </a:r>
          </a:p>
          <a:p>
            <a:pPr marL="0" indent="0">
              <a:buNone/>
            </a:pPr>
            <a:r>
              <a:rPr lang="en-GB" altLang="en-US" dirty="0"/>
              <a:t>	 - Places of </a:t>
            </a:r>
            <a:r>
              <a:rPr lang="en-GB" altLang="en-US" b="1" dirty="0"/>
              <a:t>worship</a:t>
            </a:r>
            <a:r>
              <a:rPr lang="en-GB" altLang="en-US" dirty="0"/>
              <a:t>?</a:t>
            </a:r>
          </a:p>
          <a:p>
            <a:pPr marL="0" indent="0">
              <a:buNone/>
            </a:pPr>
            <a:r>
              <a:rPr lang="en-GB" altLang="en-US" dirty="0"/>
              <a:t>	 - </a:t>
            </a:r>
            <a:r>
              <a:rPr lang="en-GB" altLang="en-US" b="1" dirty="0"/>
              <a:t>Relatives</a:t>
            </a:r>
            <a:r>
              <a:rPr lang="en-GB" altLang="en-US" dirty="0"/>
              <a:t> homes</a:t>
            </a:r>
          </a:p>
          <a:p>
            <a:pPr marL="0" indent="0">
              <a:buNone/>
            </a:pPr>
            <a:r>
              <a:rPr lang="en-GB" altLang="en-US" dirty="0"/>
              <a:t>	 - </a:t>
            </a:r>
            <a:r>
              <a:rPr lang="en-GB" altLang="en-US" b="1" dirty="0"/>
              <a:t>Holiday destinations</a:t>
            </a:r>
            <a:r>
              <a:rPr lang="en-GB" altLang="en-US" dirty="0"/>
              <a:t>?</a:t>
            </a:r>
          </a:p>
          <a:p>
            <a:pPr marL="0" indent="0">
              <a:buNone/>
            </a:pPr>
            <a:r>
              <a:rPr lang="en-GB" altLang="en-US" dirty="0"/>
              <a:t>	 - </a:t>
            </a:r>
            <a:r>
              <a:rPr lang="en-GB" altLang="en-US" b="1" dirty="0"/>
              <a:t>Clubs</a:t>
            </a:r>
            <a:r>
              <a:rPr lang="en-GB" altLang="en-US" dirty="0"/>
              <a:t> and </a:t>
            </a:r>
            <a:r>
              <a:rPr lang="en-GB" altLang="en-US" b="1" dirty="0"/>
              <a:t>sport</a:t>
            </a:r>
            <a:r>
              <a:rPr lang="en-GB" altLang="en-US" dirty="0"/>
              <a:t>?</a:t>
            </a:r>
          </a:p>
          <a:p>
            <a:pPr marL="0" indent="0">
              <a:buNone/>
            </a:pPr>
            <a:r>
              <a:rPr lang="en-GB" altLang="en-US" dirty="0"/>
              <a:t> 	 - </a:t>
            </a:r>
            <a:r>
              <a:rPr lang="en-GB" altLang="en-US" b="1" dirty="0"/>
              <a:t>Where else</a:t>
            </a:r>
            <a:r>
              <a:rPr lang="en-GB" altLang="en-US" dirty="0"/>
              <a:t>?</a:t>
            </a:r>
          </a:p>
          <a:p>
            <a:endParaRPr lang="en-GB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Missing Places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2CCF304-5B40-4333-94F5-513E1341B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43669"/>
            <a:ext cx="1649173" cy="427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What places do you miss the most?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BD1EB997-BA68-44E4-A37A-EFA33633C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70597"/>
              </p:ext>
            </p:extLst>
          </p:nvPr>
        </p:nvGraphicFramePr>
        <p:xfrm>
          <a:off x="827584" y="2060848"/>
          <a:ext cx="7848872" cy="3411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4257332554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631262975"/>
                    </a:ext>
                  </a:extLst>
                </a:gridCol>
              </a:tblGrid>
              <a:tr h="49719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PLACES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08074"/>
                  </a:ext>
                </a:extLst>
              </a:tr>
              <a:tr h="430902">
                <a:tc>
                  <a:txBody>
                    <a:bodyPr/>
                    <a:lstStyle/>
                    <a:p>
                      <a:r>
                        <a:rPr lang="en-GB" sz="2000" dirty="0"/>
                        <a:t>What is the place called?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868197"/>
                  </a:ext>
                </a:extLst>
              </a:tr>
              <a:tr h="715524">
                <a:tc>
                  <a:txBody>
                    <a:bodyPr/>
                    <a:lstStyle/>
                    <a:p>
                      <a:r>
                        <a:rPr lang="en-GB" sz="2000" dirty="0"/>
                        <a:t>Where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745463"/>
                  </a:ext>
                </a:extLst>
              </a:tr>
              <a:tr h="762366">
                <a:tc>
                  <a:txBody>
                    <a:bodyPr/>
                    <a:lstStyle/>
                    <a:p>
                      <a:r>
                        <a:rPr lang="en-GB" sz="2000" dirty="0"/>
                        <a:t>What kind of a place is it? (play area, retail, worship etc)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32321"/>
                  </a:ext>
                </a:extLst>
              </a:tr>
              <a:tr h="762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What did you do there?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0152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F7B2A4-5062-485E-A66D-EC7C98D93852}"/>
              </a:ext>
            </a:extLst>
          </p:cNvPr>
          <p:cNvSpPr txBox="1"/>
          <p:nvPr/>
        </p:nvSpPr>
        <p:spPr>
          <a:xfrm>
            <a:off x="395536" y="56612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 your own grid and questions. Which are the best questions to ask about place? How will you describe location?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7F88AC2-3ADF-4BBA-8DC0-596F297E5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82472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>
                <a:solidFill>
                  <a:schemeClr val="bg1"/>
                </a:solidFill>
              </a:rPr>
              <a:t>Missing on my doorstep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A357B-661D-46EA-816B-FEC4B4E391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3" y="1772816"/>
            <a:ext cx="5760640" cy="4257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D819C-DEDB-4333-B6C9-FE0F67A82974}"/>
              </a:ext>
            </a:extLst>
          </p:cNvPr>
          <p:cNvSpPr txBox="1"/>
          <p:nvPr/>
        </p:nvSpPr>
        <p:spPr>
          <a:xfrm>
            <a:off x="5965821" y="2204864"/>
            <a:ext cx="32403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Within 1 km of my school I missed: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Going on the 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My friends’ 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Going climbing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Playing at the sport’s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Being out with friends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63BF4-1CCF-4E23-882C-5FA817E0A5D0}"/>
              </a:ext>
            </a:extLst>
          </p:cNvPr>
          <p:cNvSpPr txBox="1"/>
          <p:nvPr/>
        </p:nvSpPr>
        <p:spPr>
          <a:xfrm>
            <a:off x="6217849" y="4653136"/>
            <a:ext cx="2736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a 1 Km buffer zone around your school. Identify features within it that you have missed.</a:t>
            </a:r>
          </a:p>
          <a:p>
            <a:r>
              <a:rPr lang="en-GB" dirty="0"/>
              <a:t>Use emoticons.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09DAA0-5B54-4FC7-A637-123465B04260}"/>
              </a:ext>
            </a:extLst>
          </p:cNvPr>
          <p:cNvSpPr txBox="1"/>
          <p:nvPr/>
        </p:nvSpPr>
        <p:spPr>
          <a:xfrm>
            <a:off x="395536" y="6155997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Zoom out on your map to find other places you have missed that are further away.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93544CA-ED36-4EB6-971C-5614192F4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Further than 1 km from my school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D3302-7DD9-4543-9B74-1864789557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060848"/>
            <a:ext cx="5544616" cy="41432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031D70-3FDD-42CE-9EF3-54BD5833C0A3}"/>
              </a:ext>
            </a:extLst>
          </p:cNvPr>
          <p:cNvCxnSpPr/>
          <p:nvPr/>
        </p:nvCxnSpPr>
        <p:spPr>
          <a:xfrm>
            <a:off x="7884368" y="1916832"/>
            <a:ext cx="72008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6CBDBB-3E2C-406A-B70A-7906798764EC}"/>
              </a:ext>
            </a:extLst>
          </p:cNvPr>
          <p:cNvSpPr txBox="1"/>
          <p:nvPr/>
        </p:nvSpPr>
        <p:spPr>
          <a:xfrm>
            <a:off x="5832992" y="1680483"/>
            <a:ext cx="190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Missed journeys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17B42-8592-4706-881C-50DB86E18F5D}"/>
              </a:ext>
            </a:extLst>
          </p:cNvPr>
          <p:cNvSpPr txBox="1"/>
          <p:nvPr/>
        </p:nvSpPr>
        <p:spPr>
          <a:xfrm>
            <a:off x="5831526" y="2276872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train into Durham for shopping.</a:t>
            </a:r>
          </a:p>
          <a:p>
            <a:r>
              <a:rPr lang="en-GB" sz="2000" dirty="0"/>
              <a:t>Down to Spennymoor to see my cousins.</a:t>
            </a:r>
          </a:p>
          <a:p>
            <a:r>
              <a:rPr lang="en-GB" sz="2000" dirty="0"/>
              <a:t>Driving down the A1 to see Grandma.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8238BF-F5F7-4F43-A749-C382A0F419C4}"/>
              </a:ext>
            </a:extLst>
          </p:cNvPr>
          <p:cNvSpPr txBox="1"/>
          <p:nvPr/>
        </p:nvSpPr>
        <p:spPr>
          <a:xfrm>
            <a:off x="5767222" y="4333746"/>
            <a:ext cx="3269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Mark in the journeys you have missed, further than 1 km from your home. </a:t>
            </a:r>
          </a:p>
          <a:p>
            <a:r>
              <a:rPr lang="en-GB" dirty="0"/>
              <a:t>Where were you going and why?</a:t>
            </a:r>
          </a:p>
          <a:p>
            <a:r>
              <a:rPr lang="en-GB" dirty="0"/>
              <a:t>How did you travel?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E3AEA-E72B-4914-B134-284A8B128AB6}"/>
              </a:ext>
            </a:extLst>
          </p:cNvPr>
          <p:cNvSpPr txBox="1"/>
          <p:nvPr/>
        </p:nvSpPr>
        <p:spPr>
          <a:xfrm>
            <a:off x="395536" y="632196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far do you need to zoom out to get all your missed places on?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A850E6E-B6BA-4C24-9E06-FBABE7650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98" y="6321960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89130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1296</TotalTime>
  <Words>678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</vt:lpstr>
      <vt:lpstr>Times New Roman</vt:lpstr>
      <vt:lpstr>Wingdings</vt:lpstr>
      <vt:lpstr>RGS-IBG master slide</vt:lpstr>
      <vt:lpstr>1_RGS-IBG master slide</vt:lpstr>
      <vt:lpstr>Stay Home</vt:lpstr>
      <vt:lpstr>Missing People and Places?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Missing on my doorstep</vt:lpstr>
      <vt:lpstr>PowerPoint Presentation</vt:lpstr>
      <vt:lpstr>PowerPoint Presentation</vt:lpstr>
      <vt:lpstr>I missed you because…</vt:lpstr>
      <vt:lpstr>PowerPoint Presentation</vt:lpstr>
      <vt:lpstr>Submit your maps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Claire Brown</cp:lastModifiedBy>
  <cp:revision>4</cp:revision>
  <dcterms:created xsi:type="dcterms:W3CDTF">2018-10-26T14:47:48Z</dcterms:created>
  <dcterms:modified xsi:type="dcterms:W3CDTF">2021-07-23T14:04:45Z</dcterms:modified>
</cp:coreProperties>
</file>