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299" r:id="rId2"/>
    <p:sldId id="292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ABB033"/>
    <a:srgbClr val="33738D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>
      <p:cViewPr varScale="1">
        <p:scale>
          <a:sx n="50" d="100"/>
          <a:sy n="50" d="100"/>
        </p:scale>
        <p:origin x="60" y="438"/>
      </p:cViewPr>
      <p:guideLst>
        <p:guide orient="horz" pos="119"/>
        <p:guide pos="93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CED62-5C8C-4585-84D3-EBCBD3C31BCE}" type="datetimeFigureOut">
              <a:rPr lang="en-GB" smtClean="0"/>
              <a:t>17/03/2018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F3412-E555-46F0-B4DB-EE5E8A1BC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1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3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6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8DD23C-B289-458B-BEA8-A687D1D2D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844675"/>
            <a:ext cx="3429000" cy="4175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7C5A710A-7FAC-4CA3-BCAE-3AF2AAD63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93223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633" y="3332072"/>
            <a:ext cx="501073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Decision Making Exercise Feedback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>
                <a:solidFill>
                  <a:schemeClr val="bg1"/>
                </a:solidFill>
              </a:rPr>
              <a:t>DME Feedback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71BDE2-B1BA-4D9F-94B1-649D924B48ED}"/>
              </a:ext>
            </a:extLst>
          </p:cNvPr>
          <p:cNvSpPr txBox="1"/>
          <p:nvPr/>
        </p:nvSpPr>
        <p:spPr>
          <a:xfrm>
            <a:off x="323528" y="1916832"/>
            <a:ext cx="85689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In which task do you think you did well? How do you know this or why do you think this?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In which task do you think you did not do so well? How do you know this or why do you think this?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Was it easy to make your decision about your management plan?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What thought processes did you go through to decide which management strategies to include in your plan?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Are there any strategies you wish you had been able to include but didn’t? Why did they not get included in your plan?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Did you have enough background knowledge to complete the task?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Where and what could you have researched further to make a better decision about your management plan?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106</TotalTime>
  <Words>146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Wingdings</vt:lpstr>
      <vt:lpstr>RGS-IBG Powerpoint template</vt:lpstr>
      <vt:lpstr>PowerPoint Presentation</vt:lpstr>
      <vt:lpstr> DME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24</cp:revision>
  <dcterms:created xsi:type="dcterms:W3CDTF">2014-09-17T13:27:11Z</dcterms:created>
  <dcterms:modified xsi:type="dcterms:W3CDTF">2018-03-17T12:18:20Z</dcterms:modified>
</cp:coreProperties>
</file>