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99" r:id="rId2"/>
    <p:sldId id="292" r:id="rId3"/>
    <p:sldId id="289" r:id="rId4"/>
    <p:sldId id="302" r:id="rId5"/>
    <p:sldId id="281" r:id="rId6"/>
    <p:sldId id="288" r:id="rId7"/>
    <p:sldId id="305" r:id="rId8"/>
    <p:sldId id="301" r:id="rId9"/>
    <p:sldId id="303" r:id="rId10"/>
    <p:sldId id="307" r:id="rId11"/>
    <p:sldId id="306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C00"/>
    <a:srgbClr val="B70005"/>
    <a:srgbClr val="740160"/>
    <a:srgbClr val="797E01"/>
    <a:srgbClr val="01415B"/>
    <a:srgbClr val="D6621A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-1614" y="-78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3ED29-B747-4C3E-AA8F-C4D92E376AF1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7BAE7-0961-4F6E-88B6-0CC6A6168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94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89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2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0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 smtClean="0"/>
              <a:t>Lesson Five: Waterfalls</a:t>
            </a:r>
            <a:endParaRPr lang="en-US" altLang="en-US" b="1" dirty="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3904" y="6588165"/>
            <a:ext cx="18120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High Force 3 © Tony </a:t>
            </a:r>
            <a:r>
              <a:rPr lang="en-GB" sz="800" dirty="0" err="1" smtClean="0"/>
              <a:t>Hisgett</a:t>
            </a:r>
            <a:r>
              <a:rPr lang="en-GB" sz="800" dirty="0" smtClean="0"/>
              <a:t>, Flickr</a:t>
            </a:r>
            <a:endParaRPr lang="en-GB" sz="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Gorge Formation at High Force Waterfall </a:t>
            </a:r>
            <a:endParaRPr lang="en-GB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7229"/>
            <a:ext cx="7200800" cy="476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4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113428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Gaping Gill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2240" y="5591441"/>
            <a:ext cx="29118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G</a:t>
            </a:r>
            <a:r>
              <a:rPr lang="en-US" sz="800" dirty="0"/>
              <a:t>aping Gill - Main </a:t>
            </a:r>
            <a:r>
              <a:rPr lang="en-US" sz="800" dirty="0" smtClean="0"/>
              <a:t>Shaft ©  </a:t>
            </a:r>
            <a:r>
              <a:rPr lang="en-US" sz="800" dirty="0" err="1" smtClean="0"/>
              <a:t>Stuart_Gardiner</a:t>
            </a:r>
            <a:r>
              <a:rPr lang="en-US" sz="800" dirty="0" smtClean="0"/>
              <a:t>, Flickr</a:t>
            </a:r>
            <a:endParaRPr lang="en-GB" sz="800" dirty="0"/>
          </a:p>
        </p:txBody>
      </p:sp>
      <p:sp>
        <p:nvSpPr>
          <p:cNvPr id="9" name="Rectangle 8"/>
          <p:cNvSpPr/>
          <p:nvPr/>
        </p:nvSpPr>
        <p:spPr>
          <a:xfrm>
            <a:off x="1237581" y="6356131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Gaping Gill, </a:t>
            </a:r>
            <a:r>
              <a:rPr lang="en-US" sz="800" dirty="0" err="1"/>
              <a:t>Ingleborough</a:t>
            </a:r>
            <a:r>
              <a:rPr lang="en-US" sz="800" dirty="0"/>
              <a:t>, </a:t>
            </a:r>
            <a:r>
              <a:rPr lang="en-US" sz="800" dirty="0" smtClean="0"/>
              <a:t>Yorkshire © ricksphotos101, Flickr</a:t>
            </a:r>
            <a:endParaRPr lang="en-GB" sz="800" dirty="0"/>
          </a:p>
        </p:txBody>
      </p:sp>
      <p:sp>
        <p:nvSpPr>
          <p:cNvPr id="11" name="Rectangle 10"/>
          <p:cNvSpPr/>
          <p:nvPr/>
        </p:nvSpPr>
        <p:spPr>
          <a:xfrm>
            <a:off x="25542" y="4140579"/>
            <a:ext cx="23656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Gaping </a:t>
            </a:r>
            <a:r>
              <a:rPr lang="en-US" sz="800" dirty="0" smtClean="0"/>
              <a:t>Gill ©  </a:t>
            </a:r>
            <a:r>
              <a:rPr lang="en-US" sz="800" dirty="0" err="1" smtClean="0"/>
              <a:t>MarvinPeanuts</a:t>
            </a:r>
            <a:r>
              <a:rPr lang="en-US" sz="800" dirty="0" smtClean="0"/>
              <a:t>, Flickr</a:t>
            </a:r>
            <a:endParaRPr lang="en-GB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8" y="1696621"/>
            <a:ext cx="2534766" cy="386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590805"/>
            <a:ext cx="3704579" cy="255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41" y="4149080"/>
            <a:ext cx="3926287" cy="268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Niagara Falls: </a:t>
            </a:r>
            <a:r>
              <a:rPr lang="en-GB" altLang="en-US" b="1" dirty="0" smtClean="0">
                <a:solidFill>
                  <a:schemeClr val="bg1"/>
                </a:solidFill>
              </a:rPr>
              <a:t/>
            </a:r>
            <a:br>
              <a:rPr lang="en-GB" altLang="en-US" b="1" dirty="0" smtClean="0">
                <a:solidFill>
                  <a:schemeClr val="bg1"/>
                </a:solidFill>
              </a:rPr>
            </a:br>
            <a:r>
              <a:rPr lang="en-GB" altLang="en-US" b="1" dirty="0" smtClean="0">
                <a:solidFill>
                  <a:schemeClr val="bg1"/>
                </a:solidFill>
              </a:rPr>
              <a:t>The </a:t>
            </a:r>
            <a:r>
              <a:rPr lang="en-GB" altLang="en-US" b="1" dirty="0" smtClean="0">
                <a:solidFill>
                  <a:schemeClr val="bg1"/>
                </a:solidFill>
              </a:rPr>
              <a:t>First Daredevil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20608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3478872" cy="44592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792" y="6448121"/>
            <a:ext cx="3190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Annie Taylor posing next to her </a:t>
            </a:r>
            <a:r>
              <a:rPr lang="en-US" sz="800" dirty="0" smtClean="0"/>
              <a:t>barrel © Wikipedia Commons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O:\EOL\Lauren\Rediscovering London's Geography\Outline Maps\North America\North America Outline + Countries + Capit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" y="1650041"/>
            <a:ext cx="5038183" cy="38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upload.wikimedia.org/wikipedia/commons/thumb/6/6f/Great-Lakes-Basin.svg/2000px-Great-Lakes-Basi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1872"/>
            <a:ext cx="393596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59834" y="144016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Niagara Falls: Location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4208" y="6520184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Great-Lakes-Basin © Wikipedia Commons</a:t>
            </a:r>
            <a:endParaRPr lang="en-US" sz="800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059832" y="3861048"/>
            <a:ext cx="468052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8" y="1840104"/>
            <a:ext cx="7704856" cy="4639050"/>
          </a:xfrm>
          <a:prstGeom prst="rect">
            <a:avLst/>
          </a:prstGeom>
        </p:spPr>
      </p:pic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76375" y="163205"/>
            <a:ext cx="5496272" cy="1438299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Niagara Falls 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1400" y="265635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B70005"/>
                </a:solidFill>
              </a:rPr>
              <a:t>Bridal Veil Falls</a:t>
            </a:r>
            <a:endParaRPr lang="en-GB" dirty="0">
              <a:solidFill>
                <a:srgbClr val="B7000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191" y="26411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B70005"/>
                </a:solidFill>
              </a:rPr>
              <a:t>American Falls</a:t>
            </a:r>
            <a:endParaRPr lang="en-GB" dirty="0">
              <a:solidFill>
                <a:srgbClr val="B7000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3654" y="2656353"/>
            <a:ext cx="18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B70005"/>
                </a:solidFill>
              </a:rPr>
              <a:t>Horseshoe Falls</a:t>
            </a:r>
            <a:endParaRPr lang="en-GB" dirty="0">
              <a:solidFill>
                <a:srgbClr val="B70005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63688" y="3010470"/>
            <a:ext cx="0" cy="1438299"/>
          </a:xfrm>
          <a:prstGeom prst="straightConnector1">
            <a:avLst/>
          </a:prstGeom>
          <a:ln w="38100">
            <a:solidFill>
              <a:srgbClr val="B700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24511" y="2997501"/>
            <a:ext cx="0" cy="1462218"/>
          </a:xfrm>
          <a:prstGeom prst="straightConnector1">
            <a:avLst/>
          </a:prstGeom>
          <a:ln w="38100">
            <a:solidFill>
              <a:srgbClr val="B700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867566" y="3209827"/>
            <a:ext cx="1" cy="1249892"/>
          </a:xfrm>
          <a:prstGeom prst="straightConnector1">
            <a:avLst/>
          </a:prstGeom>
          <a:ln w="38100">
            <a:solidFill>
              <a:srgbClr val="B700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49111" y="6479154"/>
            <a:ext cx="19994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Niagara </a:t>
            </a:r>
            <a:r>
              <a:rPr lang="en-US" sz="800" dirty="0" smtClean="0"/>
              <a:t>Falls © </a:t>
            </a:r>
            <a:r>
              <a:rPr lang="en-GB" sz="800" dirty="0" smtClean="0"/>
              <a:t>Greg Knapp, Flickr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180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01" y="2971865"/>
            <a:ext cx="4826661" cy="361999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Tourism at Niagara Falls   </a:t>
            </a:r>
            <a:endParaRPr lang="en-GB" altLang="en-US" sz="2800" b="1" kern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7306" y="6582375"/>
            <a:ext cx="22078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/>
              <a:t>Niagra</a:t>
            </a:r>
            <a:r>
              <a:rPr lang="en-GB" sz="800" dirty="0" smtClean="0"/>
              <a:t> Falls, Ontario © Dan Perez, Flickr</a:t>
            </a:r>
            <a:endParaRPr lang="en-GB" sz="8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435"/>
            <a:ext cx="4317339" cy="322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879" y="4894690"/>
            <a:ext cx="4257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 smtClean="0"/>
              <a:t>Niagra</a:t>
            </a:r>
            <a:r>
              <a:rPr lang="en-GB" sz="800" dirty="0" smtClean="0"/>
              <a:t> Falls, Ontario © Dan Perez, Flickr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Hydro-electric Power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55510"/>
            <a:ext cx="7632848" cy="5089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5160" y="5790533"/>
            <a:ext cx="1281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Sir Adam Beck Hydroelectric Generating Stations and Robert Moses Niagara Power </a:t>
            </a:r>
            <a:r>
              <a:rPr lang="en-US" sz="800" dirty="0" smtClean="0"/>
              <a:t>Plant © </a:t>
            </a:r>
            <a:r>
              <a:rPr lang="en-GB" sz="800" dirty="0" smtClean="0"/>
              <a:t>Alexander Synaptic, Flickr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Angel Falls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50" y="2730636"/>
            <a:ext cx="3133725" cy="3362325"/>
          </a:xfrm>
          <a:prstGeom prst="rect">
            <a:avLst/>
          </a:prstGeom>
        </p:spPr>
      </p:pic>
      <p:pic>
        <p:nvPicPr>
          <p:cNvPr id="1026" name="Picture 2" descr="O:\EOL\Lauren\Rediscovering London's Geography\Outline Maps\South America\South America Outline + Countr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920905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907704" y="2492896"/>
            <a:ext cx="547260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4248" y="6092961"/>
            <a:ext cx="119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Map of Venezuela © Wikipedia Commons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62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Angel Falls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6" y="1700808"/>
            <a:ext cx="8858182" cy="50513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8366" y="6524308"/>
            <a:ext cx="26288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2010_07_08_061504 © </a:t>
            </a:r>
            <a:r>
              <a:rPr lang="en-GB" sz="800" b="1" dirty="0" smtClean="0">
                <a:solidFill>
                  <a:schemeClr val="bg1"/>
                </a:solidFill>
              </a:rPr>
              <a:t>Ron </a:t>
            </a:r>
            <a:r>
              <a:rPr lang="en-GB" sz="800" b="1" dirty="0" err="1" smtClean="0">
                <a:solidFill>
                  <a:schemeClr val="bg1"/>
                </a:solidFill>
              </a:rPr>
              <a:t>Brinkmann</a:t>
            </a:r>
            <a:r>
              <a:rPr lang="en-GB" sz="800" b="1" dirty="0" smtClean="0">
                <a:solidFill>
                  <a:schemeClr val="bg1"/>
                </a:solidFill>
              </a:rPr>
              <a:t>, Flickr</a:t>
            </a:r>
            <a:endParaRPr lang="en-GB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76375" y="163205"/>
            <a:ext cx="5496272" cy="1438299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How Are Waterfalls Formed?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116128" cy="4464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6136" y="5949280"/>
            <a:ext cx="22429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 Jerry Crimson </a:t>
            </a:r>
            <a:r>
              <a:rPr lang="en-GB" sz="800" dirty="0" smtClean="0"/>
              <a:t>Mann </a:t>
            </a:r>
            <a:r>
              <a:rPr lang="en-US" sz="800" dirty="0" smtClean="0"/>
              <a:t>© </a:t>
            </a:r>
            <a:r>
              <a:rPr lang="en-US" sz="800" dirty="0"/>
              <a:t>Wikipedia Commons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367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GS-IBG Powerpoint templat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1706</TotalTime>
  <Words>148</Words>
  <Application>Microsoft Office PowerPoint</Application>
  <PresentationFormat>On-screen Show (4:3)</PresentationFormat>
  <Paragraphs>30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RGS-IBG Powerpoint template</vt:lpstr>
      <vt:lpstr>Lesson Five: Waterfalls</vt:lpstr>
      <vt:lpstr>Niagara Falls:  The First Daredevil</vt:lpstr>
      <vt:lpstr>PowerPoint Presentation</vt:lpstr>
      <vt:lpstr>Niagara Falls </vt:lpstr>
      <vt:lpstr>PowerPoint Presentation</vt:lpstr>
      <vt:lpstr>PowerPoint Presentation</vt:lpstr>
      <vt:lpstr>Angel Falls</vt:lpstr>
      <vt:lpstr>PowerPoint Presentation</vt:lpstr>
      <vt:lpstr>How Are Waterfalls Formed?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Bryony Collins</dc:creator>
  <cp:lastModifiedBy>Olivia Russell</cp:lastModifiedBy>
  <cp:revision>81</cp:revision>
  <dcterms:created xsi:type="dcterms:W3CDTF">2015-02-19T09:33:17Z</dcterms:created>
  <dcterms:modified xsi:type="dcterms:W3CDTF">2016-05-19T13:02:57Z</dcterms:modified>
</cp:coreProperties>
</file>