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313" r:id="rId3"/>
    <p:sldId id="288" r:id="rId4"/>
    <p:sldId id="312" r:id="rId5"/>
    <p:sldId id="31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0005"/>
    <a:srgbClr val="013D5F"/>
    <a:srgbClr val="740160"/>
    <a:srgbClr val="740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2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3D9BFD-8D6A-43CC-92D0-A1C415AD0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33DBAA-3E68-4C23-AB28-25DB8F0F63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16B8845-6E1C-4CC7-9D16-3ED543259A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40297-D60E-431D-8F0A-125053DC74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208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2711FF19-8846-4EF6-876A-4E0840CF87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6" y="312740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6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ACCD47-B9E4-478A-B0DC-0E27DF15C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5080BF-EADC-4FAA-916E-F2FE29B8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6F6079-EBE7-4796-929F-57929A1F8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BADD2-FC1A-438D-8107-ABD3F43B25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7684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59F37ABF-ADEE-4323-B9E7-157CBC20FB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6" y="312740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85B8982-ADA5-4BB6-B2B8-E4EBEB20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D4B6F09-EE39-4A88-95EE-2500A97DD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E4B3895-AE3D-4FA7-B806-CBDB37CFD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F5765-0A0E-491A-ADAB-51D60EEEEE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133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2B6116AB-76E2-433D-9C46-83B3BCB022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6" y="312740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6" y="188914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A25CE904-504A-4302-B26E-6D243C7C6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CB3217B7-8EB4-4857-8AF4-DF851EC0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79C01A09-1495-4876-BE55-4DAB2458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384D1-32DC-4F40-BD38-2AD13F20CC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93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D28F6784-8AEA-4A4B-809C-1A1D48954A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6" y="312740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E4934C9B-A389-49D2-AEEF-60CF3E25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D10F3A63-9F99-4F69-93C3-5A8CFDF9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4AB6955-FBC2-469C-9263-FB2AF1434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AE960-7B17-473C-98BE-3CD137CC06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5574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A49EBD3-6ADD-456F-AA44-932F28EE1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F7B523F-F3AB-4AA5-9357-5E5C62F494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D038A51-65E0-4A86-9B66-FD31E7DC19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43FF6-C083-4048-8F62-6AED03EC27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714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154D97-3817-4801-A37C-92A706A721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F412A6-CF28-408F-B8BC-A4E2B202B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5C5EE-E96F-4A9A-95DD-67D4DC8E56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E356E-9DD9-404B-884F-CFF12FC58F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000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A1178C-9B97-41B9-A1EE-7A219CF8C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160D23-2149-499F-AA33-638091027B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3AF1EA-D772-49F9-A4A7-A2E0BC2CE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9F537-2DC7-41E9-9572-2566ED9DE6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80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6" y="188915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7535C2-22E5-4B1F-8006-F616CECCA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2C08B9-9E90-4D26-9508-E89BFE6F42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CBDD79-5002-4CFE-A2F6-836CDCAE45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3790B-EC72-4327-BF0C-1209EE0125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757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DC89963-1C85-4B70-8294-9A8E22B7F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6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730BDC-C06E-4214-8026-7377CB9E88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6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459C5BBF-C41D-4AD9-A6ED-A66FAF1550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FB7F93CA-9820-4546-983B-EFCA7A98DE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83AAD835-682C-4AE0-86A3-613E37EB3B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7E437915-1B0B-4F43-B561-60BC95872F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F858B49D-8855-476A-B2A5-1E5AF5C90A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1800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E4B15E51-01D5-415A-B73C-806F3F2AF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E1A1CD8F-C273-4440-8806-DA8E978BF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EDEAD8D5-8BD2-4865-9CCE-D04DCEE9D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itchFamily="18" charset="0"/>
              <a:cs typeface="Arial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AD84368E-C278-448B-A20B-116D863E0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9926" y="312740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797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a.gov/sites/default/files/image_3-noaa_spc_image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EE811CDC-26CE-4752-9AE3-C0E208D3A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4602" y="294950"/>
            <a:ext cx="5461463" cy="1301094"/>
          </a:xfrm>
          <a:prstGeom prst="rect">
            <a:avLst/>
          </a:prstGeom>
          <a:solidFill>
            <a:srgbClr val="740160"/>
          </a:solidFill>
          <a:ln>
            <a:noFill/>
          </a:ln>
          <a:effectLst/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GB" altLang="en-US" b="1" kern="0" dirty="0">
                <a:solidFill>
                  <a:srgbClr val="FFFFFF"/>
                </a:solidFill>
                <a:latin typeface="Calibri" panose="020F0502020204030204" pitchFamily="34" charset="0"/>
              </a:rPr>
              <a:t>Tornadoes in the UK?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0356E4-5ECA-49AE-A8AC-869BD03AF5B3}"/>
              </a:ext>
            </a:extLst>
          </p:cNvPr>
          <p:cNvSpPr txBox="1"/>
          <p:nvPr/>
        </p:nvSpPr>
        <p:spPr>
          <a:xfrm>
            <a:off x="1428776" y="2385913"/>
            <a:ext cx="61370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What is a tornado?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does it form?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Where do they happen and why?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Do we get them in the UK?</a:t>
            </a:r>
          </a:p>
        </p:txBody>
      </p:sp>
    </p:spTree>
    <p:extLst>
      <p:ext uri="{BB962C8B-B14F-4D97-AF65-F5344CB8AC3E}">
        <p14:creationId xmlns:p14="http://schemas.microsoft.com/office/powerpoint/2010/main" val="2171094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2D174C-20B9-4DFC-8E1B-5DE369C026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1854" y="2047578"/>
            <a:ext cx="4913546" cy="35787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8507145-CE60-486E-8534-5DA426C40CE0}"/>
              </a:ext>
            </a:extLst>
          </p:cNvPr>
          <p:cNvSpPr/>
          <p:nvPr/>
        </p:nvSpPr>
        <p:spPr>
          <a:xfrm>
            <a:off x="424727" y="5805051"/>
            <a:ext cx="76295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https://www.nasa.gov/sites/default/files/image_3-noaa_spc_image.png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E49184-556C-4CFB-8283-E9227E4F86A9}"/>
              </a:ext>
            </a:extLst>
          </p:cNvPr>
          <p:cNvSpPr/>
          <p:nvPr/>
        </p:nvSpPr>
        <p:spPr>
          <a:xfrm>
            <a:off x="5711537" y="2047578"/>
            <a:ext cx="291707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alibri" panose="020F0502020204030204" pitchFamily="34" charset="0"/>
              </a:rPr>
              <a:t>This image is from NOAA's Storm Prediction Centre. It shows some of the first reports of the severe weather outbreak from April 27, 2014. </a:t>
            </a:r>
          </a:p>
          <a:p>
            <a:r>
              <a:rPr lang="en-GB" sz="2000" dirty="0">
                <a:latin typeface="Calibri" panose="020F0502020204030204" pitchFamily="34" charset="0"/>
              </a:rPr>
              <a:t>Image Credit: NOAA/SPC</a:t>
            </a: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en-GB" sz="2000" b="1" dirty="0">
                <a:latin typeface="Calibri" panose="020F0502020204030204" pitchFamily="34" charset="0"/>
              </a:rPr>
              <a:t>The red dots indicate tornado </a:t>
            </a:r>
            <a:r>
              <a:rPr lang="en-GB" sz="2000" b="1" dirty="0">
                <a:latin typeface="Calibri" panose="020F0502020204030204" pitchFamily="34" charset="0"/>
              </a:rPr>
              <a:t>reports</a:t>
            </a:r>
            <a:endParaRPr lang="en-GB" sz="2000" b="1" dirty="0">
              <a:latin typeface="Calibri" panose="020F0502020204030204" pitchFamily="34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E811CDC-26CE-4752-9AE3-C0E208D3A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916" y="299105"/>
            <a:ext cx="5453149" cy="1305251"/>
          </a:xfrm>
          <a:prstGeom prst="rect">
            <a:avLst/>
          </a:prstGeom>
          <a:solidFill>
            <a:srgbClr val="013D5F"/>
          </a:solidFill>
          <a:ln>
            <a:noFill/>
          </a:ln>
          <a:effectLst/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GB" altLang="en-US" b="1" kern="0" dirty="0">
                <a:solidFill>
                  <a:srgbClr val="FFFFFF"/>
                </a:solidFill>
                <a:latin typeface="Calibri" panose="020F0502020204030204" pitchFamily="34" charset="0"/>
              </a:rPr>
              <a:t>Tornado Alley</a:t>
            </a:r>
            <a:endParaRPr lang="en-GB" altLang="en-US" b="1" kern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91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D311A3-1EE5-44A8-924D-5688806C214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8597" y="2036618"/>
            <a:ext cx="5895891" cy="37490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19CD88E-8E1D-470D-ABD0-B059B694FA37}"/>
              </a:ext>
            </a:extLst>
          </p:cNvPr>
          <p:cNvSpPr txBox="1"/>
          <p:nvPr/>
        </p:nvSpPr>
        <p:spPr>
          <a:xfrm>
            <a:off x="6315941" y="3379470"/>
            <a:ext cx="3048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Search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term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Weather event = ‘</a:t>
            </a:r>
            <a:r>
              <a:rPr lang="en-GB" i="1" dirty="0">
                <a:latin typeface="Calibri" panose="020F0502020204030204" pitchFamily="34" charset="0"/>
                <a:cs typeface="Calibri" panose="020F0502020204030204" pitchFamily="34" charset="0"/>
              </a:rPr>
              <a:t>tornado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</a:p>
          <a:p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All other fields left </a:t>
            </a: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blank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E811CDC-26CE-4752-9AE3-C0E208D3A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0340" y="324196"/>
            <a:ext cx="5462476" cy="1271848"/>
          </a:xfrm>
          <a:prstGeom prst="rect">
            <a:avLst/>
          </a:prstGeom>
          <a:solidFill>
            <a:srgbClr val="B70005"/>
          </a:solidFill>
          <a:ln>
            <a:noFill/>
          </a:ln>
          <a:effectLst/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6300">
                <a:solidFill>
                  <a:schemeClr val="tx2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GB" altLang="en-US" b="1" dirty="0">
                <a:solidFill>
                  <a:srgbClr val="FFFFFF"/>
                </a:solidFill>
                <a:latin typeface="Calibri" panose="020F0502020204030204" pitchFamily="34" charset="0"/>
              </a:rPr>
              <a:t>Mapping Tornadoes UK</a:t>
            </a:r>
            <a:endParaRPr lang="en-GB" altLang="en-US" b="1" kern="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13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EEEEF68-9A4E-4BF9-A3CC-0C6DC7F9D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3048" y="282479"/>
            <a:ext cx="5423018" cy="1323956"/>
          </a:xfrm>
          <a:solidFill>
            <a:srgbClr val="797E01"/>
          </a:solidFill>
        </p:spPr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Tornado in the UK 12</a:t>
            </a:r>
            <a:r>
              <a:rPr lang="en-US" altLang="en-US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th</a:t>
            </a:r>
            <a:r>
              <a:rPr lang="en-US" altLang="en-US" b="1" dirty="0">
                <a:solidFill>
                  <a:schemeClr val="bg1"/>
                </a:solidFill>
                <a:latin typeface="Calibri" panose="020F0502020204030204" pitchFamily="34" charset="0"/>
              </a:rPr>
              <a:t> May 1811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2DB7227-B836-4711-9B00-DC3B7A3A54E6}"/>
              </a:ext>
            </a:extLst>
          </p:cNvPr>
          <p:cNvSpPr/>
          <p:nvPr/>
        </p:nvSpPr>
        <p:spPr>
          <a:xfrm>
            <a:off x="532015" y="1730814"/>
            <a:ext cx="802178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300" b="1" dirty="0">
                <a:latin typeface="Calibri" panose="020F0502020204030204" pitchFamily="34" charset="0"/>
                <a:cs typeface="Calibri" panose="020F0502020204030204" pitchFamily="34" charset="0"/>
              </a:rPr>
              <a:t>Date</a:t>
            </a:r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: 12th May 1811</a:t>
            </a:r>
          </a:p>
          <a:p>
            <a:endParaRPr lang="en-GB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300" b="1" dirty="0">
                <a:latin typeface="Calibri" panose="020F0502020204030204" pitchFamily="34" charset="0"/>
                <a:cs typeface="Calibri" panose="020F0502020204030204" pitchFamily="34" charset="0"/>
              </a:rPr>
              <a:t>Places</a:t>
            </a:r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Derbyshire, Wirksworth, Darley Dale, Kirk Ireton, Callow, </a:t>
            </a:r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Bonsall, Hopton</a:t>
            </a:r>
          </a:p>
          <a:p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Types of event: Thunder, Rain, Hail, Tornado, Whirlwind, Storm</a:t>
            </a:r>
          </a:p>
          <a:p>
            <a:endParaRPr lang="en-GB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300" b="1" dirty="0">
                <a:latin typeface="Calibri" panose="020F0502020204030204" pitchFamily="34" charset="0"/>
                <a:cs typeface="Calibri" panose="020F0502020204030204" pitchFamily="34" charset="0"/>
              </a:rPr>
              <a:t>Summary description: </a:t>
            </a:r>
          </a:p>
          <a:p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Devastating whirlwind or tornado accompanied by storms of thunder, rain and hail.</a:t>
            </a:r>
          </a:p>
          <a:p>
            <a:endParaRPr lang="en-GB" sz="2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300" b="1" dirty="0">
                <a:latin typeface="Calibri" panose="020F0502020204030204" pitchFamily="34" charset="0"/>
                <a:cs typeface="Calibri" panose="020F0502020204030204" pitchFamily="34" charset="0"/>
              </a:rPr>
              <a:t>Summary </a:t>
            </a:r>
            <a:r>
              <a:rPr lang="en-GB" sz="2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impacts</a:t>
            </a:r>
            <a:r>
              <a:rPr lang="en-GB" sz="23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GB" sz="2300" dirty="0">
                <a:latin typeface="Calibri" panose="020F0502020204030204" pitchFamily="34" charset="0"/>
                <a:cs typeface="Calibri" panose="020F0502020204030204" pitchFamily="34" charset="0"/>
              </a:rPr>
              <a:t>Damage to homes and outbuildings, corn and hay stacks, trees torn up, church roof torn off.</a:t>
            </a:r>
          </a:p>
        </p:txBody>
      </p:sp>
    </p:spTree>
    <p:extLst>
      <p:ext uri="{BB962C8B-B14F-4D97-AF65-F5344CB8AC3E}">
        <p14:creationId xmlns:p14="http://schemas.microsoft.com/office/powerpoint/2010/main" val="3762876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A05BE-7A3D-4885-8D31-AA5B9F4C785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40160"/>
          </a:solidFill>
          <a:ln>
            <a:noFill/>
          </a:ln>
          <a:effectLst/>
        </p:spPr>
        <p:txBody>
          <a:bodyPr/>
          <a:lstStyle/>
          <a:p>
            <a:pPr eaLnBrk="1" hangingPunct="1"/>
            <a:r>
              <a:rPr lang="en-GB" b="1" dirty="0">
                <a:solidFill>
                  <a:srgbClr val="FFFFFF"/>
                </a:solidFill>
                <a:latin typeface="Calibri" panose="020F0502020204030204" pitchFamily="34" charset="0"/>
              </a:rPr>
              <a:t>Questions</a:t>
            </a:r>
            <a:endParaRPr lang="en-GB" sz="38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B21082-538A-480C-9D22-907338EC2BFF}"/>
              </a:ext>
            </a:extLst>
          </p:cNvPr>
          <p:cNvSpPr/>
          <p:nvPr/>
        </p:nvSpPr>
        <p:spPr>
          <a:xfrm>
            <a:off x="814647" y="2354319"/>
            <a:ext cx="724038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Based on the evidence, do you think tornadoes are more likely to happen in the UK at certain times of the year? </a:t>
            </a:r>
          </a:p>
          <a:p>
            <a:pPr marL="457200" indent="-457200">
              <a:buAutoNum type="arabicPeriod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Based on the evidence, what are the most common impacts of tornadoes on people and property in the UK? </a:t>
            </a:r>
          </a:p>
        </p:txBody>
      </p:sp>
    </p:spTree>
    <p:extLst>
      <p:ext uri="{BB962C8B-B14F-4D97-AF65-F5344CB8AC3E}">
        <p14:creationId xmlns:p14="http://schemas.microsoft.com/office/powerpoint/2010/main" val="1512733658"/>
      </p:ext>
    </p:extLst>
  </p:cSld>
  <p:clrMapOvr>
    <a:masterClrMapping/>
  </p:clrMapOvr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219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Helvetica</vt:lpstr>
      <vt:lpstr>Times New Roman</vt:lpstr>
      <vt:lpstr>Wingdings</vt:lpstr>
      <vt:lpstr>RGS-IBG Powerpoint template</vt:lpstr>
      <vt:lpstr>PowerPoint Presentation</vt:lpstr>
      <vt:lpstr>PowerPoint Presentation</vt:lpstr>
      <vt:lpstr>PowerPoint Presentation</vt:lpstr>
      <vt:lpstr>Tornado in the UK 12th May 1811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Owens</dc:creator>
  <cp:lastModifiedBy>Laura Price</cp:lastModifiedBy>
  <cp:revision>14</cp:revision>
  <dcterms:created xsi:type="dcterms:W3CDTF">2018-06-20T16:21:11Z</dcterms:created>
  <dcterms:modified xsi:type="dcterms:W3CDTF">2019-02-06T16:03:08Z</dcterms:modified>
</cp:coreProperties>
</file>