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sldIdLst>
    <p:sldId id="299" r:id="rId2"/>
    <p:sldId id="325" r:id="rId3"/>
    <p:sldId id="327" r:id="rId4"/>
    <p:sldId id="357" r:id="rId5"/>
    <p:sldId id="371" r:id="rId6"/>
    <p:sldId id="261" r:id="rId7"/>
    <p:sldId id="356" r:id="rId8"/>
    <p:sldId id="358" r:id="rId9"/>
    <p:sldId id="351" r:id="rId10"/>
    <p:sldId id="352" r:id="rId11"/>
    <p:sldId id="363" r:id="rId12"/>
    <p:sldId id="354" r:id="rId13"/>
    <p:sldId id="353" r:id="rId14"/>
    <p:sldId id="362" r:id="rId15"/>
    <p:sldId id="359" r:id="rId16"/>
    <p:sldId id="360" r:id="rId17"/>
    <p:sldId id="361" r:id="rId18"/>
    <p:sldId id="364" r:id="rId19"/>
    <p:sldId id="366" r:id="rId20"/>
    <p:sldId id="365" r:id="rId21"/>
    <p:sldId id="368" r:id="rId22"/>
    <p:sldId id="367" r:id="rId23"/>
    <p:sldId id="369"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15B"/>
    <a:srgbClr val="B70005"/>
    <a:srgbClr val="658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50C26-F8E8-43FA-A75B-C8B27E313A0C}" v="193" dt="2022-10-28T03:43:00.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777" autoAdjust="0"/>
    <p:restoredTop sz="94660"/>
  </p:normalViewPr>
  <p:slideViewPr>
    <p:cSldViewPr snapToGrid="0">
      <p:cViewPr>
        <p:scale>
          <a:sx n="64" d="100"/>
          <a:sy n="64" d="100"/>
        </p:scale>
        <p:origin x="36"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Owens" userId="b67acbd404e246bb" providerId="LiveId" clId="{27E50C26-F8E8-43FA-A75B-C8B27E313A0C}"/>
    <pc:docChg chg="undo redo custSel addSld delSld modSld sldOrd delMainMaster">
      <pc:chgData name="Paula Owens" userId="b67acbd404e246bb" providerId="LiveId" clId="{27E50C26-F8E8-43FA-A75B-C8B27E313A0C}" dt="2022-10-28T04:19:31.493" v="2959" actId="6549"/>
      <pc:docMkLst>
        <pc:docMk/>
      </pc:docMkLst>
      <pc:sldChg chg="addSp delSp modSp mod ord">
        <pc:chgData name="Paula Owens" userId="b67acbd404e246bb" providerId="LiveId" clId="{27E50C26-F8E8-43FA-A75B-C8B27E313A0C}" dt="2022-10-28T01:19:22.362" v="2750" actId="1076"/>
        <pc:sldMkLst>
          <pc:docMk/>
          <pc:sldMk cId="10562371" sldId="261"/>
        </pc:sldMkLst>
        <pc:spChg chg="add mod">
          <ac:chgData name="Paula Owens" userId="b67acbd404e246bb" providerId="LiveId" clId="{27E50C26-F8E8-43FA-A75B-C8B27E313A0C}" dt="2022-10-27T17:43:32.257" v="1647"/>
          <ac:spMkLst>
            <pc:docMk/>
            <pc:sldMk cId="10562371" sldId="261"/>
            <ac:spMk id="2" creationId="{59A4E41F-6B3D-C87E-E106-F8D86A77E2B9}"/>
          </ac:spMkLst>
        </pc:spChg>
        <pc:spChg chg="mod">
          <ac:chgData name="Paula Owens" userId="b67acbd404e246bb" providerId="LiveId" clId="{27E50C26-F8E8-43FA-A75B-C8B27E313A0C}" dt="2022-10-27T22:14:09.834" v="2238" actId="255"/>
          <ac:spMkLst>
            <pc:docMk/>
            <pc:sldMk cId="10562371" sldId="261"/>
            <ac:spMk id="4" creationId="{8A789703-F84D-48B9-BA28-733ADD5099D0}"/>
          </ac:spMkLst>
        </pc:spChg>
        <pc:spChg chg="add del mod">
          <ac:chgData name="Paula Owens" userId="b67acbd404e246bb" providerId="LiveId" clId="{27E50C26-F8E8-43FA-A75B-C8B27E313A0C}" dt="2022-10-28T01:19:22.362" v="2750" actId="1076"/>
          <ac:spMkLst>
            <pc:docMk/>
            <pc:sldMk cId="10562371" sldId="261"/>
            <ac:spMk id="5" creationId="{E8DF17E2-C2C9-4CA1-ADF3-7D88824BD780}"/>
          </ac:spMkLst>
        </pc:spChg>
        <pc:spChg chg="mod">
          <ac:chgData name="Paula Owens" userId="b67acbd404e246bb" providerId="LiveId" clId="{27E50C26-F8E8-43FA-A75B-C8B27E313A0C}" dt="2022-10-27T14:02:46.594" v="518" actId="1076"/>
          <ac:spMkLst>
            <pc:docMk/>
            <pc:sldMk cId="10562371" sldId="261"/>
            <ac:spMk id="6" creationId="{4706FC50-4DFD-3880-C19E-CDC42163F0C3}"/>
          </ac:spMkLst>
        </pc:spChg>
        <pc:spChg chg="add del mod">
          <ac:chgData name="Paula Owens" userId="b67acbd404e246bb" providerId="LiveId" clId="{27E50C26-F8E8-43FA-A75B-C8B27E313A0C}" dt="2022-10-27T17:49:40.109" v="1667" actId="21"/>
          <ac:spMkLst>
            <pc:docMk/>
            <pc:sldMk cId="10562371" sldId="261"/>
            <ac:spMk id="10" creationId="{4BFB127A-7835-40BF-B687-815E523B79C4}"/>
          </ac:spMkLst>
        </pc:spChg>
        <pc:picChg chg="mod">
          <ac:chgData name="Paula Owens" userId="b67acbd404e246bb" providerId="LiveId" clId="{27E50C26-F8E8-43FA-A75B-C8B27E313A0C}" dt="2022-10-27T14:02:41.360" v="517" actId="1076"/>
          <ac:picMkLst>
            <pc:docMk/>
            <pc:sldMk cId="10562371" sldId="261"/>
            <ac:picMk id="3" creationId="{7D7796A8-BE04-41AE-9E0A-560EF06E8919}"/>
          </ac:picMkLst>
        </pc:picChg>
      </pc:sldChg>
      <pc:sldChg chg="modSp del mod">
        <pc:chgData name="Paula Owens" userId="b67acbd404e246bb" providerId="LiveId" clId="{27E50C26-F8E8-43FA-A75B-C8B27E313A0C}" dt="2022-10-27T17:23:27.026" v="1331" actId="47"/>
        <pc:sldMkLst>
          <pc:docMk/>
          <pc:sldMk cId="2926095501" sldId="276"/>
        </pc:sldMkLst>
        <pc:picChg chg="mod">
          <ac:chgData name="Paula Owens" userId="b67acbd404e246bb" providerId="LiveId" clId="{27E50C26-F8E8-43FA-A75B-C8B27E313A0C}" dt="2022-10-27T11:13:46.962" v="360" actId="1076"/>
          <ac:picMkLst>
            <pc:docMk/>
            <pc:sldMk cId="2926095501" sldId="276"/>
            <ac:picMk id="9" creationId="{4778B251-825A-4D82-92BE-97CB9C5B97D4}"/>
          </ac:picMkLst>
        </pc:picChg>
      </pc:sldChg>
      <pc:sldChg chg="modSp mod">
        <pc:chgData name="Paula Owens" userId="b67acbd404e246bb" providerId="LiveId" clId="{27E50C26-F8E8-43FA-A75B-C8B27E313A0C}" dt="2022-10-28T03:43:38.788" v="2929" actId="14100"/>
        <pc:sldMkLst>
          <pc:docMk/>
          <pc:sldMk cId="1999909811" sldId="286"/>
        </pc:sldMkLst>
        <pc:spChg chg="mod">
          <ac:chgData name="Paula Owens" userId="b67acbd404e246bb" providerId="LiveId" clId="{27E50C26-F8E8-43FA-A75B-C8B27E313A0C}" dt="2022-10-28T03:43:19.299" v="2928" actId="1076"/>
          <ac:spMkLst>
            <pc:docMk/>
            <pc:sldMk cId="1999909811" sldId="286"/>
            <ac:spMk id="4" creationId="{B2293BE9-EE92-4060-8A2E-E36E44760BBA}"/>
          </ac:spMkLst>
        </pc:spChg>
        <pc:spChg chg="mod">
          <ac:chgData name="Paula Owens" userId="b67acbd404e246bb" providerId="LiveId" clId="{27E50C26-F8E8-43FA-A75B-C8B27E313A0C}" dt="2022-10-28T03:43:38.788" v="2929" actId="14100"/>
          <ac:spMkLst>
            <pc:docMk/>
            <pc:sldMk cId="1999909811" sldId="286"/>
            <ac:spMk id="6" creationId="{9ACD49F4-2286-418C-9516-1EB4A5792894}"/>
          </ac:spMkLst>
        </pc:spChg>
      </pc:sldChg>
      <pc:sldChg chg="addSp delSp modSp mod ord">
        <pc:chgData name="Paula Owens" userId="b67acbd404e246bb" providerId="LiveId" clId="{27E50C26-F8E8-43FA-A75B-C8B27E313A0C}" dt="2022-10-28T02:20:20.688" v="2908" actId="20577"/>
        <pc:sldMkLst>
          <pc:docMk/>
          <pc:sldMk cId="1416106150" sldId="327"/>
        </pc:sldMkLst>
        <pc:spChg chg="mod">
          <ac:chgData name="Paula Owens" userId="b67acbd404e246bb" providerId="LiveId" clId="{27E50C26-F8E8-43FA-A75B-C8B27E313A0C}" dt="2022-10-27T14:02:19.705" v="513" actId="1076"/>
          <ac:spMkLst>
            <pc:docMk/>
            <pc:sldMk cId="1416106150" sldId="327"/>
            <ac:spMk id="2" creationId="{E7A61AE1-3835-4B78-A28F-C8470FDA61A6}"/>
          </ac:spMkLst>
        </pc:spChg>
        <pc:spChg chg="add mod">
          <ac:chgData name="Paula Owens" userId="b67acbd404e246bb" providerId="LiveId" clId="{27E50C26-F8E8-43FA-A75B-C8B27E313A0C}" dt="2022-10-28T02:20:20.688" v="2908" actId="20577"/>
          <ac:spMkLst>
            <pc:docMk/>
            <pc:sldMk cId="1416106150" sldId="327"/>
            <ac:spMk id="4" creationId="{CF31A120-53C8-7EB1-DC3B-DF34976F2DE6}"/>
          </ac:spMkLst>
        </pc:spChg>
        <pc:spChg chg="add del mod">
          <ac:chgData name="Paula Owens" userId="b67acbd404e246bb" providerId="LiveId" clId="{27E50C26-F8E8-43FA-A75B-C8B27E313A0C}" dt="2022-10-27T21:05:12.011" v="1921" actId="478"/>
          <ac:spMkLst>
            <pc:docMk/>
            <pc:sldMk cId="1416106150" sldId="327"/>
            <ac:spMk id="9" creationId="{E5834421-E52B-5205-CEAE-CDE5ADBF6BA5}"/>
          </ac:spMkLst>
        </pc:spChg>
        <pc:spChg chg="add del mod">
          <ac:chgData name="Paula Owens" userId="b67acbd404e246bb" providerId="LiveId" clId="{27E50C26-F8E8-43FA-A75B-C8B27E313A0C}" dt="2022-10-28T02:19:31.701" v="2895" actId="478"/>
          <ac:spMkLst>
            <pc:docMk/>
            <pc:sldMk cId="1416106150" sldId="327"/>
            <ac:spMk id="11" creationId="{E1850989-ED15-D514-4C96-27653309FE48}"/>
          </ac:spMkLst>
        </pc:spChg>
      </pc:sldChg>
      <pc:sldChg chg="del">
        <pc:chgData name="Paula Owens" userId="b67acbd404e246bb" providerId="LiveId" clId="{27E50C26-F8E8-43FA-A75B-C8B27E313A0C}" dt="2022-10-27T22:33:22.218" v="2255" actId="47"/>
        <pc:sldMkLst>
          <pc:docMk/>
          <pc:sldMk cId="1714094119" sldId="329"/>
        </pc:sldMkLst>
      </pc:sldChg>
      <pc:sldChg chg="del">
        <pc:chgData name="Paula Owens" userId="b67acbd404e246bb" providerId="LiveId" clId="{27E50C26-F8E8-43FA-A75B-C8B27E313A0C}" dt="2022-10-27T22:33:16.130" v="2252" actId="47"/>
        <pc:sldMkLst>
          <pc:docMk/>
          <pc:sldMk cId="366946304" sldId="330"/>
        </pc:sldMkLst>
      </pc:sldChg>
      <pc:sldChg chg="del">
        <pc:chgData name="Paula Owens" userId="b67acbd404e246bb" providerId="LiveId" clId="{27E50C26-F8E8-43FA-A75B-C8B27E313A0C}" dt="2022-10-27T22:33:19.356" v="2253" actId="47"/>
        <pc:sldMkLst>
          <pc:docMk/>
          <pc:sldMk cId="3676603282" sldId="331"/>
        </pc:sldMkLst>
      </pc:sldChg>
      <pc:sldChg chg="del">
        <pc:chgData name="Paula Owens" userId="b67acbd404e246bb" providerId="LiveId" clId="{27E50C26-F8E8-43FA-A75B-C8B27E313A0C}" dt="2022-10-27T22:33:30.625" v="2258" actId="47"/>
        <pc:sldMkLst>
          <pc:docMk/>
          <pc:sldMk cId="3683015885" sldId="332"/>
        </pc:sldMkLst>
      </pc:sldChg>
      <pc:sldChg chg="del">
        <pc:chgData name="Paula Owens" userId="b67acbd404e246bb" providerId="LiveId" clId="{27E50C26-F8E8-43FA-A75B-C8B27E313A0C}" dt="2022-10-27T22:33:41.312" v="2260" actId="47"/>
        <pc:sldMkLst>
          <pc:docMk/>
          <pc:sldMk cId="26282262" sldId="333"/>
        </pc:sldMkLst>
      </pc:sldChg>
      <pc:sldChg chg="del">
        <pc:chgData name="Paula Owens" userId="b67acbd404e246bb" providerId="LiveId" clId="{27E50C26-F8E8-43FA-A75B-C8B27E313A0C}" dt="2022-10-27T22:33:42.650" v="2261" actId="47"/>
        <pc:sldMkLst>
          <pc:docMk/>
          <pc:sldMk cId="108670732" sldId="334"/>
        </pc:sldMkLst>
      </pc:sldChg>
      <pc:sldChg chg="del">
        <pc:chgData name="Paula Owens" userId="b67acbd404e246bb" providerId="LiveId" clId="{27E50C26-F8E8-43FA-A75B-C8B27E313A0C}" dt="2022-10-27T22:33:44.624" v="2262" actId="47"/>
        <pc:sldMkLst>
          <pc:docMk/>
          <pc:sldMk cId="2043719433" sldId="335"/>
        </pc:sldMkLst>
      </pc:sldChg>
      <pc:sldChg chg="del">
        <pc:chgData name="Paula Owens" userId="b67acbd404e246bb" providerId="LiveId" clId="{27E50C26-F8E8-43FA-A75B-C8B27E313A0C}" dt="2022-10-27T22:33:24.036" v="2256" actId="47"/>
        <pc:sldMkLst>
          <pc:docMk/>
          <pc:sldMk cId="3653043235" sldId="336"/>
        </pc:sldMkLst>
      </pc:sldChg>
      <pc:sldChg chg="del">
        <pc:chgData name="Paula Owens" userId="b67acbd404e246bb" providerId="LiveId" clId="{27E50C26-F8E8-43FA-A75B-C8B27E313A0C}" dt="2022-10-27T22:33:21.116" v="2254" actId="47"/>
        <pc:sldMkLst>
          <pc:docMk/>
          <pc:sldMk cId="2858517016" sldId="337"/>
        </pc:sldMkLst>
      </pc:sldChg>
      <pc:sldChg chg="del">
        <pc:chgData name="Paula Owens" userId="b67acbd404e246bb" providerId="LiveId" clId="{27E50C26-F8E8-43FA-A75B-C8B27E313A0C}" dt="2022-10-27T22:33:28.756" v="2257" actId="47"/>
        <pc:sldMkLst>
          <pc:docMk/>
          <pc:sldMk cId="4096764737" sldId="338"/>
        </pc:sldMkLst>
      </pc:sldChg>
      <pc:sldChg chg="delSp del mod ord">
        <pc:chgData name="Paula Owens" userId="b67acbd404e246bb" providerId="LiveId" clId="{27E50C26-F8E8-43FA-A75B-C8B27E313A0C}" dt="2022-10-27T22:33:07.344" v="2251" actId="47"/>
        <pc:sldMkLst>
          <pc:docMk/>
          <pc:sldMk cId="1360717388" sldId="339"/>
        </pc:sldMkLst>
        <pc:spChg chg="del">
          <ac:chgData name="Paula Owens" userId="b67acbd404e246bb" providerId="LiveId" clId="{27E50C26-F8E8-43FA-A75B-C8B27E313A0C}" dt="2022-10-27T17:23:32.936" v="1332" actId="478"/>
          <ac:spMkLst>
            <pc:docMk/>
            <pc:sldMk cId="1360717388" sldId="339"/>
            <ac:spMk id="2" creationId="{8BAC5033-8F14-13D6-5905-62AAB9CDA283}"/>
          </ac:spMkLst>
        </pc:spChg>
      </pc:sldChg>
      <pc:sldChg chg="del">
        <pc:chgData name="Paula Owens" userId="b67acbd404e246bb" providerId="LiveId" clId="{27E50C26-F8E8-43FA-A75B-C8B27E313A0C}" dt="2022-10-27T22:33:39.742" v="2259" actId="47"/>
        <pc:sldMkLst>
          <pc:docMk/>
          <pc:sldMk cId="587198828" sldId="340"/>
        </pc:sldMkLst>
      </pc:sldChg>
      <pc:sldChg chg="modSp del">
        <pc:chgData name="Paula Owens" userId="b67acbd404e246bb" providerId="LiveId" clId="{27E50C26-F8E8-43FA-A75B-C8B27E313A0C}" dt="2022-10-27T22:34:16.930" v="2268" actId="47"/>
        <pc:sldMkLst>
          <pc:docMk/>
          <pc:sldMk cId="2498014383" sldId="341"/>
        </pc:sldMkLst>
        <pc:spChg chg="mod">
          <ac:chgData name="Paula Owens" userId="b67acbd404e246bb" providerId="LiveId" clId="{27E50C26-F8E8-43FA-A75B-C8B27E313A0C}" dt="2022-10-27T17:43:32.257" v="1647"/>
          <ac:spMkLst>
            <pc:docMk/>
            <pc:sldMk cId="2498014383" sldId="341"/>
            <ac:spMk id="5" creationId="{D99F9133-DB9E-D71D-3DA8-B5B142AF79A7}"/>
          </ac:spMkLst>
        </pc:spChg>
      </pc:sldChg>
      <pc:sldChg chg="del">
        <pc:chgData name="Paula Owens" userId="b67acbd404e246bb" providerId="LiveId" clId="{27E50C26-F8E8-43FA-A75B-C8B27E313A0C}" dt="2022-10-27T22:34:08.206" v="2267" actId="47"/>
        <pc:sldMkLst>
          <pc:docMk/>
          <pc:sldMk cId="2809274264" sldId="342"/>
        </pc:sldMkLst>
      </pc:sldChg>
      <pc:sldChg chg="del">
        <pc:chgData name="Paula Owens" userId="b67acbd404e246bb" providerId="LiveId" clId="{27E50C26-F8E8-43FA-A75B-C8B27E313A0C}" dt="2022-10-27T22:34:00.412" v="2266" actId="47"/>
        <pc:sldMkLst>
          <pc:docMk/>
          <pc:sldMk cId="3011084436" sldId="343"/>
        </pc:sldMkLst>
      </pc:sldChg>
      <pc:sldChg chg="del">
        <pc:chgData name="Paula Owens" userId="b67acbd404e246bb" providerId="LiveId" clId="{27E50C26-F8E8-43FA-A75B-C8B27E313A0C}" dt="2022-10-27T22:33:58.184" v="2265" actId="47"/>
        <pc:sldMkLst>
          <pc:docMk/>
          <pc:sldMk cId="2792746108" sldId="344"/>
        </pc:sldMkLst>
      </pc:sldChg>
      <pc:sldChg chg="del">
        <pc:chgData name="Paula Owens" userId="b67acbd404e246bb" providerId="LiveId" clId="{27E50C26-F8E8-43FA-A75B-C8B27E313A0C}" dt="2022-10-27T22:34:18.853" v="2269" actId="47"/>
        <pc:sldMkLst>
          <pc:docMk/>
          <pc:sldMk cId="4061822809" sldId="345"/>
        </pc:sldMkLst>
      </pc:sldChg>
      <pc:sldChg chg="del">
        <pc:chgData name="Paula Owens" userId="b67acbd404e246bb" providerId="LiveId" clId="{27E50C26-F8E8-43FA-A75B-C8B27E313A0C}" dt="2022-10-27T22:33:45.768" v="2263" actId="47"/>
        <pc:sldMkLst>
          <pc:docMk/>
          <pc:sldMk cId="1081773150" sldId="346"/>
        </pc:sldMkLst>
      </pc:sldChg>
      <pc:sldChg chg="del">
        <pc:chgData name="Paula Owens" userId="b67acbd404e246bb" providerId="LiveId" clId="{27E50C26-F8E8-43FA-A75B-C8B27E313A0C}" dt="2022-10-27T22:33:56.400" v="2264" actId="47"/>
        <pc:sldMkLst>
          <pc:docMk/>
          <pc:sldMk cId="3826467757" sldId="347"/>
        </pc:sldMkLst>
      </pc:sldChg>
      <pc:sldChg chg="del">
        <pc:chgData name="Paula Owens" userId="b67acbd404e246bb" providerId="LiveId" clId="{27E50C26-F8E8-43FA-A75B-C8B27E313A0C}" dt="2022-10-27T22:34:20.877" v="2270" actId="47"/>
        <pc:sldMkLst>
          <pc:docMk/>
          <pc:sldMk cId="3355190864" sldId="348"/>
        </pc:sldMkLst>
      </pc:sldChg>
      <pc:sldChg chg="del">
        <pc:chgData name="Paula Owens" userId="b67acbd404e246bb" providerId="LiveId" clId="{27E50C26-F8E8-43FA-A75B-C8B27E313A0C}" dt="2022-10-27T22:34:22.566" v="2271" actId="47"/>
        <pc:sldMkLst>
          <pc:docMk/>
          <pc:sldMk cId="3888077461" sldId="349"/>
        </pc:sldMkLst>
      </pc:sldChg>
      <pc:sldChg chg="del">
        <pc:chgData name="Paula Owens" userId="b67acbd404e246bb" providerId="LiveId" clId="{27E50C26-F8E8-43FA-A75B-C8B27E313A0C}" dt="2022-10-27T22:34:30.207" v="2272" actId="47"/>
        <pc:sldMkLst>
          <pc:docMk/>
          <pc:sldMk cId="1007447929" sldId="350"/>
        </pc:sldMkLst>
      </pc:sldChg>
      <pc:sldChg chg="addSp delSp modSp new mod">
        <pc:chgData name="Paula Owens" userId="b67acbd404e246bb" providerId="LiveId" clId="{27E50C26-F8E8-43FA-A75B-C8B27E313A0C}" dt="2022-10-27T17:43:32.257" v="1647"/>
        <pc:sldMkLst>
          <pc:docMk/>
          <pc:sldMk cId="1220298463" sldId="351"/>
        </pc:sldMkLst>
        <pc:spChg chg="add mod">
          <ac:chgData name="Paula Owens" userId="b67acbd404e246bb" providerId="LiveId" clId="{27E50C26-F8E8-43FA-A75B-C8B27E313A0C}" dt="2022-10-27T14:58:07.334" v="1056" actId="1076"/>
          <ac:spMkLst>
            <pc:docMk/>
            <pc:sldMk cId="1220298463" sldId="351"/>
            <ac:spMk id="4" creationId="{0A636824-01A6-EAC2-ABF8-95144234C415}"/>
          </ac:spMkLst>
        </pc:spChg>
        <pc:spChg chg="add del mod">
          <ac:chgData name="Paula Owens" userId="b67acbd404e246bb" providerId="LiveId" clId="{27E50C26-F8E8-43FA-A75B-C8B27E313A0C}" dt="2022-10-27T14:53:35.720" v="1015" actId="478"/>
          <ac:spMkLst>
            <pc:docMk/>
            <pc:sldMk cId="1220298463" sldId="351"/>
            <ac:spMk id="5" creationId="{82DDD6FB-23B3-6C06-5A21-CF3E6AFEBE60}"/>
          </ac:spMkLst>
        </pc:spChg>
        <pc:spChg chg="add mod">
          <ac:chgData name="Paula Owens" userId="b67acbd404e246bb" providerId="LiveId" clId="{27E50C26-F8E8-43FA-A75B-C8B27E313A0C}" dt="2022-10-27T17:43:32.257" v="1647"/>
          <ac:spMkLst>
            <pc:docMk/>
            <pc:sldMk cId="1220298463" sldId="351"/>
            <ac:spMk id="6" creationId="{9FCF8460-5721-7512-EBE8-B84997A3AFC4}"/>
          </ac:spMkLst>
        </pc:spChg>
        <pc:spChg chg="add mod">
          <ac:chgData name="Paula Owens" userId="b67acbd404e246bb" providerId="LiveId" clId="{27E50C26-F8E8-43FA-A75B-C8B27E313A0C}" dt="2022-10-27T14:13:11.695" v="621" actId="1076"/>
          <ac:spMkLst>
            <pc:docMk/>
            <pc:sldMk cId="1220298463" sldId="351"/>
            <ac:spMk id="7" creationId="{113B4385-09C8-1D8B-E65E-E0204DDB772E}"/>
          </ac:spMkLst>
        </pc:spChg>
        <pc:spChg chg="add mod">
          <ac:chgData name="Paula Owens" userId="b67acbd404e246bb" providerId="LiveId" clId="{27E50C26-F8E8-43FA-A75B-C8B27E313A0C}" dt="2022-10-27T14:54:25.138" v="1027" actId="1076"/>
          <ac:spMkLst>
            <pc:docMk/>
            <pc:sldMk cId="1220298463" sldId="351"/>
            <ac:spMk id="9" creationId="{EDF2E2ED-76F6-50D1-CA62-3DA3CED94D88}"/>
          </ac:spMkLst>
        </pc:spChg>
        <pc:picChg chg="add del mod">
          <ac:chgData name="Paula Owens" userId="b67acbd404e246bb" providerId="LiveId" clId="{27E50C26-F8E8-43FA-A75B-C8B27E313A0C}" dt="2022-10-27T14:56:25.269" v="1038" actId="478"/>
          <ac:picMkLst>
            <pc:docMk/>
            <pc:sldMk cId="1220298463" sldId="351"/>
            <ac:picMk id="3" creationId="{425FDD13-7BA8-50F0-5C5E-FC4BE3940072}"/>
          </ac:picMkLst>
        </pc:picChg>
        <pc:picChg chg="add mod ord modCrop">
          <ac:chgData name="Paula Owens" userId="b67acbd404e246bb" providerId="LiveId" clId="{27E50C26-F8E8-43FA-A75B-C8B27E313A0C}" dt="2022-10-27T14:57:35.190" v="1050" actId="1076"/>
          <ac:picMkLst>
            <pc:docMk/>
            <pc:sldMk cId="1220298463" sldId="351"/>
            <ac:picMk id="11" creationId="{F86329BE-D117-3C8F-8578-523C00DD8CFA}"/>
          </ac:picMkLst>
        </pc:picChg>
      </pc:sldChg>
      <pc:sldChg chg="addSp modSp new mod">
        <pc:chgData name="Paula Owens" userId="b67acbd404e246bb" providerId="LiveId" clId="{27E50C26-F8E8-43FA-A75B-C8B27E313A0C}" dt="2022-10-27T17:44:26.299" v="1651" actId="1076"/>
        <pc:sldMkLst>
          <pc:docMk/>
          <pc:sldMk cId="2113579458" sldId="352"/>
        </pc:sldMkLst>
        <pc:spChg chg="add mod">
          <ac:chgData name="Paula Owens" userId="b67acbd404e246bb" providerId="LiveId" clId="{27E50C26-F8E8-43FA-A75B-C8B27E313A0C}" dt="2022-10-27T17:40:12.112" v="1626" actId="20577"/>
          <ac:spMkLst>
            <pc:docMk/>
            <pc:sldMk cId="2113579458" sldId="352"/>
            <ac:spMk id="4" creationId="{325CA7D2-F291-49CE-9369-64F54B2FF615}"/>
          </ac:spMkLst>
        </pc:spChg>
        <pc:spChg chg="add mod">
          <ac:chgData name="Paula Owens" userId="b67acbd404e246bb" providerId="LiveId" clId="{27E50C26-F8E8-43FA-A75B-C8B27E313A0C}" dt="2022-10-27T17:43:32.257" v="1647"/>
          <ac:spMkLst>
            <pc:docMk/>
            <pc:sldMk cId="2113579458" sldId="352"/>
            <ac:spMk id="5" creationId="{F14D8710-CB7A-B846-65F5-122BEC3FF646}"/>
          </ac:spMkLst>
        </pc:spChg>
        <pc:spChg chg="add mod">
          <ac:chgData name="Paula Owens" userId="b67acbd404e246bb" providerId="LiveId" clId="{27E50C26-F8E8-43FA-A75B-C8B27E313A0C}" dt="2022-10-27T17:44:26.299" v="1651" actId="1076"/>
          <ac:spMkLst>
            <pc:docMk/>
            <pc:sldMk cId="2113579458" sldId="352"/>
            <ac:spMk id="6" creationId="{D7733939-FB7E-1969-79C7-0A497B122727}"/>
          </ac:spMkLst>
        </pc:spChg>
        <pc:picChg chg="add mod">
          <ac:chgData name="Paula Owens" userId="b67acbd404e246bb" providerId="LiveId" clId="{27E50C26-F8E8-43FA-A75B-C8B27E313A0C}" dt="2022-10-27T17:39:35.422" v="1621" actId="1076"/>
          <ac:picMkLst>
            <pc:docMk/>
            <pc:sldMk cId="2113579458" sldId="352"/>
            <ac:picMk id="3" creationId="{0E52B737-00C4-BC36-1177-52E4013777AC}"/>
          </ac:picMkLst>
        </pc:picChg>
      </pc:sldChg>
      <pc:sldChg chg="addSp delSp modSp new mod">
        <pc:chgData name="Paula Owens" userId="b67acbd404e246bb" providerId="LiveId" clId="{27E50C26-F8E8-43FA-A75B-C8B27E313A0C}" dt="2022-10-27T17:50:50.864" v="1678" actId="1036"/>
        <pc:sldMkLst>
          <pc:docMk/>
          <pc:sldMk cId="423189751" sldId="353"/>
        </pc:sldMkLst>
        <pc:spChg chg="add mod">
          <ac:chgData name="Paula Owens" userId="b67acbd404e246bb" providerId="LiveId" clId="{27E50C26-F8E8-43FA-A75B-C8B27E313A0C}" dt="2022-10-27T17:43:52.544" v="1650" actId="20577"/>
          <ac:spMkLst>
            <pc:docMk/>
            <pc:sldMk cId="423189751" sldId="353"/>
            <ac:spMk id="5" creationId="{E160E833-479B-BD42-8C56-8D1A2C98086E}"/>
          </ac:spMkLst>
        </pc:spChg>
        <pc:spChg chg="add mod">
          <ac:chgData name="Paula Owens" userId="b67acbd404e246bb" providerId="LiveId" clId="{27E50C26-F8E8-43FA-A75B-C8B27E313A0C}" dt="2022-10-27T17:43:32.257" v="1647"/>
          <ac:spMkLst>
            <pc:docMk/>
            <pc:sldMk cId="423189751" sldId="353"/>
            <ac:spMk id="6" creationId="{C4066F65-D201-E837-1B3A-30E985F47315}"/>
          </ac:spMkLst>
        </pc:spChg>
        <pc:spChg chg="add mod">
          <ac:chgData name="Paula Owens" userId="b67acbd404e246bb" providerId="LiveId" clId="{27E50C26-F8E8-43FA-A75B-C8B27E313A0C}" dt="2022-10-27T17:50:45.500" v="1675" actId="20577"/>
          <ac:spMkLst>
            <pc:docMk/>
            <pc:sldMk cId="423189751" sldId="353"/>
            <ac:spMk id="7" creationId="{4E9C0EC0-48F8-A29E-C42F-BBE54DF5A851}"/>
          </ac:spMkLst>
        </pc:spChg>
        <pc:picChg chg="add mod">
          <ac:chgData name="Paula Owens" userId="b67acbd404e246bb" providerId="LiveId" clId="{27E50C26-F8E8-43FA-A75B-C8B27E313A0C}" dt="2022-10-27T17:50:50.864" v="1678" actId="1036"/>
          <ac:picMkLst>
            <pc:docMk/>
            <pc:sldMk cId="423189751" sldId="353"/>
            <ac:picMk id="3" creationId="{311FC7E7-3C39-7CCE-AD48-C85AC1BF1A5B}"/>
          </ac:picMkLst>
        </pc:picChg>
        <pc:picChg chg="add del mod">
          <ac:chgData name="Paula Owens" userId="b67acbd404e246bb" providerId="LiveId" clId="{27E50C26-F8E8-43FA-A75B-C8B27E313A0C}" dt="2022-10-27T11:12:58.285" v="353"/>
          <ac:picMkLst>
            <pc:docMk/>
            <pc:sldMk cId="423189751" sldId="353"/>
            <ac:picMk id="4" creationId="{E7EAFEC1-A8BB-2EA4-525B-930E72E1486E}"/>
          </ac:picMkLst>
        </pc:picChg>
      </pc:sldChg>
      <pc:sldChg chg="addSp delSp modSp new mod ord">
        <pc:chgData name="Paula Owens" userId="b67acbd404e246bb" providerId="LiveId" clId="{27E50C26-F8E8-43FA-A75B-C8B27E313A0C}" dt="2022-10-28T03:07:20.119" v="2909" actId="20577"/>
        <pc:sldMkLst>
          <pc:docMk/>
          <pc:sldMk cId="8608337" sldId="354"/>
        </pc:sldMkLst>
        <pc:spChg chg="add mod">
          <ac:chgData name="Paula Owens" userId="b67acbd404e246bb" providerId="LiveId" clId="{27E50C26-F8E8-43FA-A75B-C8B27E313A0C}" dt="2022-10-28T03:07:20.119" v="2909" actId="20577"/>
          <ac:spMkLst>
            <pc:docMk/>
            <pc:sldMk cId="8608337" sldId="354"/>
            <ac:spMk id="4" creationId="{06842A46-5710-A330-F739-533D9A644951}"/>
          </ac:spMkLst>
        </pc:spChg>
        <pc:spChg chg="add del mod">
          <ac:chgData name="Paula Owens" userId="b67acbd404e246bb" providerId="LiveId" clId="{27E50C26-F8E8-43FA-A75B-C8B27E313A0C}" dt="2022-10-27T14:06:39.441" v="600" actId="478"/>
          <ac:spMkLst>
            <pc:docMk/>
            <pc:sldMk cId="8608337" sldId="354"/>
            <ac:spMk id="5" creationId="{E7F4273C-976E-E542-761F-F3B52A7C1583}"/>
          </ac:spMkLst>
        </pc:spChg>
        <pc:spChg chg="add del mod">
          <ac:chgData name="Paula Owens" userId="b67acbd404e246bb" providerId="LiveId" clId="{27E50C26-F8E8-43FA-A75B-C8B27E313A0C}" dt="2022-10-27T15:00:36.014" v="1057" actId="478"/>
          <ac:spMkLst>
            <pc:docMk/>
            <pc:sldMk cId="8608337" sldId="354"/>
            <ac:spMk id="6" creationId="{AEF60C9C-579C-7582-A855-C8A25AB9D728}"/>
          </ac:spMkLst>
        </pc:spChg>
        <pc:spChg chg="add mod">
          <ac:chgData name="Paula Owens" userId="b67acbd404e246bb" providerId="LiveId" clId="{27E50C26-F8E8-43FA-A75B-C8B27E313A0C}" dt="2022-10-27T17:50:18.847" v="1674" actId="20577"/>
          <ac:spMkLst>
            <pc:docMk/>
            <pc:sldMk cId="8608337" sldId="354"/>
            <ac:spMk id="7" creationId="{22318223-0157-5BE7-DC59-BB4DC93E45E6}"/>
          </ac:spMkLst>
        </pc:spChg>
        <pc:spChg chg="add mod">
          <ac:chgData name="Paula Owens" userId="b67acbd404e246bb" providerId="LiveId" clId="{27E50C26-F8E8-43FA-A75B-C8B27E313A0C}" dt="2022-10-27T15:01:24.121" v="1065" actId="14100"/>
          <ac:spMkLst>
            <pc:docMk/>
            <pc:sldMk cId="8608337" sldId="354"/>
            <ac:spMk id="9" creationId="{79122D57-1DD8-D1F4-9214-B2519D0214B0}"/>
          </ac:spMkLst>
        </pc:spChg>
        <pc:picChg chg="add mod">
          <ac:chgData name="Paula Owens" userId="b67acbd404e246bb" providerId="LiveId" clId="{27E50C26-F8E8-43FA-A75B-C8B27E313A0C}" dt="2022-10-27T17:41:01.480" v="1628" actId="1076"/>
          <ac:picMkLst>
            <pc:docMk/>
            <pc:sldMk cId="8608337" sldId="354"/>
            <ac:picMk id="3" creationId="{FE1809DB-642F-F0C2-E814-8784C71B64D8}"/>
          </ac:picMkLst>
        </pc:picChg>
      </pc:sldChg>
      <pc:sldChg chg="addSp modSp new del mod">
        <pc:chgData name="Paula Owens" userId="b67acbd404e246bb" providerId="LiveId" clId="{27E50C26-F8E8-43FA-A75B-C8B27E313A0C}" dt="2022-10-28T04:18:39.425" v="2951" actId="47"/>
        <pc:sldMkLst>
          <pc:docMk/>
          <pc:sldMk cId="2142481684" sldId="355"/>
        </pc:sldMkLst>
        <pc:spChg chg="add mod">
          <ac:chgData name="Paula Owens" userId="b67acbd404e246bb" providerId="LiveId" clId="{27E50C26-F8E8-43FA-A75B-C8B27E313A0C}" dt="2022-10-27T17:43:32.257" v="1647"/>
          <ac:spMkLst>
            <pc:docMk/>
            <pc:sldMk cId="2142481684" sldId="355"/>
            <ac:spMk id="3" creationId="{3150CBA7-CB41-D830-95D5-7BAD96234EF4}"/>
          </ac:spMkLst>
        </pc:spChg>
        <pc:spChg chg="add mod">
          <ac:chgData name="Paula Owens" userId="b67acbd404e246bb" providerId="LiveId" clId="{27E50C26-F8E8-43FA-A75B-C8B27E313A0C}" dt="2022-10-27T17:42:49.451" v="1645" actId="14100"/>
          <ac:spMkLst>
            <pc:docMk/>
            <pc:sldMk cId="2142481684" sldId="355"/>
            <ac:spMk id="5" creationId="{3D418D93-B999-BF32-D6F5-E20FB3289D9B}"/>
          </ac:spMkLst>
        </pc:spChg>
        <pc:spChg chg="add mod">
          <ac:chgData name="Paula Owens" userId="b67acbd404e246bb" providerId="LiveId" clId="{27E50C26-F8E8-43FA-A75B-C8B27E313A0C}" dt="2022-10-27T17:50:59.130" v="1679" actId="20577"/>
          <ac:spMkLst>
            <pc:docMk/>
            <pc:sldMk cId="2142481684" sldId="355"/>
            <ac:spMk id="6" creationId="{FE6784FD-7720-5EE4-3345-D1F3ABD6BD06}"/>
          </ac:spMkLst>
        </pc:spChg>
        <pc:picChg chg="add mod">
          <ac:chgData name="Paula Owens" userId="b67acbd404e246bb" providerId="LiveId" clId="{27E50C26-F8E8-43FA-A75B-C8B27E313A0C}" dt="2022-10-27T17:42:37.641" v="1642" actId="1076"/>
          <ac:picMkLst>
            <pc:docMk/>
            <pc:sldMk cId="2142481684" sldId="355"/>
            <ac:picMk id="4" creationId="{1A62E2EE-6F6C-D3BC-721F-22BE446A390A}"/>
          </ac:picMkLst>
        </pc:picChg>
      </pc:sldChg>
      <pc:sldChg chg="addSp delSp modSp new mod">
        <pc:chgData name="Paula Owens" userId="b67acbd404e246bb" providerId="LiveId" clId="{27E50C26-F8E8-43FA-A75B-C8B27E313A0C}" dt="2022-10-27T14:49:56.477" v="703" actId="14100"/>
        <pc:sldMkLst>
          <pc:docMk/>
          <pc:sldMk cId="1109098827" sldId="356"/>
        </pc:sldMkLst>
        <pc:spChg chg="add mod">
          <ac:chgData name="Paula Owens" userId="b67acbd404e246bb" providerId="LiveId" clId="{27E50C26-F8E8-43FA-A75B-C8B27E313A0C}" dt="2022-10-27T14:49:40.816" v="697" actId="1076"/>
          <ac:spMkLst>
            <pc:docMk/>
            <pc:sldMk cId="1109098827" sldId="356"/>
            <ac:spMk id="4" creationId="{94046DF6-58EE-391B-E319-21FB8206C9BF}"/>
          </ac:spMkLst>
        </pc:spChg>
        <pc:spChg chg="add mod">
          <ac:chgData name="Paula Owens" userId="b67acbd404e246bb" providerId="LiveId" clId="{27E50C26-F8E8-43FA-A75B-C8B27E313A0C}" dt="2022-10-27T13:53:42.842" v="393" actId="1076"/>
          <ac:spMkLst>
            <pc:docMk/>
            <pc:sldMk cId="1109098827" sldId="356"/>
            <ac:spMk id="6" creationId="{552EFD65-B819-2656-9AB0-54A0003F3A85}"/>
          </ac:spMkLst>
        </pc:spChg>
        <pc:spChg chg="add mod">
          <ac:chgData name="Paula Owens" userId="b67acbd404e246bb" providerId="LiveId" clId="{27E50C26-F8E8-43FA-A75B-C8B27E313A0C}" dt="2022-10-27T14:49:56.477" v="703" actId="14100"/>
          <ac:spMkLst>
            <pc:docMk/>
            <pc:sldMk cId="1109098827" sldId="356"/>
            <ac:spMk id="9" creationId="{8FD48815-84A0-A565-41A5-B8A994C6FB0C}"/>
          </ac:spMkLst>
        </pc:spChg>
        <pc:picChg chg="add mod modCrop">
          <ac:chgData name="Paula Owens" userId="b67acbd404e246bb" providerId="LiveId" clId="{27E50C26-F8E8-43FA-A75B-C8B27E313A0C}" dt="2022-10-27T14:00:25.353" v="479" actId="1076"/>
          <ac:picMkLst>
            <pc:docMk/>
            <pc:sldMk cId="1109098827" sldId="356"/>
            <ac:picMk id="8" creationId="{255EBEEE-1DD8-EB2C-5A64-6DC4D8B9CED8}"/>
          </ac:picMkLst>
        </pc:picChg>
        <pc:picChg chg="add del mod">
          <ac:chgData name="Paula Owens" userId="b67acbd404e246bb" providerId="LiveId" clId="{27E50C26-F8E8-43FA-A75B-C8B27E313A0C}" dt="2022-10-27T13:56:32.647" v="395" actId="478"/>
          <ac:picMkLst>
            <pc:docMk/>
            <pc:sldMk cId="1109098827" sldId="356"/>
            <ac:picMk id="1026" creationId="{5CA86F7A-1424-766A-3A54-06C8F561E17C}"/>
          </ac:picMkLst>
        </pc:picChg>
      </pc:sldChg>
      <pc:sldChg chg="addSp delSp modSp new mod ord">
        <pc:chgData name="Paula Owens" userId="b67acbd404e246bb" providerId="LiveId" clId="{27E50C26-F8E8-43FA-A75B-C8B27E313A0C}" dt="2022-10-28T02:18:56.872" v="2894"/>
        <pc:sldMkLst>
          <pc:docMk/>
          <pc:sldMk cId="4090725831" sldId="357"/>
        </pc:sldMkLst>
        <pc:spChg chg="mod">
          <ac:chgData name="Paula Owens" userId="b67acbd404e246bb" providerId="LiveId" clId="{27E50C26-F8E8-43FA-A75B-C8B27E313A0C}" dt="2022-10-27T22:20:24.325" v="2249" actId="20577"/>
          <ac:spMkLst>
            <pc:docMk/>
            <pc:sldMk cId="4090725831" sldId="357"/>
            <ac:spMk id="2" creationId="{37B40526-8923-9548-BBE8-2239804A471C}"/>
          </ac:spMkLst>
        </pc:spChg>
        <pc:spChg chg="add del">
          <ac:chgData name="Paula Owens" userId="b67acbd404e246bb" providerId="LiveId" clId="{27E50C26-F8E8-43FA-A75B-C8B27E313A0C}" dt="2022-10-27T18:26:02.538" v="1786" actId="22"/>
          <ac:spMkLst>
            <pc:docMk/>
            <pc:sldMk cId="4090725831" sldId="357"/>
            <ac:spMk id="5" creationId="{19A89464-4130-9994-C091-4D0F19CCFE8F}"/>
          </ac:spMkLst>
        </pc:spChg>
        <pc:spChg chg="add del mod">
          <ac:chgData name="Paula Owens" userId="b67acbd404e246bb" providerId="LiveId" clId="{27E50C26-F8E8-43FA-A75B-C8B27E313A0C}" dt="2022-10-27T21:09:59.138" v="1948" actId="478"/>
          <ac:spMkLst>
            <pc:docMk/>
            <pc:sldMk cId="4090725831" sldId="357"/>
            <ac:spMk id="7" creationId="{03863242-4A9C-FBC1-9BDF-B5AF0DFA2104}"/>
          </ac:spMkLst>
        </pc:spChg>
        <pc:spChg chg="add mod">
          <ac:chgData name="Paula Owens" userId="b67acbd404e246bb" providerId="LiveId" clId="{27E50C26-F8E8-43FA-A75B-C8B27E313A0C}" dt="2022-10-27T22:19:54.509" v="2240" actId="1076"/>
          <ac:spMkLst>
            <pc:docMk/>
            <pc:sldMk cId="4090725831" sldId="357"/>
            <ac:spMk id="8" creationId="{BA23E97D-175D-C2EB-B2A5-C66D9E7D4E6E}"/>
          </ac:spMkLst>
        </pc:spChg>
      </pc:sldChg>
      <pc:sldChg chg="addSp modSp new mod">
        <pc:chgData name="Paula Owens" userId="b67acbd404e246bb" providerId="LiveId" clId="{27E50C26-F8E8-43FA-A75B-C8B27E313A0C}" dt="2022-10-27T18:15:17.471" v="1777" actId="20577"/>
        <pc:sldMkLst>
          <pc:docMk/>
          <pc:sldMk cId="1504027447" sldId="358"/>
        </pc:sldMkLst>
        <pc:spChg chg="mod">
          <ac:chgData name="Paula Owens" userId="b67acbd404e246bb" providerId="LiveId" clId="{27E50C26-F8E8-43FA-A75B-C8B27E313A0C}" dt="2022-10-27T14:48:58.211" v="678" actId="14100"/>
          <ac:spMkLst>
            <pc:docMk/>
            <pc:sldMk cId="1504027447" sldId="358"/>
            <ac:spMk id="2" creationId="{733A6F3C-258A-FE76-787F-099B627BFF43}"/>
          </ac:spMkLst>
        </pc:spChg>
        <pc:spChg chg="add mod">
          <ac:chgData name="Paula Owens" userId="b67acbd404e246bb" providerId="LiveId" clId="{27E50C26-F8E8-43FA-A75B-C8B27E313A0C}" dt="2022-10-27T18:15:17.471" v="1777" actId="20577"/>
          <ac:spMkLst>
            <pc:docMk/>
            <pc:sldMk cId="1504027447" sldId="358"/>
            <ac:spMk id="5" creationId="{856E5843-AF34-9FC6-F98D-772AF810C789}"/>
          </ac:spMkLst>
        </pc:spChg>
        <pc:spChg chg="add mod">
          <ac:chgData name="Paula Owens" userId="b67acbd404e246bb" providerId="LiveId" clId="{27E50C26-F8E8-43FA-A75B-C8B27E313A0C}" dt="2022-10-27T14:51:34.811" v="761" actId="113"/>
          <ac:spMkLst>
            <pc:docMk/>
            <pc:sldMk cId="1504027447" sldId="358"/>
            <ac:spMk id="6" creationId="{B3F38C42-65C0-A57E-B738-4F72FF64ACA4}"/>
          </ac:spMkLst>
        </pc:spChg>
        <pc:spChg chg="add mod">
          <ac:chgData name="Paula Owens" userId="b67acbd404e246bb" providerId="LiveId" clId="{27E50C26-F8E8-43FA-A75B-C8B27E313A0C}" dt="2022-10-27T14:53:28.728" v="1014" actId="114"/>
          <ac:spMkLst>
            <pc:docMk/>
            <pc:sldMk cId="1504027447" sldId="358"/>
            <ac:spMk id="7" creationId="{B98E9E47-E868-67D9-52CA-31BE99869980}"/>
          </ac:spMkLst>
        </pc:spChg>
      </pc:sldChg>
      <pc:sldChg chg="addSp modSp new mod">
        <pc:chgData name="Paula Owens" userId="b67acbd404e246bb" providerId="LiveId" clId="{27E50C26-F8E8-43FA-A75B-C8B27E313A0C}" dt="2022-10-28T03:34:03.375" v="2911" actId="20577"/>
        <pc:sldMkLst>
          <pc:docMk/>
          <pc:sldMk cId="1153164596" sldId="359"/>
        </pc:sldMkLst>
        <pc:spChg chg="add mod">
          <ac:chgData name="Paula Owens" userId="b67acbd404e246bb" providerId="LiveId" clId="{27E50C26-F8E8-43FA-A75B-C8B27E313A0C}" dt="2022-10-28T03:34:03.375" v="2911" actId="20577"/>
          <ac:spMkLst>
            <pc:docMk/>
            <pc:sldMk cId="1153164596" sldId="359"/>
            <ac:spMk id="6" creationId="{1B797B80-1017-0DCE-4531-C10C7D82A018}"/>
          </ac:spMkLst>
        </pc:spChg>
        <pc:spChg chg="add mod">
          <ac:chgData name="Paula Owens" userId="b67acbd404e246bb" providerId="LiveId" clId="{27E50C26-F8E8-43FA-A75B-C8B27E313A0C}" dt="2022-10-27T17:51:20.637" v="1684" actId="20577"/>
          <ac:spMkLst>
            <pc:docMk/>
            <pc:sldMk cId="1153164596" sldId="359"/>
            <ac:spMk id="7" creationId="{09371409-86E6-9AAA-6ED4-A0E230BE3A83}"/>
          </ac:spMkLst>
        </pc:spChg>
        <pc:picChg chg="add mod modCrop">
          <ac:chgData name="Paula Owens" userId="b67acbd404e246bb" providerId="LiveId" clId="{27E50C26-F8E8-43FA-A75B-C8B27E313A0C}" dt="2022-10-27T17:51:05.652" v="1680" actId="1076"/>
          <ac:picMkLst>
            <pc:docMk/>
            <pc:sldMk cId="1153164596" sldId="359"/>
            <ac:picMk id="4" creationId="{C6ADD0D6-9B91-B429-3D07-AD3292AF9DEF}"/>
          </ac:picMkLst>
        </pc:picChg>
      </pc:sldChg>
      <pc:sldChg chg="addSp modSp new mod">
        <pc:chgData name="Paula Owens" userId="b67acbd404e246bb" providerId="LiveId" clId="{27E50C26-F8E8-43FA-A75B-C8B27E313A0C}" dt="2022-10-28T03:46:22.488" v="2930" actId="1076"/>
        <pc:sldMkLst>
          <pc:docMk/>
          <pc:sldMk cId="4261911052" sldId="360"/>
        </pc:sldMkLst>
        <pc:spChg chg="add mod">
          <ac:chgData name="Paula Owens" userId="b67acbd404e246bb" providerId="LiveId" clId="{27E50C26-F8E8-43FA-A75B-C8B27E313A0C}" dt="2022-10-28T03:46:22.488" v="2930" actId="1076"/>
          <ac:spMkLst>
            <pc:docMk/>
            <pc:sldMk cId="4261911052" sldId="360"/>
            <ac:spMk id="5" creationId="{D02A254F-679F-36CE-D659-CD93331D75FB}"/>
          </ac:spMkLst>
        </pc:spChg>
        <pc:spChg chg="add mod">
          <ac:chgData name="Paula Owens" userId="b67acbd404e246bb" providerId="LiveId" clId="{27E50C26-F8E8-43FA-A75B-C8B27E313A0C}" dt="2022-10-27T17:51:35.930" v="1687" actId="20577"/>
          <ac:spMkLst>
            <pc:docMk/>
            <pc:sldMk cId="4261911052" sldId="360"/>
            <ac:spMk id="6" creationId="{337EEE1B-4940-403B-4AB8-71D1F17744A1}"/>
          </ac:spMkLst>
        </pc:spChg>
        <pc:picChg chg="add mod modCrop">
          <ac:chgData name="Paula Owens" userId="b67acbd404e246bb" providerId="LiveId" clId="{27E50C26-F8E8-43FA-A75B-C8B27E313A0C}" dt="2022-10-27T15:07:45.976" v="1090" actId="1076"/>
          <ac:picMkLst>
            <pc:docMk/>
            <pc:sldMk cId="4261911052" sldId="360"/>
            <ac:picMk id="4" creationId="{91015293-1F81-2FB0-AA3C-55DB7F5F5F29}"/>
          </ac:picMkLst>
        </pc:picChg>
      </pc:sldChg>
      <pc:sldChg chg="addSp modSp new mod">
        <pc:chgData name="Paula Owens" userId="b67acbd404e246bb" providerId="LiveId" clId="{27E50C26-F8E8-43FA-A75B-C8B27E313A0C}" dt="2022-10-27T17:51:47.796" v="1690" actId="20577"/>
        <pc:sldMkLst>
          <pc:docMk/>
          <pc:sldMk cId="1543273616" sldId="361"/>
        </pc:sldMkLst>
        <pc:spChg chg="add mod">
          <ac:chgData name="Paula Owens" userId="b67acbd404e246bb" providerId="LiveId" clId="{27E50C26-F8E8-43FA-A75B-C8B27E313A0C}" dt="2022-10-27T15:10:52.198" v="1106" actId="20577"/>
          <ac:spMkLst>
            <pc:docMk/>
            <pc:sldMk cId="1543273616" sldId="361"/>
            <ac:spMk id="6" creationId="{729F8D67-1B4E-03F4-A560-D3F332662DA2}"/>
          </ac:spMkLst>
        </pc:spChg>
        <pc:spChg chg="add mod">
          <ac:chgData name="Paula Owens" userId="b67acbd404e246bb" providerId="LiveId" clId="{27E50C26-F8E8-43FA-A75B-C8B27E313A0C}" dt="2022-10-27T17:51:47.796" v="1690" actId="20577"/>
          <ac:spMkLst>
            <pc:docMk/>
            <pc:sldMk cId="1543273616" sldId="361"/>
            <ac:spMk id="7" creationId="{C704EE76-53E3-4468-5A94-CBCDBC5DE092}"/>
          </ac:spMkLst>
        </pc:spChg>
        <pc:picChg chg="add mod modCrop">
          <ac:chgData name="Paula Owens" userId="b67acbd404e246bb" providerId="LiveId" clId="{27E50C26-F8E8-43FA-A75B-C8B27E313A0C}" dt="2022-10-27T15:09:42.573" v="1098" actId="1076"/>
          <ac:picMkLst>
            <pc:docMk/>
            <pc:sldMk cId="1543273616" sldId="361"/>
            <ac:picMk id="4" creationId="{E5FC5C95-8F92-E5B1-A00D-0AB5DE926561}"/>
          </ac:picMkLst>
        </pc:picChg>
      </pc:sldChg>
      <pc:sldChg chg="addSp modSp new mod ord">
        <pc:chgData name="Paula Owens" userId="b67acbd404e246bb" providerId="LiveId" clId="{27E50C26-F8E8-43FA-A75B-C8B27E313A0C}" dt="2022-10-28T04:18:16.483" v="2950" actId="20577"/>
        <pc:sldMkLst>
          <pc:docMk/>
          <pc:sldMk cId="353608300" sldId="362"/>
        </pc:sldMkLst>
        <pc:spChg chg="add mod">
          <ac:chgData name="Paula Owens" userId="b67acbd404e246bb" providerId="LiveId" clId="{27E50C26-F8E8-43FA-A75B-C8B27E313A0C}" dt="2022-10-28T04:16:31.444" v="2944" actId="6549"/>
          <ac:spMkLst>
            <pc:docMk/>
            <pc:sldMk cId="353608300" sldId="362"/>
            <ac:spMk id="6" creationId="{9B069D1E-AC6B-5F31-C826-3A2BBB5A3365}"/>
          </ac:spMkLst>
        </pc:spChg>
        <pc:spChg chg="add mod">
          <ac:chgData name="Paula Owens" userId="b67acbd404e246bb" providerId="LiveId" clId="{27E50C26-F8E8-43FA-A75B-C8B27E313A0C}" dt="2022-10-27T17:46:05.758" v="1652" actId="20577"/>
          <ac:spMkLst>
            <pc:docMk/>
            <pc:sldMk cId="353608300" sldId="362"/>
            <ac:spMk id="8" creationId="{0C761067-2B4A-3685-35D5-5A2DCB10357F}"/>
          </ac:spMkLst>
        </pc:spChg>
        <pc:spChg chg="add mod">
          <ac:chgData name="Paula Owens" userId="b67acbd404e246bb" providerId="LiveId" clId="{27E50C26-F8E8-43FA-A75B-C8B27E313A0C}" dt="2022-10-28T04:18:16.483" v="2950" actId="20577"/>
          <ac:spMkLst>
            <pc:docMk/>
            <pc:sldMk cId="353608300" sldId="362"/>
            <ac:spMk id="9" creationId="{B2B10674-5C99-CAEC-48D5-7FBBFA564018}"/>
          </ac:spMkLst>
        </pc:spChg>
        <pc:picChg chg="add mod modCrop">
          <ac:chgData name="Paula Owens" userId="b67acbd404e246bb" providerId="LiveId" clId="{27E50C26-F8E8-43FA-A75B-C8B27E313A0C}" dt="2022-10-27T17:52:17.817" v="1698" actId="1076"/>
          <ac:picMkLst>
            <pc:docMk/>
            <pc:sldMk cId="353608300" sldId="362"/>
            <ac:picMk id="4" creationId="{B15993F0-EABF-FC80-62FA-D7E7758B5A5E}"/>
          </ac:picMkLst>
        </pc:picChg>
      </pc:sldChg>
      <pc:sldChg chg="addSp delSp modSp new mod ord">
        <pc:chgData name="Paula Owens" userId="b67acbd404e246bb" providerId="LiveId" clId="{27E50C26-F8E8-43FA-A75B-C8B27E313A0C}" dt="2022-10-27T17:50:08.203" v="1673" actId="20577"/>
        <pc:sldMkLst>
          <pc:docMk/>
          <pc:sldMk cId="2687012763" sldId="363"/>
        </pc:sldMkLst>
        <pc:spChg chg="add mod">
          <ac:chgData name="Paula Owens" userId="b67acbd404e246bb" providerId="LiveId" clId="{27E50C26-F8E8-43FA-A75B-C8B27E313A0C}" dt="2022-10-27T15:16:46.080" v="1141" actId="20577"/>
          <ac:spMkLst>
            <pc:docMk/>
            <pc:sldMk cId="2687012763" sldId="363"/>
            <ac:spMk id="4" creationId="{B80E7A38-AFC5-91A4-FBF2-AC0323041C26}"/>
          </ac:spMkLst>
        </pc:spChg>
        <pc:spChg chg="add del mod">
          <ac:chgData name="Paula Owens" userId="b67acbd404e246bb" providerId="LiveId" clId="{27E50C26-F8E8-43FA-A75B-C8B27E313A0C}" dt="2022-10-27T15:17:21.102" v="1146" actId="478"/>
          <ac:spMkLst>
            <pc:docMk/>
            <pc:sldMk cId="2687012763" sldId="363"/>
            <ac:spMk id="7" creationId="{672F6A32-8891-33E5-B52D-32824AC71F7F}"/>
          </ac:spMkLst>
        </pc:spChg>
        <pc:spChg chg="add mod">
          <ac:chgData name="Paula Owens" userId="b67acbd404e246bb" providerId="LiveId" clId="{27E50C26-F8E8-43FA-A75B-C8B27E313A0C}" dt="2022-10-27T15:18:00.674" v="1156" actId="14100"/>
          <ac:spMkLst>
            <pc:docMk/>
            <pc:sldMk cId="2687012763" sldId="363"/>
            <ac:spMk id="8" creationId="{C1A41961-D6C9-58DF-5A50-FE9AF6DFEC11}"/>
          </ac:spMkLst>
        </pc:spChg>
        <pc:spChg chg="add mod">
          <ac:chgData name="Paula Owens" userId="b67acbd404e246bb" providerId="LiveId" clId="{27E50C26-F8E8-43FA-A75B-C8B27E313A0C}" dt="2022-10-27T17:50:08.203" v="1673" actId="20577"/>
          <ac:spMkLst>
            <pc:docMk/>
            <pc:sldMk cId="2687012763" sldId="363"/>
            <ac:spMk id="9" creationId="{F00D4AC8-5BA3-FA4F-4187-034991681580}"/>
          </ac:spMkLst>
        </pc:spChg>
        <pc:picChg chg="add mod ord modCrop">
          <ac:chgData name="Paula Owens" userId="b67acbd404e246bb" providerId="LiveId" clId="{27E50C26-F8E8-43FA-A75B-C8B27E313A0C}" dt="2022-10-27T17:50:01.772" v="1671" actId="1076"/>
          <ac:picMkLst>
            <pc:docMk/>
            <pc:sldMk cId="2687012763" sldId="363"/>
            <ac:picMk id="6" creationId="{7AE5BF00-AD26-B053-89F4-0647A1B7D2FE}"/>
          </ac:picMkLst>
        </pc:picChg>
      </pc:sldChg>
      <pc:sldChg chg="addSp modSp new mod">
        <pc:chgData name="Paula Owens" userId="b67acbd404e246bb" providerId="LiveId" clId="{27E50C26-F8E8-43FA-A75B-C8B27E313A0C}" dt="2022-10-28T04:19:09.796" v="2953" actId="6549"/>
        <pc:sldMkLst>
          <pc:docMk/>
          <pc:sldMk cId="1178610631" sldId="364"/>
        </pc:sldMkLst>
        <pc:spChg chg="add mod">
          <ac:chgData name="Paula Owens" userId="b67acbd404e246bb" providerId="LiveId" clId="{27E50C26-F8E8-43FA-A75B-C8B27E313A0C}" dt="2022-10-27T16:55:45.914" v="1208" actId="1076"/>
          <ac:spMkLst>
            <pc:docMk/>
            <pc:sldMk cId="1178610631" sldId="364"/>
            <ac:spMk id="6" creationId="{B90A558A-0728-D8D2-1A2B-F35B5649110A}"/>
          </ac:spMkLst>
        </pc:spChg>
        <pc:spChg chg="add mod">
          <ac:chgData name="Paula Owens" userId="b67acbd404e246bb" providerId="LiveId" clId="{27E50C26-F8E8-43FA-A75B-C8B27E313A0C}" dt="2022-10-27T16:55:20.608" v="1207" actId="1076"/>
          <ac:spMkLst>
            <pc:docMk/>
            <pc:sldMk cId="1178610631" sldId="364"/>
            <ac:spMk id="7" creationId="{B9039EF2-8C14-39C1-95D2-0CA2F2E830E7}"/>
          </ac:spMkLst>
        </pc:spChg>
        <pc:spChg chg="add mod">
          <ac:chgData name="Paula Owens" userId="b67acbd404e246bb" providerId="LiveId" clId="{27E50C26-F8E8-43FA-A75B-C8B27E313A0C}" dt="2022-10-28T04:19:09.796" v="2953" actId="6549"/>
          <ac:spMkLst>
            <pc:docMk/>
            <pc:sldMk cId="1178610631" sldId="364"/>
            <ac:spMk id="8" creationId="{41C097B0-6023-DDFC-B047-8AF9849C6296}"/>
          </ac:spMkLst>
        </pc:spChg>
        <pc:picChg chg="add mod modCrop">
          <ac:chgData name="Paula Owens" userId="b67acbd404e246bb" providerId="LiveId" clId="{27E50C26-F8E8-43FA-A75B-C8B27E313A0C}" dt="2022-10-27T16:52:32.802" v="1185" actId="1076"/>
          <ac:picMkLst>
            <pc:docMk/>
            <pc:sldMk cId="1178610631" sldId="364"/>
            <ac:picMk id="4" creationId="{F279FEF6-168B-8E33-36FC-39C874AC316E}"/>
          </ac:picMkLst>
        </pc:picChg>
      </pc:sldChg>
      <pc:sldChg chg="addSp delSp modSp new mod">
        <pc:chgData name="Paula Owens" userId="b67acbd404e246bb" providerId="LiveId" clId="{27E50C26-F8E8-43FA-A75B-C8B27E313A0C}" dt="2022-10-28T04:19:23.666" v="2957" actId="20577"/>
        <pc:sldMkLst>
          <pc:docMk/>
          <pc:sldMk cId="2049625075" sldId="365"/>
        </pc:sldMkLst>
        <pc:spChg chg="add del">
          <ac:chgData name="Paula Owens" userId="b67acbd404e246bb" providerId="LiveId" clId="{27E50C26-F8E8-43FA-A75B-C8B27E313A0C}" dt="2022-10-27T17:04:24.164" v="1247"/>
          <ac:spMkLst>
            <pc:docMk/>
            <pc:sldMk cId="2049625075" sldId="365"/>
            <ac:spMk id="3" creationId="{550508B6-77EF-9BB7-7AA5-DC320A200B93}"/>
          </ac:spMkLst>
        </pc:spChg>
        <pc:spChg chg="add mod">
          <ac:chgData name="Paula Owens" userId="b67acbd404e246bb" providerId="LiveId" clId="{27E50C26-F8E8-43FA-A75B-C8B27E313A0C}" dt="2022-10-27T17:05:35.861" v="1260" actId="1076"/>
          <ac:spMkLst>
            <pc:docMk/>
            <pc:sldMk cId="2049625075" sldId="365"/>
            <ac:spMk id="4" creationId="{E017EEA7-983D-CBCF-AD7A-7B79739FBBB4}"/>
          </ac:spMkLst>
        </pc:spChg>
        <pc:spChg chg="add mod">
          <ac:chgData name="Paula Owens" userId="b67acbd404e246bb" providerId="LiveId" clId="{27E50C26-F8E8-43FA-A75B-C8B27E313A0C}" dt="2022-10-28T04:19:23.666" v="2957" actId="20577"/>
          <ac:spMkLst>
            <pc:docMk/>
            <pc:sldMk cId="2049625075" sldId="365"/>
            <ac:spMk id="5" creationId="{56B81807-9F85-4439-D053-79F433EA73D5}"/>
          </ac:spMkLst>
        </pc:spChg>
        <pc:picChg chg="add mod">
          <ac:chgData name="Paula Owens" userId="b67acbd404e246bb" providerId="LiveId" clId="{27E50C26-F8E8-43FA-A75B-C8B27E313A0C}" dt="2022-10-27T17:05:09.336" v="1254" actId="1076"/>
          <ac:picMkLst>
            <pc:docMk/>
            <pc:sldMk cId="2049625075" sldId="365"/>
            <ac:picMk id="4098" creationId="{0BECDC9E-C1C0-61E3-ECC9-F3EBBAA163AF}"/>
          </ac:picMkLst>
        </pc:picChg>
      </pc:sldChg>
      <pc:sldChg chg="addSp modSp new mod">
        <pc:chgData name="Paula Owens" userId="b67acbd404e246bb" providerId="LiveId" clId="{27E50C26-F8E8-43FA-A75B-C8B27E313A0C}" dt="2022-10-28T04:19:16.887" v="2955" actId="6549"/>
        <pc:sldMkLst>
          <pc:docMk/>
          <pc:sldMk cId="1495122224" sldId="366"/>
        </pc:sldMkLst>
        <pc:spChg chg="add mod">
          <ac:chgData name="Paula Owens" userId="b67acbd404e246bb" providerId="LiveId" clId="{27E50C26-F8E8-43FA-A75B-C8B27E313A0C}" dt="2022-10-27T17:03:14.919" v="1245" actId="1076"/>
          <ac:spMkLst>
            <pc:docMk/>
            <pc:sldMk cId="1495122224" sldId="366"/>
            <ac:spMk id="3" creationId="{49B78CB8-C23D-B494-046B-4A494B8B73C8}"/>
          </ac:spMkLst>
        </pc:spChg>
        <pc:spChg chg="add mod">
          <ac:chgData name="Paula Owens" userId="b67acbd404e246bb" providerId="LiveId" clId="{27E50C26-F8E8-43FA-A75B-C8B27E313A0C}" dt="2022-10-27T17:03:04.446" v="1244" actId="14100"/>
          <ac:spMkLst>
            <pc:docMk/>
            <pc:sldMk cId="1495122224" sldId="366"/>
            <ac:spMk id="7" creationId="{1D2D4B95-79BC-ED80-A845-34FF1A0CD0C3}"/>
          </ac:spMkLst>
        </pc:spChg>
        <pc:spChg chg="add mod">
          <ac:chgData name="Paula Owens" userId="b67acbd404e246bb" providerId="LiveId" clId="{27E50C26-F8E8-43FA-A75B-C8B27E313A0C}" dt="2022-10-28T04:19:16.887" v="2955" actId="6549"/>
          <ac:spMkLst>
            <pc:docMk/>
            <pc:sldMk cId="1495122224" sldId="366"/>
            <ac:spMk id="8" creationId="{0CC7983E-3A00-82BE-90F3-5D6B745CB257}"/>
          </ac:spMkLst>
        </pc:spChg>
        <pc:picChg chg="add mod modCrop">
          <ac:chgData name="Paula Owens" userId="b67acbd404e246bb" providerId="LiveId" clId="{27E50C26-F8E8-43FA-A75B-C8B27E313A0C}" dt="2022-10-27T17:01:49.527" v="1235" actId="1076"/>
          <ac:picMkLst>
            <pc:docMk/>
            <pc:sldMk cId="1495122224" sldId="366"/>
            <ac:picMk id="5" creationId="{8CA30138-4063-67CE-AC13-427E961530E2}"/>
          </ac:picMkLst>
        </pc:picChg>
      </pc:sldChg>
      <pc:sldChg chg="addSp modSp new mod">
        <pc:chgData name="Paula Owens" userId="b67acbd404e246bb" providerId="LiveId" clId="{27E50C26-F8E8-43FA-A75B-C8B27E313A0C}" dt="2022-10-27T17:16:08.168" v="1278" actId="1076"/>
        <pc:sldMkLst>
          <pc:docMk/>
          <pc:sldMk cId="952249673" sldId="367"/>
        </pc:sldMkLst>
        <pc:spChg chg="add mod">
          <ac:chgData name="Paula Owens" userId="b67acbd404e246bb" providerId="LiveId" clId="{27E50C26-F8E8-43FA-A75B-C8B27E313A0C}" dt="2022-10-27T17:15:56.657" v="1277" actId="20577"/>
          <ac:spMkLst>
            <pc:docMk/>
            <pc:sldMk cId="952249673" sldId="367"/>
            <ac:spMk id="4" creationId="{3D66B68F-49B8-3B5A-04D5-4E64F86ED6CE}"/>
          </ac:spMkLst>
        </pc:spChg>
        <pc:picChg chg="add mod">
          <ac:chgData name="Paula Owens" userId="b67acbd404e246bb" providerId="LiveId" clId="{27E50C26-F8E8-43FA-A75B-C8B27E313A0C}" dt="2022-10-27T17:16:08.168" v="1278" actId="1076"/>
          <ac:picMkLst>
            <pc:docMk/>
            <pc:sldMk cId="952249673" sldId="367"/>
            <ac:picMk id="6146" creationId="{9B9555A2-8C16-82E2-05CD-8557C5034594}"/>
          </ac:picMkLst>
        </pc:picChg>
      </pc:sldChg>
      <pc:sldChg chg="addSp modSp new mod">
        <pc:chgData name="Paula Owens" userId="b67acbd404e246bb" providerId="LiveId" clId="{27E50C26-F8E8-43FA-A75B-C8B27E313A0C}" dt="2022-10-28T04:19:31.493" v="2959" actId="6549"/>
        <pc:sldMkLst>
          <pc:docMk/>
          <pc:sldMk cId="3142103361" sldId="368"/>
        </pc:sldMkLst>
        <pc:spChg chg="add mod">
          <ac:chgData name="Paula Owens" userId="b67acbd404e246bb" providerId="LiveId" clId="{27E50C26-F8E8-43FA-A75B-C8B27E313A0C}" dt="2022-10-27T17:22:15.713" v="1314"/>
          <ac:spMkLst>
            <pc:docMk/>
            <pc:sldMk cId="3142103361" sldId="368"/>
            <ac:spMk id="3" creationId="{5D005B9E-4D1E-2ED8-FB52-562990D40198}"/>
          </ac:spMkLst>
        </pc:spChg>
        <pc:spChg chg="add mod">
          <ac:chgData name="Paula Owens" userId="b67acbd404e246bb" providerId="LiveId" clId="{27E50C26-F8E8-43FA-A75B-C8B27E313A0C}" dt="2022-10-27T17:21:03.454" v="1298" actId="1076"/>
          <ac:spMkLst>
            <pc:docMk/>
            <pc:sldMk cId="3142103361" sldId="368"/>
            <ac:spMk id="5" creationId="{6206061C-EC1A-24B1-94A7-C955275E9EBF}"/>
          </ac:spMkLst>
        </pc:spChg>
        <pc:spChg chg="add mod">
          <ac:chgData name="Paula Owens" userId="b67acbd404e246bb" providerId="LiveId" clId="{27E50C26-F8E8-43FA-A75B-C8B27E313A0C}" dt="2022-10-28T04:19:31.493" v="2959" actId="6549"/>
          <ac:spMkLst>
            <pc:docMk/>
            <pc:sldMk cId="3142103361" sldId="368"/>
            <ac:spMk id="6" creationId="{C4110109-F6E6-6324-6E0D-AED8850744D5}"/>
          </ac:spMkLst>
        </pc:spChg>
        <pc:picChg chg="add mod">
          <ac:chgData name="Paula Owens" userId="b67acbd404e246bb" providerId="LiveId" clId="{27E50C26-F8E8-43FA-A75B-C8B27E313A0C}" dt="2022-10-27T17:20:08.078" v="1292" actId="1076"/>
          <ac:picMkLst>
            <pc:docMk/>
            <pc:sldMk cId="3142103361" sldId="368"/>
            <ac:picMk id="7171" creationId="{5EE35360-0F85-911C-F46D-5CA1210E6365}"/>
          </ac:picMkLst>
        </pc:picChg>
      </pc:sldChg>
      <pc:sldChg chg="addSp modSp new mod">
        <pc:chgData name="Paula Owens" userId="b67acbd404e246bb" providerId="LiveId" clId="{27E50C26-F8E8-43FA-A75B-C8B27E313A0C}" dt="2022-10-27T17:56:48.318" v="1728" actId="20577"/>
        <pc:sldMkLst>
          <pc:docMk/>
          <pc:sldMk cId="427100394" sldId="369"/>
        </pc:sldMkLst>
        <pc:spChg chg="add mod">
          <ac:chgData name="Paula Owens" userId="b67acbd404e246bb" providerId="LiveId" clId="{27E50C26-F8E8-43FA-A75B-C8B27E313A0C}" dt="2022-10-27T17:56:48.318" v="1728" actId="20577"/>
          <ac:spMkLst>
            <pc:docMk/>
            <pc:sldMk cId="427100394" sldId="369"/>
            <ac:spMk id="4" creationId="{011E4BAB-F24B-747E-4574-7A2539D275EF}"/>
          </ac:spMkLst>
        </pc:spChg>
        <pc:picChg chg="add mod">
          <ac:chgData name="Paula Owens" userId="b67acbd404e246bb" providerId="LiveId" clId="{27E50C26-F8E8-43FA-A75B-C8B27E313A0C}" dt="2022-10-27T17:55:32.870" v="1721" actId="732"/>
          <ac:picMkLst>
            <pc:docMk/>
            <pc:sldMk cId="427100394" sldId="369"/>
            <ac:picMk id="8194" creationId="{2A47A41C-F386-99D1-DE45-A15E9CE4C457}"/>
          </ac:picMkLst>
        </pc:picChg>
      </pc:sldChg>
      <pc:sldChg chg="new del">
        <pc:chgData name="Paula Owens" userId="b67acbd404e246bb" providerId="LiveId" clId="{27E50C26-F8E8-43FA-A75B-C8B27E313A0C}" dt="2022-10-28T02:17:46.662" v="2890" actId="47"/>
        <pc:sldMkLst>
          <pc:docMk/>
          <pc:sldMk cId="1452531290" sldId="370"/>
        </pc:sldMkLst>
      </pc:sldChg>
      <pc:sldChg chg="addSp delSp modSp new mod">
        <pc:chgData name="Paula Owens" userId="b67acbd404e246bb" providerId="LiveId" clId="{27E50C26-F8E8-43FA-A75B-C8B27E313A0C}" dt="2022-10-28T02:09:53.098" v="2889"/>
        <pc:sldMkLst>
          <pc:docMk/>
          <pc:sldMk cId="164597511" sldId="371"/>
        </pc:sldMkLst>
        <pc:spChg chg="add del mod">
          <ac:chgData name="Paula Owens" userId="b67acbd404e246bb" providerId="LiveId" clId="{27E50C26-F8E8-43FA-A75B-C8B27E313A0C}" dt="2022-10-28T02:01:12.549" v="2817" actId="478"/>
          <ac:spMkLst>
            <pc:docMk/>
            <pc:sldMk cId="164597511" sldId="371"/>
            <ac:spMk id="5" creationId="{E883EA11-7079-5020-F769-481BAAD47F7C}"/>
          </ac:spMkLst>
        </pc:spChg>
        <pc:spChg chg="add mod">
          <ac:chgData name="Paula Owens" userId="b67acbd404e246bb" providerId="LiveId" clId="{27E50C26-F8E8-43FA-A75B-C8B27E313A0C}" dt="2022-10-28T00:09:10.985" v="2369" actId="164"/>
          <ac:spMkLst>
            <pc:docMk/>
            <pc:sldMk cId="164597511" sldId="371"/>
            <ac:spMk id="21" creationId="{9655ECCF-C056-A542-9FD9-473E2186E41C}"/>
          </ac:spMkLst>
        </pc:spChg>
        <pc:spChg chg="add mod">
          <ac:chgData name="Paula Owens" userId="b67acbd404e246bb" providerId="LiveId" clId="{27E50C26-F8E8-43FA-A75B-C8B27E313A0C}" dt="2022-10-28T01:20:59.451" v="2785" actId="1076"/>
          <ac:spMkLst>
            <pc:docMk/>
            <pc:sldMk cId="164597511" sldId="371"/>
            <ac:spMk id="22" creationId="{2FD97A09-2051-2BAC-9C8C-F61E86B89669}"/>
          </ac:spMkLst>
        </pc:spChg>
        <pc:spChg chg="add mod">
          <ac:chgData name="Paula Owens" userId="b67acbd404e246bb" providerId="LiveId" clId="{27E50C26-F8E8-43FA-A75B-C8B27E313A0C}" dt="2022-10-28T02:05:50.267" v="2864" actId="164"/>
          <ac:spMkLst>
            <pc:docMk/>
            <pc:sldMk cId="164597511" sldId="371"/>
            <ac:spMk id="41" creationId="{7EE77E72-84B4-99F5-82A9-764A3DCC94BF}"/>
          </ac:spMkLst>
        </pc:spChg>
        <pc:spChg chg="add mod">
          <ac:chgData name="Paula Owens" userId="b67acbd404e246bb" providerId="LiveId" clId="{27E50C26-F8E8-43FA-A75B-C8B27E313A0C}" dt="2022-10-28T00:29:18.459" v="2466" actId="1076"/>
          <ac:spMkLst>
            <pc:docMk/>
            <pc:sldMk cId="164597511" sldId="371"/>
            <ac:spMk id="42" creationId="{0E8A2235-2D0D-A73D-5ACC-5F67C146547C}"/>
          </ac:spMkLst>
        </pc:spChg>
        <pc:spChg chg="add del mod">
          <ac:chgData name="Paula Owens" userId="b67acbd404e246bb" providerId="LiveId" clId="{27E50C26-F8E8-43FA-A75B-C8B27E313A0C}" dt="2022-10-28T01:22:13.242" v="2804" actId="478"/>
          <ac:spMkLst>
            <pc:docMk/>
            <pc:sldMk cId="164597511" sldId="371"/>
            <ac:spMk id="64" creationId="{FAA8A235-8704-925C-B4E7-E0BA1FC81EEA}"/>
          </ac:spMkLst>
        </pc:spChg>
        <pc:spChg chg="add mod">
          <ac:chgData name="Paula Owens" userId="b67acbd404e246bb" providerId="LiveId" clId="{27E50C26-F8E8-43FA-A75B-C8B27E313A0C}" dt="2022-10-28T01:16:22.141" v="2660" actId="1076"/>
          <ac:spMkLst>
            <pc:docMk/>
            <pc:sldMk cId="164597511" sldId="371"/>
            <ac:spMk id="78" creationId="{968A9A68-3B7F-7DDE-E7A5-8E16002D3411}"/>
          </ac:spMkLst>
        </pc:spChg>
        <pc:spChg chg="add mod">
          <ac:chgData name="Paula Owens" userId="b67acbd404e246bb" providerId="LiveId" clId="{27E50C26-F8E8-43FA-A75B-C8B27E313A0C}" dt="2022-10-28T02:02:47.633" v="2858" actId="1076"/>
          <ac:spMkLst>
            <pc:docMk/>
            <pc:sldMk cId="164597511" sldId="371"/>
            <ac:spMk id="79" creationId="{13A7F434-17CC-8B07-4F2F-4E36313F2C94}"/>
          </ac:spMkLst>
        </pc:spChg>
        <pc:spChg chg="add mod">
          <ac:chgData name="Paula Owens" userId="b67acbd404e246bb" providerId="LiveId" clId="{27E50C26-F8E8-43FA-A75B-C8B27E313A0C}" dt="2022-10-28T02:02:43.855" v="2857" actId="1076"/>
          <ac:spMkLst>
            <pc:docMk/>
            <pc:sldMk cId="164597511" sldId="371"/>
            <ac:spMk id="80" creationId="{593B2D44-503F-B322-05FB-552A7CCCBA48}"/>
          </ac:spMkLst>
        </pc:spChg>
        <pc:spChg chg="add mod">
          <ac:chgData name="Paula Owens" userId="b67acbd404e246bb" providerId="LiveId" clId="{27E50C26-F8E8-43FA-A75B-C8B27E313A0C}" dt="2022-10-28T02:02:33.288" v="2854" actId="1076"/>
          <ac:spMkLst>
            <pc:docMk/>
            <pc:sldMk cId="164597511" sldId="371"/>
            <ac:spMk id="81" creationId="{C07865E6-E78F-DBDB-1647-DC7EDA9C4E02}"/>
          </ac:spMkLst>
        </pc:spChg>
        <pc:spChg chg="add mod">
          <ac:chgData name="Paula Owens" userId="b67acbd404e246bb" providerId="LiveId" clId="{27E50C26-F8E8-43FA-A75B-C8B27E313A0C}" dt="2022-10-28T01:17:31.124" v="2717" actId="14100"/>
          <ac:spMkLst>
            <pc:docMk/>
            <pc:sldMk cId="164597511" sldId="371"/>
            <ac:spMk id="84" creationId="{F04BAC1C-8E78-2229-0DF9-1219DCF8573B}"/>
          </ac:spMkLst>
        </pc:spChg>
        <pc:spChg chg="add mod">
          <ac:chgData name="Paula Owens" userId="b67acbd404e246bb" providerId="LiveId" clId="{27E50C26-F8E8-43FA-A75B-C8B27E313A0C}" dt="2022-10-28T02:05:50.267" v="2864" actId="164"/>
          <ac:spMkLst>
            <pc:docMk/>
            <pc:sldMk cId="164597511" sldId="371"/>
            <ac:spMk id="85" creationId="{3A85C08D-C6BD-DF7E-4AE8-04EB0BFCF410}"/>
          </ac:spMkLst>
        </pc:spChg>
        <pc:spChg chg="add mod">
          <ac:chgData name="Paula Owens" userId="b67acbd404e246bb" providerId="LiveId" clId="{27E50C26-F8E8-43FA-A75B-C8B27E313A0C}" dt="2022-10-28T02:05:50.267" v="2864" actId="164"/>
          <ac:spMkLst>
            <pc:docMk/>
            <pc:sldMk cId="164597511" sldId="371"/>
            <ac:spMk id="86" creationId="{3C555A9F-FEAB-6BD4-1A6D-692DC0C65AF8}"/>
          </ac:spMkLst>
        </pc:spChg>
        <pc:spChg chg="add mod">
          <ac:chgData name="Paula Owens" userId="b67acbd404e246bb" providerId="LiveId" clId="{27E50C26-F8E8-43FA-A75B-C8B27E313A0C}" dt="2022-10-28T01:20:10.076" v="2771" actId="20577"/>
          <ac:spMkLst>
            <pc:docMk/>
            <pc:sldMk cId="164597511" sldId="371"/>
            <ac:spMk id="87" creationId="{820B445C-64D7-2467-3B0A-1FDD7B999F7A}"/>
          </ac:spMkLst>
        </pc:spChg>
        <pc:spChg chg="add del mod">
          <ac:chgData name="Paula Owens" userId="b67acbd404e246bb" providerId="LiveId" clId="{27E50C26-F8E8-43FA-A75B-C8B27E313A0C}" dt="2022-10-28T01:21:12.512" v="2787"/>
          <ac:spMkLst>
            <pc:docMk/>
            <pc:sldMk cId="164597511" sldId="371"/>
            <ac:spMk id="88" creationId="{B120BEEF-9D14-507D-047A-CB431D5B7FE9}"/>
          </ac:spMkLst>
        </pc:spChg>
        <pc:spChg chg="add mod">
          <ac:chgData name="Paula Owens" userId="b67acbd404e246bb" providerId="LiveId" clId="{27E50C26-F8E8-43FA-A75B-C8B27E313A0C}" dt="2022-10-28T02:05:50.267" v="2864" actId="164"/>
          <ac:spMkLst>
            <pc:docMk/>
            <pc:sldMk cId="164597511" sldId="371"/>
            <ac:spMk id="89" creationId="{22E06D5D-0BE5-2366-EEA8-3889A676801B}"/>
          </ac:spMkLst>
        </pc:spChg>
        <pc:spChg chg="add mod">
          <ac:chgData name="Paula Owens" userId="b67acbd404e246bb" providerId="LiveId" clId="{27E50C26-F8E8-43FA-A75B-C8B27E313A0C}" dt="2022-10-28T02:05:50.267" v="2864" actId="164"/>
          <ac:spMkLst>
            <pc:docMk/>
            <pc:sldMk cId="164597511" sldId="371"/>
            <ac:spMk id="91" creationId="{1D524507-9CD7-7DAD-2719-D5F8A2BFBB21}"/>
          </ac:spMkLst>
        </pc:spChg>
        <pc:spChg chg="add del">
          <ac:chgData name="Paula Owens" userId="b67acbd404e246bb" providerId="LiveId" clId="{27E50C26-F8E8-43FA-A75B-C8B27E313A0C}" dt="2022-10-28T02:01:33.771" v="2821" actId="22"/>
          <ac:spMkLst>
            <pc:docMk/>
            <pc:sldMk cId="164597511" sldId="371"/>
            <ac:spMk id="93" creationId="{22F52ED5-698F-68B5-F2C9-F191B8CD491D}"/>
          </ac:spMkLst>
        </pc:spChg>
        <pc:spChg chg="add mod">
          <ac:chgData name="Paula Owens" userId="b67acbd404e246bb" providerId="LiveId" clId="{27E50C26-F8E8-43FA-A75B-C8B27E313A0C}" dt="2022-10-28T02:02:59.405" v="2862" actId="1076"/>
          <ac:spMkLst>
            <pc:docMk/>
            <pc:sldMk cId="164597511" sldId="371"/>
            <ac:spMk id="94" creationId="{1AD6A1F4-61A0-AFC4-3984-7D6F2A53DF97}"/>
          </ac:spMkLst>
        </pc:spChg>
        <pc:spChg chg="add mod">
          <ac:chgData name="Paula Owens" userId="b67acbd404e246bb" providerId="LiveId" clId="{27E50C26-F8E8-43FA-A75B-C8B27E313A0C}" dt="2022-10-28T02:02:56.057" v="2861" actId="1076"/>
          <ac:spMkLst>
            <pc:docMk/>
            <pc:sldMk cId="164597511" sldId="371"/>
            <ac:spMk id="95" creationId="{9D1080BF-2E5E-0028-8ACF-668A42A2FA55}"/>
          </ac:spMkLst>
        </pc:spChg>
        <pc:spChg chg="add del mod">
          <ac:chgData name="Paula Owens" userId="b67acbd404e246bb" providerId="LiveId" clId="{27E50C26-F8E8-43FA-A75B-C8B27E313A0C}" dt="2022-10-28T02:09:53.098" v="2889"/>
          <ac:spMkLst>
            <pc:docMk/>
            <pc:sldMk cId="164597511" sldId="371"/>
            <ac:spMk id="99" creationId="{A93FF446-A986-D451-FA07-773A33845DB3}"/>
          </ac:spMkLst>
        </pc:spChg>
        <pc:spChg chg="add mod">
          <ac:chgData name="Paula Owens" userId="b67acbd404e246bb" providerId="LiveId" clId="{27E50C26-F8E8-43FA-A75B-C8B27E313A0C}" dt="2022-10-28T02:09:21.906" v="2881" actId="1076"/>
          <ac:spMkLst>
            <pc:docMk/>
            <pc:sldMk cId="164597511" sldId="371"/>
            <ac:spMk id="100" creationId="{6ED5F4E3-1D93-F577-C679-784875111846}"/>
          </ac:spMkLst>
        </pc:spChg>
        <pc:spChg chg="add mod">
          <ac:chgData name="Paula Owens" userId="b67acbd404e246bb" providerId="LiveId" clId="{27E50C26-F8E8-43FA-A75B-C8B27E313A0C}" dt="2022-10-28T02:09:44.934" v="2885" actId="1076"/>
          <ac:spMkLst>
            <pc:docMk/>
            <pc:sldMk cId="164597511" sldId="371"/>
            <ac:spMk id="101" creationId="{6C94393C-820C-43BA-C1BC-2B216A683AE6}"/>
          </ac:spMkLst>
        </pc:spChg>
        <pc:grpChg chg="del mod">
          <ac:chgData name="Paula Owens" userId="b67acbd404e246bb" providerId="LiveId" clId="{27E50C26-F8E8-43FA-A75B-C8B27E313A0C}" dt="2022-10-28T00:02:37.025" v="2322"/>
          <ac:grpSpMkLst>
            <pc:docMk/>
            <pc:sldMk cId="164597511" sldId="371"/>
            <ac:grpSpMk id="16" creationId="{CE8C80E1-F00B-975C-09A7-3D0888FB1248}"/>
          </ac:grpSpMkLst>
        </pc:grpChg>
        <pc:grpChg chg="del mod">
          <ac:chgData name="Paula Owens" userId="b67acbd404e246bb" providerId="LiveId" clId="{27E50C26-F8E8-43FA-A75B-C8B27E313A0C}" dt="2022-10-28T00:02:47.916" v="2324"/>
          <ac:grpSpMkLst>
            <pc:docMk/>
            <pc:sldMk cId="164597511" sldId="371"/>
            <ac:grpSpMk id="18" creationId="{3B9368AB-A391-AE9E-BDE0-838D03A7E40C}"/>
          </ac:grpSpMkLst>
        </pc:grpChg>
        <pc:grpChg chg="mod">
          <ac:chgData name="Paula Owens" userId="b67acbd404e246bb" providerId="LiveId" clId="{27E50C26-F8E8-43FA-A75B-C8B27E313A0C}" dt="2022-10-28T00:09:10.985" v="2369" actId="164"/>
          <ac:grpSpMkLst>
            <pc:docMk/>
            <pc:sldMk cId="164597511" sldId="371"/>
            <ac:grpSpMk id="20" creationId="{8DB1B43B-2B43-E435-6BA1-0EF98959DE89}"/>
          </ac:grpSpMkLst>
        </pc:grpChg>
        <pc:grpChg chg="add mod">
          <ac:chgData name="Paula Owens" userId="b67acbd404e246bb" providerId="LiveId" clId="{27E50C26-F8E8-43FA-A75B-C8B27E313A0C}" dt="2022-10-28T00:07:16.012" v="2355" actId="164"/>
          <ac:grpSpMkLst>
            <pc:docMk/>
            <pc:sldMk cId="164597511" sldId="371"/>
            <ac:grpSpMk id="23" creationId="{F70A2548-BF8D-0F56-2FF8-A549E0EAEB3A}"/>
          </ac:grpSpMkLst>
        </pc:grpChg>
        <pc:grpChg chg="add mod">
          <ac:chgData name="Paula Owens" userId="b67acbd404e246bb" providerId="LiveId" clId="{27E50C26-F8E8-43FA-A75B-C8B27E313A0C}" dt="2022-10-28T00:07:14.242" v="2353" actId="164"/>
          <ac:grpSpMkLst>
            <pc:docMk/>
            <pc:sldMk cId="164597511" sldId="371"/>
            <ac:grpSpMk id="24" creationId="{A51FB44B-D010-3685-F1FD-4A09FCC03B4A}"/>
          </ac:grpSpMkLst>
        </pc:grpChg>
        <pc:grpChg chg="add mod">
          <ac:chgData name="Paula Owens" userId="b67acbd404e246bb" providerId="LiveId" clId="{27E50C26-F8E8-43FA-A75B-C8B27E313A0C}" dt="2022-10-28T02:05:50.267" v="2864" actId="164"/>
          <ac:grpSpMkLst>
            <pc:docMk/>
            <pc:sldMk cId="164597511" sldId="371"/>
            <ac:grpSpMk id="25" creationId="{70B5225B-DA7C-0B1A-CC07-A5AD4F4FA188}"/>
          </ac:grpSpMkLst>
        </pc:grpChg>
        <pc:grpChg chg="add mod">
          <ac:chgData name="Paula Owens" userId="b67acbd404e246bb" providerId="LiveId" clId="{27E50C26-F8E8-43FA-A75B-C8B27E313A0C}" dt="2022-10-28T02:06:16.461" v="2866" actId="164"/>
          <ac:grpSpMkLst>
            <pc:docMk/>
            <pc:sldMk cId="164597511" sldId="371"/>
            <ac:grpSpMk id="96" creationId="{A3B22717-9A47-69EC-2B0E-0ADCF494F6FB}"/>
          </ac:grpSpMkLst>
        </pc:grpChg>
        <pc:grpChg chg="add mod">
          <ac:chgData name="Paula Owens" userId="b67acbd404e246bb" providerId="LiveId" clId="{27E50C26-F8E8-43FA-A75B-C8B27E313A0C}" dt="2022-10-28T02:07:07.244" v="2868" actId="164"/>
          <ac:grpSpMkLst>
            <pc:docMk/>
            <pc:sldMk cId="164597511" sldId="371"/>
            <ac:grpSpMk id="97" creationId="{417FCA69-601D-8C18-3BC4-C247C4711AD7}"/>
          </ac:grpSpMkLst>
        </pc:grpChg>
        <pc:grpChg chg="add mod">
          <ac:chgData name="Paula Owens" userId="b67acbd404e246bb" providerId="LiveId" clId="{27E50C26-F8E8-43FA-A75B-C8B27E313A0C}" dt="2022-10-28T02:07:44.260" v="2870" actId="688"/>
          <ac:grpSpMkLst>
            <pc:docMk/>
            <pc:sldMk cId="164597511" sldId="371"/>
            <ac:grpSpMk id="98" creationId="{F9307874-560B-8809-17CC-5F33B7CD4695}"/>
          </ac:grpSpMkLst>
        </pc:grpChg>
        <pc:picChg chg="add del mod">
          <ac:chgData name="Paula Owens" userId="b67acbd404e246bb" providerId="LiveId" clId="{27E50C26-F8E8-43FA-A75B-C8B27E313A0C}" dt="2022-10-28T00:07:23.894" v="2358" actId="21"/>
          <ac:picMkLst>
            <pc:docMk/>
            <pc:sldMk cId="164597511" sldId="371"/>
            <ac:picMk id="4" creationId="{29F3F6E5-0CA1-DB01-656F-FE0136A02329}"/>
          </ac:picMkLst>
        </pc:picChg>
        <pc:picChg chg="add mod">
          <ac:chgData name="Paula Owens" userId="b67acbd404e246bb" providerId="LiveId" clId="{27E50C26-F8E8-43FA-A75B-C8B27E313A0C}" dt="2022-10-28T00:21:15.362" v="2427" actId="1076"/>
          <ac:picMkLst>
            <pc:docMk/>
            <pc:sldMk cId="164597511" sldId="371"/>
            <ac:picMk id="40" creationId="{620D1F2C-52CB-79F0-008F-25B62B3FBD35}"/>
          </ac:picMkLst>
        </pc:picChg>
        <pc:picChg chg="add mod">
          <ac:chgData name="Paula Owens" userId="b67acbd404e246bb" providerId="LiveId" clId="{27E50C26-F8E8-43FA-A75B-C8B27E313A0C}" dt="2022-10-28T01:17:06.594" v="2669" actId="1076"/>
          <ac:picMkLst>
            <pc:docMk/>
            <pc:sldMk cId="164597511" sldId="371"/>
            <ac:picMk id="83" creationId="{C49117BF-ABA3-4970-147F-3B4AF8DF69A3}"/>
          </ac:picMkLst>
        </pc:picChg>
        <pc:inkChg chg="add mod">
          <ac:chgData name="Paula Owens" userId="b67acbd404e246bb" providerId="LiveId" clId="{27E50C26-F8E8-43FA-A75B-C8B27E313A0C}" dt="2022-10-28T00:09:10.985" v="2369" actId="164"/>
          <ac:inkMkLst>
            <pc:docMk/>
            <pc:sldMk cId="164597511" sldId="371"/>
            <ac:inkMk id="6" creationId="{A8A895DE-D094-B7F4-138B-CF1DE797B8BC}"/>
          </ac:inkMkLst>
        </pc:inkChg>
        <pc:inkChg chg="add del">
          <ac:chgData name="Paula Owens" userId="b67acbd404e246bb" providerId="LiveId" clId="{27E50C26-F8E8-43FA-A75B-C8B27E313A0C}" dt="2022-10-28T00:00:27.411" v="2310" actId="9405"/>
          <ac:inkMkLst>
            <pc:docMk/>
            <pc:sldMk cId="164597511" sldId="371"/>
            <ac:inkMk id="7" creationId="{8F3C1C13-D55F-C3CF-D582-A94016256C70}"/>
          </ac:inkMkLst>
        </pc:inkChg>
        <pc:inkChg chg="add mod">
          <ac:chgData name="Paula Owens" userId="b67acbd404e246bb" providerId="LiveId" clId="{27E50C26-F8E8-43FA-A75B-C8B27E313A0C}" dt="2022-10-28T00:09:10.985" v="2369" actId="164"/>
          <ac:inkMkLst>
            <pc:docMk/>
            <pc:sldMk cId="164597511" sldId="371"/>
            <ac:inkMk id="8" creationId="{716279B8-B4CA-7297-6825-1E4155516DE5}"/>
          </ac:inkMkLst>
        </pc:inkChg>
        <pc:inkChg chg="add mod">
          <ac:chgData name="Paula Owens" userId="b67acbd404e246bb" providerId="LiveId" clId="{27E50C26-F8E8-43FA-A75B-C8B27E313A0C}" dt="2022-10-28T00:09:10.985" v="2369" actId="164"/>
          <ac:inkMkLst>
            <pc:docMk/>
            <pc:sldMk cId="164597511" sldId="371"/>
            <ac:inkMk id="9" creationId="{9270E9C6-6C07-AC15-4F65-5AD4888BB25B}"/>
          </ac:inkMkLst>
        </pc:inkChg>
        <pc:inkChg chg="add mod">
          <ac:chgData name="Paula Owens" userId="b67acbd404e246bb" providerId="LiveId" clId="{27E50C26-F8E8-43FA-A75B-C8B27E313A0C}" dt="2022-10-28T00:09:10.985" v="2369" actId="164"/>
          <ac:inkMkLst>
            <pc:docMk/>
            <pc:sldMk cId="164597511" sldId="371"/>
            <ac:inkMk id="10" creationId="{41B5E70E-0D42-A40D-3F12-3672DB0B6879}"/>
          </ac:inkMkLst>
        </pc:inkChg>
        <pc:inkChg chg="add del">
          <ac:chgData name="Paula Owens" userId="b67acbd404e246bb" providerId="LiveId" clId="{27E50C26-F8E8-43FA-A75B-C8B27E313A0C}" dt="2022-10-28T00:01:51.545" v="2315" actId="9405"/>
          <ac:inkMkLst>
            <pc:docMk/>
            <pc:sldMk cId="164597511" sldId="371"/>
            <ac:inkMk id="11" creationId="{C195A206-9F26-1C8C-A281-A111E40C826B}"/>
          </ac:inkMkLst>
        </pc:inkChg>
        <pc:inkChg chg="add mod">
          <ac:chgData name="Paula Owens" userId="b67acbd404e246bb" providerId="LiveId" clId="{27E50C26-F8E8-43FA-A75B-C8B27E313A0C}" dt="2022-10-28T00:09:10.985" v="2369" actId="164"/>
          <ac:inkMkLst>
            <pc:docMk/>
            <pc:sldMk cId="164597511" sldId="371"/>
            <ac:inkMk id="12" creationId="{0851BDF1-3E82-99A9-C65D-486799632CCC}"/>
          </ac:inkMkLst>
        </pc:inkChg>
        <pc:inkChg chg="add mod">
          <ac:chgData name="Paula Owens" userId="b67acbd404e246bb" providerId="LiveId" clId="{27E50C26-F8E8-43FA-A75B-C8B27E313A0C}" dt="2022-10-28T00:07:16.012" v="2355" actId="164"/>
          <ac:inkMkLst>
            <pc:docMk/>
            <pc:sldMk cId="164597511" sldId="371"/>
            <ac:inkMk id="13" creationId="{7CDCCBA4-D865-295B-C8FC-0BBA85123A40}"/>
          </ac:inkMkLst>
        </pc:inkChg>
        <pc:inkChg chg="add mod">
          <ac:chgData name="Paula Owens" userId="b67acbd404e246bb" providerId="LiveId" clId="{27E50C26-F8E8-43FA-A75B-C8B27E313A0C}" dt="2022-10-28T00:07:16.012" v="2355" actId="164"/>
          <ac:inkMkLst>
            <pc:docMk/>
            <pc:sldMk cId="164597511" sldId="371"/>
            <ac:inkMk id="14" creationId="{A3127FF2-E3B4-5D02-86F9-C3465E9034CF}"/>
          </ac:inkMkLst>
        </pc:inkChg>
        <pc:inkChg chg="add mod">
          <ac:chgData name="Paula Owens" userId="b67acbd404e246bb" providerId="LiveId" clId="{27E50C26-F8E8-43FA-A75B-C8B27E313A0C}" dt="2022-10-28T00:09:10.985" v="2369" actId="164"/>
          <ac:inkMkLst>
            <pc:docMk/>
            <pc:sldMk cId="164597511" sldId="371"/>
            <ac:inkMk id="15" creationId="{B91243DC-1243-E38B-7AF6-113C0A144F61}"/>
          </ac:inkMkLst>
        </pc:inkChg>
        <pc:inkChg chg="add mod">
          <ac:chgData name="Paula Owens" userId="b67acbd404e246bb" providerId="LiveId" clId="{27E50C26-F8E8-43FA-A75B-C8B27E313A0C}" dt="2022-10-28T00:09:10.985" v="2369" actId="164"/>
          <ac:inkMkLst>
            <pc:docMk/>
            <pc:sldMk cId="164597511" sldId="371"/>
            <ac:inkMk id="17" creationId="{5BC7A14F-4BB3-6948-F675-BB57232C9AF6}"/>
          </ac:inkMkLst>
        </pc:inkChg>
        <pc:inkChg chg="add mod">
          <ac:chgData name="Paula Owens" userId="b67acbd404e246bb" providerId="LiveId" clId="{27E50C26-F8E8-43FA-A75B-C8B27E313A0C}" dt="2022-10-28T00:07:16.012" v="2355" actId="164"/>
          <ac:inkMkLst>
            <pc:docMk/>
            <pc:sldMk cId="164597511" sldId="371"/>
            <ac:inkMk id="19" creationId="{6BC3FC38-3C7D-3841-8E25-4F68D63522CB}"/>
          </ac:inkMkLst>
        </pc:inkChg>
        <pc:inkChg chg="add mod">
          <ac:chgData name="Paula Owens" userId="b67acbd404e246bb" providerId="LiveId" clId="{27E50C26-F8E8-43FA-A75B-C8B27E313A0C}" dt="2022-10-28T02:07:44.260" v="2870" actId="688"/>
          <ac:inkMkLst>
            <pc:docMk/>
            <pc:sldMk cId="164597511" sldId="371"/>
            <ac:inkMk id="43" creationId="{E52238B7-CD48-1398-2A4E-20E7DFF2FF49}"/>
          </ac:inkMkLst>
        </pc:inkChg>
        <pc:inkChg chg="add mod">
          <ac:chgData name="Paula Owens" userId="b67acbd404e246bb" providerId="LiveId" clId="{27E50C26-F8E8-43FA-A75B-C8B27E313A0C}" dt="2022-10-28T02:05:50.267" v="2864" actId="164"/>
          <ac:inkMkLst>
            <pc:docMk/>
            <pc:sldMk cId="164597511" sldId="371"/>
            <ac:inkMk id="44" creationId="{395637C8-338F-F376-7E83-E02D57D91F26}"/>
          </ac:inkMkLst>
        </pc:inkChg>
        <pc:inkChg chg="add mod">
          <ac:chgData name="Paula Owens" userId="b67acbd404e246bb" providerId="LiveId" clId="{27E50C26-F8E8-43FA-A75B-C8B27E313A0C}" dt="2022-10-28T02:07:44.260" v="2870" actId="688"/>
          <ac:inkMkLst>
            <pc:docMk/>
            <pc:sldMk cId="164597511" sldId="371"/>
            <ac:inkMk id="45" creationId="{DB4AE175-8F38-3559-5735-25795332E0C6}"/>
          </ac:inkMkLst>
        </pc:inkChg>
        <pc:inkChg chg="add mod">
          <ac:chgData name="Paula Owens" userId="b67acbd404e246bb" providerId="LiveId" clId="{27E50C26-F8E8-43FA-A75B-C8B27E313A0C}" dt="2022-10-28T02:07:44.260" v="2870" actId="688"/>
          <ac:inkMkLst>
            <pc:docMk/>
            <pc:sldMk cId="164597511" sldId="371"/>
            <ac:inkMk id="46" creationId="{4357A21F-EE4C-63B0-DD87-A49910A4C9C9}"/>
          </ac:inkMkLst>
        </pc:inkChg>
        <pc:inkChg chg="add">
          <ac:chgData name="Paula Owens" userId="b67acbd404e246bb" providerId="LiveId" clId="{27E50C26-F8E8-43FA-A75B-C8B27E313A0C}" dt="2022-10-28T00:31:08.334" v="2471" actId="9405"/>
          <ac:inkMkLst>
            <pc:docMk/>
            <pc:sldMk cId="164597511" sldId="371"/>
            <ac:inkMk id="47" creationId="{9B120C9D-D140-FE21-D460-CBC72E88C853}"/>
          </ac:inkMkLst>
        </pc:inkChg>
        <pc:inkChg chg="add del">
          <ac:chgData name="Paula Owens" userId="b67acbd404e246bb" providerId="LiveId" clId="{27E50C26-F8E8-43FA-A75B-C8B27E313A0C}" dt="2022-10-28T00:31:35.881" v="2483" actId="9405"/>
          <ac:inkMkLst>
            <pc:docMk/>
            <pc:sldMk cId="164597511" sldId="371"/>
            <ac:inkMk id="48" creationId="{797050DF-B859-399D-EF24-D019A20150E5}"/>
          </ac:inkMkLst>
        </pc:inkChg>
        <pc:inkChg chg="add del">
          <ac:chgData name="Paula Owens" userId="b67acbd404e246bb" providerId="LiveId" clId="{27E50C26-F8E8-43FA-A75B-C8B27E313A0C}" dt="2022-10-28T00:31:34.545" v="2482" actId="9405"/>
          <ac:inkMkLst>
            <pc:docMk/>
            <pc:sldMk cId="164597511" sldId="371"/>
            <ac:inkMk id="49" creationId="{BFDD2B66-DDCA-6BFB-B5E9-D6FBA49B7B05}"/>
          </ac:inkMkLst>
        </pc:inkChg>
        <pc:inkChg chg="add del">
          <ac:chgData name="Paula Owens" userId="b67acbd404e246bb" providerId="LiveId" clId="{27E50C26-F8E8-43FA-A75B-C8B27E313A0C}" dt="2022-10-28T00:31:33.537" v="2481" actId="9405"/>
          <ac:inkMkLst>
            <pc:docMk/>
            <pc:sldMk cId="164597511" sldId="371"/>
            <ac:inkMk id="50" creationId="{CA22CC63-CF59-A426-D1E8-CAEE3D5C317B}"/>
          </ac:inkMkLst>
        </pc:inkChg>
        <pc:inkChg chg="add del">
          <ac:chgData name="Paula Owens" userId="b67acbd404e246bb" providerId="LiveId" clId="{27E50C26-F8E8-43FA-A75B-C8B27E313A0C}" dt="2022-10-28T00:31:32.485" v="2480" actId="9405"/>
          <ac:inkMkLst>
            <pc:docMk/>
            <pc:sldMk cId="164597511" sldId="371"/>
            <ac:inkMk id="51" creationId="{1B950BCE-3D9C-58CE-EFAE-BE1B39B825C6}"/>
          </ac:inkMkLst>
        </pc:inkChg>
        <pc:inkChg chg="add del">
          <ac:chgData name="Paula Owens" userId="b67acbd404e246bb" providerId="LiveId" clId="{27E50C26-F8E8-43FA-A75B-C8B27E313A0C}" dt="2022-10-28T00:31:31.709" v="2479" actId="9405"/>
          <ac:inkMkLst>
            <pc:docMk/>
            <pc:sldMk cId="164597511" sldId="371"/>
            <ac:inkMk id="52" creationId="{9886E690-50A8-D1AD-CF33-269EEDFAB865}"/>
          </ac:inkMkLst>
        </pc:inkChg>
        <pc:inkChg chg="add del">
          <ac:chgData name="Paula Owens" userId="b67acbd404e246bb" providerId="LiveId" clId="{27E50C26-F8E8-43FA-A75B-C8B27E313A0C}" dt="2022-10-28T00:31:30.953" v="2478" actId="9405"/>
          <ac:inkMkLst>
            <pc:docMk/>
            <pc:sldMk cId="164597511" sldId="371"/>
            <ac:inkMk id="53" creationId="{1D292A55-106F-0591-1D20-D5E4EA18714F}"/>
          </ac:inkMkLst>
        </pc:inkChg>
        <pc:inkChg chg="add">
          <ac:chgData name="Paula Owens" userId="b67acbd404e246bb" providerId="LiveId" clId="{27E50C26-F8E8-43FA-A75B-C8B27E313A0C}" dt="2022-10-28T00:31:44.915" v="2484" actId="9405"/>
          <ac:inkMkLst>
            <pc:docMk/>
            <pc:sldMk cId="164597511" sldId="371"/>
            <ac:inkMk id="54" creationId="{84809771-2781-E924-1CCC-D191A1D9007D}"/>
          </ac:inkMkLst>
        </pc:inkChg>
        <pc:inkChg chg="add">
          <ac:chgData name="Paula Owens" userId="b67acbd404e246bb" providerId="LiveId" clId="{27E50C26-F8E8-43FA-A75B-C8B27E313A0C}" dt="2022-10-28T00:31:49.057" v="2485" actId="9405"/>
          <ac:inkMkLst>
            <pc:docMk/>
            <pc:sldMk cId="164597511" sldId="371"/>
            <ac:inkMk id="55" creationId="{C509CBD4-D564-F6AA-1F6C-C901164B73ED}"/>
          </ac:inkMkLst>
        </pc:inkChg>
        <pc:inkChg chg="add">
          <ac:chgData name="Paula Owens" userId="b67acbd404e246bb" providerId="LiveId" clId="{27E50C26-F8E8-43FA-A75B-C8B27E313A0C}" dt="2022-10-28T00:31:51.349" v="2486" actId="9405"/>
          <ac:inkMkLst>
            <pc:docMk/>
            <pc:sldMk cId="164597511" sldId="371"/>
            <ac:inkMk id="56" creationId="{D7AA499B-330B-2811-C8FA-CAD1597D1C24}"/>
          </ac:inkMkLst>
        </pc:inkChg>
        <pc:inkChg chg="add mod">
          <ac:chgData name="Paula Owens" userId="b67acbd404e246bb" providerId="LiveId" clId="{27E50C26-F8E8-43FA-A75B-C8B27E313A0C}" dt="2022-10-28T02:07:44.260" v="2870" actId="688"/>
          <ac:inkMkLst>
            <pc:docMk/>
            <pc:sldMk cId="164597511" sldId="371"/>
            <ac:inkMk id="57" creationId="{8977BFF6-6511-F010-9E91-D33188431E23}"/>
          </ac:inkMkLst>
        </pc:inkChg>
        <pc:inkChg chg="add">
          <ac:chgData name="Paula Owens" userId="b67acbd404e246bb" providerId="LiveId" clId="{27E50C26-F8E8-43FA-A75B-C8B27E313A0C}" dt="2022-10-28T00:32:04.847" v="2488" actId="9405"/>
          <ac:inkMkLst>
            <pc:docMk/>
            <pc:sldMk cId="164597511" sldId="371"/>
            <ac:inkMk id="58" creationId="{BDEBF824-4E83-6252-FB83-8E3A841C3255}"/>
          </ac:inkMkLst>
        </pc:inkChg>
        <pc:inkChg chg="add mod">
          <ac:chgData name="Paula Owens" userId="b67acbd404e246bb" providerId="LiveId" clId="{27E50C26-F8E8-43FA-A75B-C8B27E313A0C}" dt="2022-10-28T02:07:07.244" v="2868" actId="164"/>
          <ac:inkMkLst>
            <pc:docMk/>
            <pc:sldMk cId="164597511" sldId="371"/>
            <ac:inkMk id="59" creationId="{F844B218-91EC-923B-3AB0-A7CF201E2069}"/>
          </ac:inkMkLst>
        </pc:inkChg>
        <pc:inkChg chg="add">
          <ac:chgData name="Paula Owens" userId="b67acbd404e246bb" providerId="LiveId" clId="{27E50C26-F8E8-43FA-A75B-C8B27E313A0C}" dt="2022-10-28T00:32:09.412" v="2490" actId="9405"/>
          <ac:inkMkLst>
            <pc:docMk/>
            <pc:sldMk cId="164597511" sldId="371"/>
            <ac:inkMk id="60" creationId="{F70CB992-2ECA-32CA-D527-6BE7A61C12C2}"/>
          </ac:inkMkLst>
        </pc:inkChg>
        <pc:inkChg chg="add del">
          <ac:chgData name="Paula Owens" userId="b67acbd404e246bb" providerId="LiveId" clId="{27E50C26-F8E8-43FA-A75B-C8B27E313A0C}" dt="2022-10-28T01:09:29.957" v="2518" actId="9405"/>
          <ac:inkMkLst>
            <pc:docMk/>
            <pc:sldMk cId="164597511" sldId="371"/>
            <ac:inkMk id="65" creationId="{6F134839-DF1D-AF81-95C7-7688492121B9}"/>
          </ac:inkMkLst>
        </pc:inkChg>
        <pc:inkChg chg="add del">
          <ac:chgData name="Paula Owens" userId="b67acbd404e246bb" providerId="LiveId" clId="{27E50C26-F8E8-43FA-A75B-C8B27E313A0C}" dt="2022-10-28T01:09:29.284" v="2517" actId="9405"/>
          <ac:inkMkLst>
            <pc:docMk/>
            <pc:sldMk cId="164597511" sldId="371"/>
            <ac:inkMk id="66" creationId="{E1BA4D9A-FAB4-A6D1-9F5F-841FB583751E}"/>
          </ac:inkMkLst>
        </pc:inkChg>
        <pc:inkChg chg="add del">
          <ac:chgData name="Paula Owens" userId="b67acbd404e246bb" providerId="LiveId" clId="{27E50C26-F8E8-43FA-A75B-C8B27E313A0C}" dt="2022-10-28T01:10:15.415" v="2524" actId="9405"/>
          <ac:inkMkLst>
            <pc:docMk/>
            <pc:sldMk cId="164597511" sldId="371"/>
            <ac:inkMk id="67" creationId="{B2F9F3D9-0FAC-1D23-937E-DE492E3C0475}"/>
          </ac:inkMkLst>
        </pc:inkChg>
        <pc:inkChg chg="add del">
          <ac:chgData name="Paula Owens" userId="b67acbd404e246bb" providerId="LiveId" clId="{27E50C26-F8E8-43FA-A75B-C8B27E313A0C}" dt="2022-10-28T01:10:14.192" v="2523" actId="9405"/>
          <ac:inkMkLst>
            <pc:docMk/>
            <pc:sldMk cId="164597511" sldId="371"/>
            <ac:inkMk id="68" creationId="{311DE640-FB48-3BA9-4581-C593ED39826B}"/>
          </ac:inkMkLst>
        </pc:inkChg>
        <pc:inkChg chg="add del">
          <ac:chgData name="Paula Owens" userId="b67acbd404e246bb" providerId="LiveId" clId="{27E50C26-F8E8-43FA-A75B-C8B27E313A0C}" dt="2022-10-28T01:10:13.484" v="2522" actId="9405"/>
          <ac:inkMkLst>
            <pc:docMk/>
            <pc:sldMk cId="164597511" sldId="371"/>
            <ac:inkMk id="69" creationId="{AB8CF22D-FB40-5B81-6F6D-5D8A1D74F08B}"/>
          </ac:inkMkLst>
        </pc:inkChg>
        <pc:inkChg chg="add mod">
          <ac:chgData name="Paula Owens" userId="b67acbd404e246bb" providerId="LiveId" clId="{27E50C26-F8E8-43FA-A75B-C8B27E313A0C}" dt="2022-10-28T02:06:16.461" v="2866" actId="164"/>
          <ac:inkMkLst>
            <pc:docMk/>
            <pc:sldMk cId="164597511" sldId="371"/>
            <ac:inkMk id="70" creationId="{0FECA30C-B2AC-868A-2922-0066CFA4A439}"/>
          </ac:inkMkLst>
        </pc:inkChg>
        <pc:inkChg chg="add mod">
          <ac:chgData name="Paula Owens" userId="b67acbd404e246bb" providerId="LiveId" clId="{27E50C26-F8E8-43FA-A75B-C8B27E313A0C}" dt="2022-10-28T02:05:50.267" v="2864" actId="164"/>
          <ac:inkMkLst>
            <pc:docMk/>
            <pc:sldMk cId="164597511" sldId="371"/>
            <ac:inkMk id="71" creationId="{DEFC9127-8D7F-45DF-4986-42EE13B619A3}"/>
          </ac:inkMkLst>
        </pc:inkChg>
        <pc:inkChg chg="add mod">
          <ac:chgData name="Paula Owens" userId="b67acbd404e246bb" providerId="LiveId" clId="{27E50C26-F8E8-43FA-A75B-C8B27E313A0C}" dt="2022-10-28T02:09:51.584" v="2887" actId="1076"/>
          <ac:inkMkLst>
            <pc:docMk/>
            <pc:sldMk cId="164597511" sldId="371"/>
            <ac:inkMk id="72" creationId="{8FEEBECC-1532-E6DF-8FF5-21077B7DDB10}"/>
          </ac:inkMkLst>
        </pc:inkChg>
        <pc:inkChg chg="add del">
          <ac:chgData name="Paula Owens" userId="b67acbd404e246bb" providerId="LiveId" clId="{27E50C26-F8E8-43FA-A75B-C8B27E313A0C}" dt="2022-10-28T01:11:36.720" v="2529" actId="9405"/>
          <ac:inkMkLst>
            <pc:docMk/>
            <pc:sldMk cId="164597511" sldId="371"/>
            <ac:inkMk id="73" creationId="{6538B642-F13E-A3DE-3ACA-CC6020C054E9}"/>
          </ac:inkMkLst>
        </pc:inkChg>
        <pc:inkChg chg="add mod">
          <ac:chgData name="Paula Owens" userId="b67acbd404e246bb" providerId="LiveId" clId="{27E50C26-F8E8-43FA-A75B-C8B27E313A0C}" dt="2022-10-28T02:02:51.538" v="2860" actId="688"/>
          <ac:inkMkLst>
            <pc:docMk/>
            <pc:sldMk cId="164597511" sldId="371"/>
            <ac:inkMk id="74" creationId="{4538295E-EE45-4818-00F0-775F8510D633}"/>
          </ac:inkMkLst>
        </pc:inkChg>
        <pc:inkChg chg="add mod">
          <ac:chgData name="Paula Owens" userId="b67acbd404e246bb" providerId="LiveId" clId="{27E50C26-F8E8-43FA-A75B-C8B27E313A0C}" dt="2022-10-28T02:02:39.019" v="2856" actId="1076"/>
          <ac:inkMkLst>
            <pc:docMk/>
            <pc:sldMk cId="164597511" sldId="371"/>
            <ac:inkMk id="75" creationId="{78AC50DB-081F-1315-07C3-B0A577B93849}"/>
          </ac:inkMkLst>
        </pc:inkChg>
        <pc:cxnChg chg="add mod">
          <ac:chgData name="Paula Owens" userId="b67acbd404e246bb" providerId="LiveId" clId="{27E50C26-F8E8-43FA-A75B-C8B27E313A0C}" dt="2022-10-28T00:11:02.553" v="2377" actId="1582"/>
          <ac:cxnSpMkLst>
            <pc:docMk/>
            <pc:sldMk cId="164597511" sldId="371"/>
            <ac:cxnSpMk id="27" creationId="{7B860E55-61B0-34A2-D5E3-69EDCB0ABD10}"/>
          </ac:cxnSpMkLst>
        </pc:cxnChg>
        <pc:cxnChg chg="add mod">
          <ac:chgData name="Paula Owens" userId="b67acbd404e246bb" providerId="LiveId" clId="{27E50C26-F8E8-43FA-A75B-C8B27E313A0C}" dt="2022-10-28T00:11:30.376" v="2381" actId="1076"/>
          <ac:cxnSpMkLst>
            <pc:docMk/>
            <pc:sldMk cId="164597511" sldId="371"/>
            <ac:cxnSpMk id="30" creationId="{B1EBBE1E-1D91-47EE-319E-70374C3465DA}"/>
          </ac:cxnSpMkLst>
        </pc:cxnChg>
        <pc:cxnChg chg="add mod">
          <ac:chgData name="Paula Owens" userId="b67acbd404e246bb" providerId="LiveId" clId="{27E50C26-F8E8-43FA-A75B-C8B27E313A0C}" dt="2022-10-28T00:19:01.858" v="2390" actId="14100"/>
          <ac:cxnSpMkLst>
            <pc:docMk/>
            <pc:sldMk cId="164597511" sldId="371"/>
            <ac:cxnSpMk id="32" creationId="{947E7F26-9540-B377-F49B-6E30326BC5CC}"/>
          </ac:cxnSpMkLst>
        </pc:cxnChg>
        <pc:cxnChg chg="add mod">
          <ac:chgData name="Paula Owens" userId="b67acbd404e246bb" providerId="LiveId" clId="{27E50C26-F8E8-43FA-A75B-C8B27E313A0C}" dt="2022-10-28T00:18:38.053" v="2385" actId="14100"/>
          <ac:cxnSpMkLst>
            <pc:docMk/>
            <pc:sldMk cId="164597511" sldId="371"/>
            <ac:cxnSpMk id="33" creationId="{09AF5D3C-C197-7BFB-D89A-91FFF5E80525}"/>
          </ac:cxnSpMkLst>
        </pc:cxnChg>
        <pc:cxnChg chg="add mod">
          <ac:chgData name="Paula Owens" userId="b67acbd404e246bb" providerId="LiveId" clId="{27E50C26-F8E8-43FA-A75B-C8B27E313A0C}" dt="2022-10-28T00:19:15.006" v="2393" actId="14100"/>
          <ac:cxnSpMkLst>
            <pc:docMk/>
            <pc:sldMk cId="164597511" sldId="371"/>
            <ac:cxnSpMk id="37" creationId="{901802AC-9E03-0B7D-DD19-631A673FB1F4}"/>
          </ac:cxnSpMkLst>
        </pc:cxnChg>
        <pc:cxnChg chg="add mod">
          <ac:chgData name="Paula Owens" userId="b67acbd404e246bb" providerId="LiveId" clId="{27E50C26-F8E8-43FA-A75B-C8B27E313A0C}" dt="2022-10-28T02:05:50.267" v="2864" actId="164"/>
          <ac:cxnSpMkLst>
            <pc:docMk/>
            <pc:sldMk cId="164597511" sldId="371"/>
            <ac:cxnSpMk id="62" creationId="{639DD3D4-1711-3CF7-0BBE-476FBAEB22D4}"/>
          </ac:cxnSpMkLst>
        </pc:cxnChg>
        <pc:cxnChg chg="add mod">
          <ac:chgData name="Paula Owens" userId="b67acbd404e246bb" providerId="LiveId" clId="{27E50C26-F8E8-43FA-A75B-C8B27E313A0C}" dt="2022-10-28T02:02:36.084" v="2855" actId="1076"/>
          <ac:cxnSpMkLst>
            <pc:docMk/>
            <pc:sldMk cId="164597511" sldId="371"/>
            <ac:cxnSpMk id="77" creationId="{5C2037A2-0673-519A-8AD5-22B0E938D2A6}"/>
          </ac:cxnSpMkLst>
        </pc:cxnChg>
      </pc:sldChg>
      <pc:sldChg chg="addSp modSp new del mod">
        <pc:chgData name="Paula Owens" userId="b67acbd404e246bb" providerId="LiveId" clId="{27E50C26-F8E8-43FA-A75B-C8B27E313A0C}" dt="2022-10-28T01:26:22.317" v="2808" actId="47"/>
        <pc:sldMkLst>
          <pc:docMk/>
          <pc:sldMk cId="1517968008" sldId="372"/>
        </pc:sldMkLst>
        <pc:picChg chg="add mod">
          <ac:chgData name="Paula Owens" userId="b67acbd404e246bb" providerId="LiveId" clId="{27E50C26-F8E8-43FA-A75B-C8B27E313A0C}" dt="2022-10-28T00:07:52.374" v="2368" actId="688"/>
          <ac:picMkLst>
            <pc:docMk/>
            <pc:sldMk cId="1517968008" sldId="372"/>
            <ac:picMk id="3" creationId="{8201F294-6C9E-B5A1-4C07-D8209AFC4EA1}"/>
          </ac:picMkLst>
        </pc:picChg>
      </pc:sldChg>
      <pc:sldMasterChg chg="del delSldLayout">
        <pc:chgData name="Paula Owens" userId="b67acbd404e246bb" providerId="LiveId" clId="{27E50C26-F8E8-43FA-A75B-C8B27E313A0C}" dt="2022-10-27T22:33:07.344" v="2251" actId="47"/>
        <pc:sldMasterMkLst>
          <pc:docMk/>
          <pc:sldMasterMk cId="3192618036" sldId="2147483670"/>
        </pc:sldMasterMkLst>
        <pc:sldLayoutChg chg="del">
          <pc:chgData name="Paula Owens" userId="b67acbd404e246bb" providerId="LiveId" clId="{27E50C26-F8E8-43FA-A75B-C8B27E313A0C}" dt="2022-10-27T22:33:07.344" v="2251" actId="47"/>
          <pc:sldLayoutMkLst>
            <pc:docMk/>
            <pc:sldMasterMk cId="3192618036" sldId="2147483670"/>
            <pc:sldLayoutMk cId="596776149" sldId="2147483671"/>
          </pc:sldLayoutMkLst>
        </pc:sldLayoutChg>
        <pc:sldLayoutChg chg="del">
          <pc:chgData name="Paula Owens" userId="b67acbd404e246bb" providerId="LiveId" clId="{27E50C26-F8E8-43FA-A75B-C8B27E313A0C}" dt="2022-10-27T22:33:07.344" v="2251" actId="47"/>
          <pc:sldLayoutMkLst>
            <pc:docMk/>
            <pc:sldMasterMk cId="3192618036" sldId="2147483670"/>
            <pc:sldLayoutMk cId="811744009" sldId="2147483672"/>
          </pc:sldLayoutMkLst>
        </pc:sldLayoutChg>
        <pc:sldLayoutChg chg="del">
          <pc:chgData name="Paula Owens" userId="b67acbd404e246bb" providerId="LiveId" clId="{27E50C26-F8E8-43FA-A75B-C8B27E313A0C}" dt="2022-10-27T22:33:07.344" v="2251" actId="47"/>
          <pc:sldLayoutMkLst>
            <pc:docMk/>
            <pc:sldMasterMk cId="3192618036" sldId="2147483670"/>
            <pc:sldLayoutMk cId="998845639" sldId="2147483673"/>
          </pc:sldLayoutMkLst>
        </pc:sldLayoutChg>
        <pc:sldLayoutChg chg="del">
          <pc:chgData name="Paula Owens" userId="b67acbd404e246bb" providerId="LiveId" clId="{27E50C26-F8E8-43FA-A75B-C8B27E313A0C}" dt="2022-10-27T22:33:07.344" v="2251" actId="47"/>
          <pc:sldLayoutMkLst>
            <pc:docMk/>
            <pc:sldMasterMk cId="3192618036" sldId="2147483670"/>
            <pc:sldLayoutMk cId="2728307204" sldId="2147483674"/>
          </pc:sldLayoutMkLst>
        </pc:sldLayoutChg>
        <pc:sldLayoutChg chg="del">
          <pc:chgData name="Paula Owens" userId="b67acbd404e246bb" providerId="LiveId" clId="{27E50C26-F8E8-43FA-A75B-C8B27E313A0C}" dt="2022-10-27T22:33:07.344" v="2251" actId="47"/>
          <pc:sldLayoutMkLst>
            <pc:docMk/>
            <pc:sldMasterMk cId="3192618036" sldId="2147483670"/>
            <pc:sldLayoutMk cId="2380660222" sldId="2147483675"/>
          </pc:sldLayoutMkLst>
        </pc:sldLayoutChg>
        <pc:sldLayoutChg chg="del">
          <pc:chgData name="Paula Owens" userId="b67acbd404e246bb" providerId="LiveId" clId="{27E50C26-F8E8-43FA-A75B-C8B27E313A0C}" dt="2022-10-27T22:33:07.344" v="2251" actId="47"/>
          <pc:sldLayoutMkLst>
            <pc:docMk/>
            <pc:sldMasterMk cId="3192618036" sldId="2147483670"/>
            <pc:sldLayoutMk cId="2729418500" sldId="2147483676"/>
          </pc:sldLayoutMkLst>
        </pc:sldLayoutChg>
        <pc:sldLayoutChg chg="del">
          <pc:chgData name="Paula Owens" userId="b67acbd404e246bb" providerId="LiveId" clId="{27E50C26-F8E8-43FA-A75B-C8B27E313A0C}" dt="2022-10-27T22:33:07.344" v="2251" actId="47"/>
          <pc:sldLayoutMkLst>
            <pc:docMk/>
            <pc:sldMasterMk cId="3192618036" sldId="2147483670"/>
            <pc:sldLayoutMk cId="2175511833" sldId="2147483677"/>
          </pc:sldLayoutMkLst>
        </pc:sldLayoutChg>
        <pc:sldLayoutChg chg="del">
          <pc:chgData name="Paula Owens" userId="b67acbd404e246bb" providerId="LiveId" clId="{27E50C26-F8E8-43FA-A75B-C8B27E313A0C}" dt="2022-10-27T22:33:07.344" v="2251" actId="47"/>
          <pc:sldLayoutMkLst>
            <pc:docMk/>
            <pc:sldMasterMk cId="3192618036" sldId="2147483670"/>
            <pc:sldLayoutMk cId="1027613806" sldId="2147483678"/>
          </pc:sldLayoutMkLst>
        </pc:sldLayoutChg>
        <pc:sldLayoutChg chg="del">
          <pc:chgData name="Paula Owens" userId="b67acbd404e246bb" providerId="LiveId" clId="{27E50C26-F8E8-43FA-A75B-C8B27E313A0C}" dt="2022-10-27T22:33:07.344" v="2251" actId="47"/>
          <pc:sldLayoutMkLst>
            <pc:docMk/>
            <pc:sldMasterMk cId="3192618036" sldId="2147483670"/>
            <pc:sldLayoutMk cId="2349776483" sldId="2147483679"/>
          </pc:sldLayoutMkLst>
        </pc:sldLayoutChg>
        <pc:sldLayoutChg chg="del">
          <pc:chgData name="Paula Owens" userId="b67acbd404e246bb" providerId="LiveId" clId="{27E50C26-F8E8-43FA-A75B-C8B27E313A0C}" dt="2022-10-27T22:33:07.344" v="2251" actId="47"/>
          <pc:sldLayoutMkLst>
            <pc:docMk/>
            <pc:sldMasterMk cId="3192618036" sldId="2147483670"/>
            <pc:sldLayoutMk cId="157645346" sldId="2147483680"/>
          </pc:sldLayoutMkLst>
        </pc:sldLayoutChg>
        <pc:sldLayoutChg chg="del">
          <pc:chgData name="Paula Owens" userId="b67acbd404e246bb" providerId="LiveId" clId="{27E50C26-F8E8-43FA-A75B-C8B27E313A0C}" dt="2022-10-27T22:33:07.344" v="2251" actId="47"/>
          <pc:sldLayoutMkLst>
            <pc:docMk/>
            <pc:sldMasterMk cId="3192618036" sldId="2147483670"/>
            <pc:sldLayoutMk cId="1024358946" sldId="2147483681"/>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0:44.93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138 543,'582'0,"-579"0,6 0,1 0,18 4,-27-4,0 0,-1 0,1 0,0 0,0 1,-1-1,1 0,0 1,-1-1,1 0,0 1,-1-1,1 1,0-1,-1 1,1-1,-1 1,1 0,-1-1,1 1,-1 0,1-1,-1 1,0 0,1-1,-1 1,0 0,0 0,0-1,0 1,1 0,-1 0,0 0,0 0,-1 3,0 0,0 0,0-1,0 1,-1 0,-1 3,-9 16,-1 0,-1-1,-23 29,-60 57,-196 158,213-210,55-40,-38 30,55-39,2-2,0 1,0-1,1 1,-10 13,4-1,4-5,-9 11,13-21,0 1,0-1,0 0,0 0,0-1,0 1,-1-1,-3 3,-23 7,29-11,4 0,5 0,197-5,319-47,-505 48,110-15,-88 14,46 1,-82 3,-1 0,0 1,0-1,1 1,-1 0,0 1,0-1,6 3,-9-3,0-1,0 1,0 0,0-1,0 1,0 0,0 0,0 0,0 0,0 0,-1 0,1 0,0 0,-1 0,1 0,-1 0,1 1,-1-1,1 0,-1 0,0 1,0-1,1 0,-1 0,0 1,0-1,0 0,0 0,-1 1,1-1,0 0,-1 0,0 2,-1 2,0 0,-1 0,0-1,0 1,0-1,0 0,-6 5,4-4,-31 32,-73 54,92-77,-42 29,-78 42,69-45,48-26,12-9,0 0,-18 8,20-10,2-2,0 1,0 0,0 0,0 0,-4 3,7-4,0-1,1 1,-1 0,1-1,-1 1,1-1,-1 1,1 0,-1-1,1 1,0 0,-1 0,1-1,0 1,0 0,-1 0,1-1,0 1,0 0,0 0,0 0,0-1,0 1,0 0,0 0,1 0,-1-1,0 1,0 0,1 0,-1-1,0 1,1 0,-1-1,1 2,1 0,-1 0,1 0,0-1,-1 1,1 0,0-1,0 1,0-1,0 0,0 0,0 1,3 0,4 1,17 3,-14-3,68 16,61 15,-4 11,-106-33,32 13,-57-21,0-1,1 1,-1 0,-1 0,1 1,9 9,-14-13,0 0,0 0,0 0,0 1,0-1,-1 0,1 0,0 1,-1-1,1 1,-1-1,1 3,-1-3,0 0,0 0,0 0,-1 0,1 0,0 1,0-1,-1 0,1 0,-1 0,1 0,-1 0,1 0,-1 0,0 0,1-1,-2 2,-4 3,1 0,-1-1,0 1,0-1,0-1,-10 5,-1 1,3-3,0 1,0-2,-1 0,0-1,0 0,0-1,-21 1,-111-3,78-4,66 3,-5 0,-1 0,-14 3,22-3,-1 0,1 0,-1 1,1-1,-1 0,1 1,0-1,-1 1,1 0,0-1,0 1,0 0,-1 0,1 0,0 0,0 0,0 0,0 0,0 0,0 0,1 0,-1 1,0-1,0 2,1-2,0-1,0 1,0 0,0 0,0-1,0 1,0 0,0 0,0-1,0 1,0 0,0-1,1 1,-1 0,0 0,2 0,8 12,-9-12,17 16,1-1,1-1,1 0,0-2,25 13,119 45,-121-55,-28-12,-1 2,1 0,23 13,-25-11,-11-7,1 1,-1 0,0 0,1 0,-1 1,0-1,0 1,0 0,2 3,-4-6,-1 1,0-1,0 0,0 1,1-1,-1 1,0-1,0 0,0 1,0-1,0 1,0-1,0 0,0 1,0-1,0 1,0-1,0 1,0-1,0 0,0 1,-1-1,1 1,0-1,0 0,0 1,0-1,-1 0,1 1,0-1,-1 0,1 1,-1-1,0 1,-1 0,1 0,-1 0,0 0,1 0,-5 0,-6 3,-1-1,1-1,-1-1,-18 1,-55-5,61 2,-229-22,210 16,-32-5,63 9,-1-2,1 1,-22-12,35 16,0 0,0 0,0 0,-1 0,1 0,0 0,0 0,0 0,0 0,0 0,-1 0,1 0,0-1,0 1,0 0,0 0,0 0,0 0,0 0,-1 0,1 0,0-1,0 1,0 0,0 0,0 0,0 0,0 0,0-1,0 1,4-1,10 1,2 4,-1 0,17 6,15 4,329 69,-306-72,90 2,71-12,-205-2,-2 0,49 5,-67-3,1 1,-1 0,0 0,0 1,0 0,5 3,-4-2,1-1,-1 1,11 2,-5-3,1-1,25 1,-24-2,29 4,53 17,-90-20,-7-2,0 0,0 0,0 0,0 0,0 0,0 0,0 0,0 0,0 0,0 0,0 0,0 0,0 0,0 0,0 0,0 0,0 0,0 0,0 0,0 0,0 0,0 0,0 0,0 0,0 0,0 0,0 0,0 0,0 0,0 0,0 0,0 0,0 0,0 0,0 0,0 1,0-1,0 0,0 0,0 0,0 0,0 0,0 0,0 0,0 0,0 0,0 0,0 0,0 0,0 0,0 0,0 0,0 0,0 0,0 0,0 0,0 0,0 0,0 0,1 0,-13 1,-34-1,0-1,-73-13,114 13,0 0,1 0,-1-1,0 0,1 0,-1 0,1-1,0 1,-1-1,1 0,-3-4,5 6,1 0,0 0,0-1,0 1,0-1,0 1,0-1,0 1,1-1,-1 1,0-1,1 0,0 1,-1-1,1 0,0 0,0 1,0-1,0 0,0 0,0 1,0-1,1 0,-1 1,0-1,1 0,0 1,-1-1,1 0,0 1,0-1,0 1,0 0,0-1,2-1,2-3,1 0,0 1,0 0,0 0,10-7,39-17,-15 8,-4 0,61-33,-81 46,21-14,-33 19,0 0,0 0,-1 0,1 0,-1-1,0 1,0-1,0 0,-1 0,4-6,-5 9,-1 0,0 0,1-1,-1 1,0 0,0-1,0 1,0 0,0-1,0 1,0 0,0-1,0 1,-1 0,1 0,0-1,-1 1,1 0,-1 0,0-1,1 1,-1 0,0 0,0 0,0 0,-1-1,-3-3,0 1,0 0,-1 0,-5-3,7 4,-34-17,-2 0,-47-15,12 5,32 14,25 9,0 0,1-1,-17-10,16 7,-19-13,34 22,0-1,0 0,0 0,0 0,1 0,-1 0,1 0,-3-5,4 7,1-1,-1 1,1-1,-1 0,1 1,0-1,0 0,-1 1,1-1,0 0,0 1,1-1,-1 0,0 1,0-1,1 0,-1 1,1-1,0 1,-1-1,1 1,0-1,0 1,1-2,2-2,0 0,1 1,-1 0,1 0,6-5,24-14,2 1,41-18,-54 30,-11 5,-1-1,17-11,-28 17,0-1,0 1,0-1,0 0,0 0,0 1,0-1,0 0,0 0,0 0,-1 0,1 0,0 0,-1 0,1 0,-1-1,1 1,-1 0,1 0,-1 0,0-1,0 1,0 0,0 0,1-1,-2 1,1 0,0 0,0-1,0 1,0 0,-1 0,1 0,-1-1,1 1,-1 0,1 0,-1 0,0 0,1 0,-2-1,-3-4,0 0,0 1,0-1,0 1,-1 0,-6-4,-41-23,52 32,-68-37,-64-39,89 48,10 7,-60-49,91 68,1 0,0 0,0 0,1 0,-1 0,0-1,1 1,-1 0,1-1,0 1,0-1,0 0,-1-3,2 4,0-1,0 1,0-1,0 0,0 1,0-1,1 1,-1-1,1 1,0-1,0 1,0-1,0 1,3-4,2-5,1 1,1 0,17-18,32-22,-36 33,266-205,-192 147,-41 31,-14 16,1-1,-25 19,-13 8,-1 1,1-1,-1 1,0-1,1 0,3-4,-6 6,1-1,-1 0,0 0,1 0,-1 0,1 0,-1 0,0 0,0 0,0 0,1 0,-1 1,0-1,0 0,0 0,-1 0,1 0,0 0,0 0,0 0,-1 0,1 0,0 0,-1 0,0-1,-1-2,-1 0,0 0,1 0,-1 0,-1 1,1-1,-7-5,-31-20,27 21,-49-31,-90-40,149 76,-1 1,1-1,-1 0,1 0,0 0,0 0,-5-7,8 9,0 0,0 0,0-1,0 1,0 0,1-1,-1 1,0-1,1 1,-1 0,1-1,-1 1,1-1,0 0,-1 1,1-1,0 1,0-1,0 1,1-1,-1 0,0 1,0-1,1 1,-1-1,1 1,-1 0,1-1,1-1,8-9,0 0,1 1,0 0,1 0,13-8,-9 7,1 2,23-12,-25 15,1-2,-2 0,19-14,-31 22,0-1,0 1,-1-1,1 0,-1 0,1 0,-1 1,0-1,2-3,-3 4,0 0,0 0,1 0,-1 1,0-1,0 0,0 0,0 0,-1 1,1-1,0 0,0 0,0 0,-1 1,1-1,0 0,-1 0,1 1,0-1,-1 0,1 1,-1-1,1 0,-1 1,0-1,1 1,-1-1,0 1,1-1,-1 1,-1-1,-11-7,-2 2,1-1,-28-7,-265-66,223 60,-79-17,73 9,86 27,1 0,0-1,0 0,0 1,0-1,0 0,-3-4,5 5,1 1,-1 0,1-1,-1 1,1-1,0 1,-1-1,1 1,0-1,-1 0,1 1,0-1,0 1,0-1,-1 0,1 1,0-1,0 1,0-1,0 0,0 1,0-1,0 0,0 1,0-1,1 0,-1 1,0-1,0 1,0-1,1 1,-1-1,0 0,1 1,-1-1,0 1,1-1,-1 1,1-1,-1 1,1 0,-1-1,1 1,-1 0,1-1,-1 1,2-1,1 0,1-1,0 0,0 1,0 0,0-1,0 2,7-2,33 0,-32 2,205 3,-208-3,0 0,0 1,-1 0,1 1,0 0,9 3,-2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2:09.412"/>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1 450,'0'0,"0"-1,0 1,0-1,0 1,1-1,-1 1,0 0,0-1,0 1,1-1,-1 1,0 0,1-1,-1 1,0 0,1-1,-1 1,0 0,1-1,0 1,10-6,-6 4,36-16,2 3,0 1,0 1,54-6,9 1,245-48,-322 59,36-15,-61 21,0-1,-1 0,1 0,-1 0,6-4,-8 5,0 1,-1-1,1 1,0-1,-1 1,1-1,-1 0,1 1,-1-1,0 0,1 1,-1-1,0 0,1 0,-1 1,0-1,0 0,0 0,1 1,-1-1,0 0,0 0,0 0,0 1,-1-1,1 0,0 0,0 0,0 1,-1-1,1 0,0 0,-1 1,1-1,-1 0,-1-2,-1 0,1 0,-1 1,0-1,1 1,-1 0,0 0,0 0,-1 0,1 1,-6-3,-5 0,-24-5,9 2,-1-1,0 1,-33-4,62 11,-44-6,41 5,0 0,0 0,1 0,-1 0,0-1,1 0,0 0,-1 0,-3-3,6 5,1-1,0 1,-1 0,1-1,0 1,-1-1,1 1,0 0,0-1,-1 1,1-1,0 1,0-1,0 1,0-1,0 1,0-1,0 1,0-1,0 1,0-1,0 1,0-1,0 1,0-1,0 1,0-1,0 1,1-1,-1 1,0-1,0 1,1-1,-1 1,0 0,1-1,-1 1,0-1,1 0,2-1,-1 0,1 0,-1 0,6-3,2 1,0-1,21-5,-8 3,3-1,0 1,1 2,33-4,-54 9,-4 0,0-1,0 1,0 0,0 0,0-1,0 1,1-1,-1 0,0 0,2-1,-4 2,0 0,0 0,0 0,0 0,0 0,0 0,0 0,0 0,0-1,0 1,0 0,0 0,0 0,0 0,0 0,0 0,0 0,0 0,0-1,0 1,0 0,0 0,0 0,0 0,0 0,0 0,0 0,0 0,-1 0,1 0,0 0,0 0,0-1,0 1,0 0,0 0,0 0,0 0,0 0,0 0,0 0,-1 0,1 0,0 0,0 0,0 0,0 0,0 0,0 0,0 0,0 0,0 0,-1 0,-5-1,0 0,-11-1,14 2,-16-1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1:11:10.950"/>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1213,'0'-2,"1"0,-1 0,0 0,1 0,0 1,-1-1,1 0,0 0,0 1,2-3,0-1,26-57,-21 43,1 1,17-28,31-43,-3 1,-43 70,0 0,2 1,-1 1,2 0,19-17,-19 18,-1 0,-1 0,15-25,-14 20,28-32,-15 25,2 2,49-36,-56 48,0 1,1 1,1 1,24-8,-2 1,21-10,82-48,-92 46,-47 24,0 1,0 0,1 0,17-4,-17 6,-1-1,0 0,0 0,0-1,14-8,11-10,26-20,-53 37,-1-1,1-1,-1 1,-1-1,1 0,5-11,-4 7,12-14,-12 16,12-19,-9 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1:11:48.19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51 158,'74'-2,"138"-20,-101 4,168-4,-242 21,-1-1,1-2,53-12,84-33,-154 43,1 1,0 1,41-2,66 6,-61 2,-55-2,15 1,-26-1,-1 0,0 0,0 0,0 0,0 0,0 0,0 0,1 0,-1 0,0 0,0 0,0 0,0 0,0 0,0 0,0 0,0 0,0 0,1 0,-1 1,0-1,0 0,0 0,0 0,0 0,0 0,0 0,0 0,0 0,0 1,0-1,0 0,0 0,0 0,0 0,0 0,0 0,0 0,0 1,0-1,0 0,0 0,0 0,0 0,0 0,0 0,0 0,0 1,0-1,0 0,0 0,0 0,-1 0,1 0,0 0,0 0,0 0,0 0,0 0,0 0,0 1,0-1,0 0,-1 0,1 0,0 0,-8 6,-8 2,1-1,-24 7,23-9,0 1,1 1,-20 11,4 2,6-3,0-2,-36 17,-231 85,233-94,-54 18,71-30,-75 32,97-34,-47 23,54-25,1 0,0 1,-13 11,18-12,-1-1,0 0,-1-1,1 1,-1-2,-13 6,-12 4,16-7,-1 1,0-2,0-1,-29 5,22-8,-50-2,73 0,0 0,0-1,0 1,0-1,1 0,-1 0,0 0,0 0,1 0,-5-2,6 2,-1-1,1 1,0-1,-1 1,1-1,0 1,0-1,0 1,0-1,0 0,0 0,0 1,1-1,-1 0,0 0,1-2,-2-6,1 0,1-14,0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1:11:59.976"/>
    </inkml:context>
    <inkml:brush xml:id="br0">
      <inkml:brushProperty name="width" value="0.05" units="cm"/>
      <inkml:brushProperty name="height" value="0.05" units="cm"/>
      <inkml:brushProperty name="color" value="#E71224"/>
    </inkml:brush>
  </inkml:definitions>
  <inkml:trace contextRef="#ctx0" brushRef="#br0">1 142 24575,'13'11'0,"0"-1"0,1 0 0,0-1 0,23 11 0,-29-17 0,1 1 0,-1-1 0,1-1 0,0 1 0,0-2 0,18 2 0,57-3 0,-50-1 0,180 0 0,-206 0 0,0 1 0,1-1 0,-1-1 0,0 1 0,9-4 0,38-17 0,-36 14 0,31-9 0,46-11 0,-76 21 0,0-1 0,31-17 0,-34 15 0,1 2 0,0 0 0,1 1 0,0 0 0,0 2 0,0 0 0,35-3 0,-29 6 0,-9 0 0,23-4 0,-7-2 0,0 1 0,63-4 0,31 11 127,-73 1-1619,-37-1-5334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2:07.1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260 0,'-15'9,"-34"15,15-9,-3 3,-43 23,76-39,0 1,0-1,1 1,-1 0,1 0,0 0,-1 0,1 1,-4 6,6-9,1 1,-1-1,0 1,1 0,-1 0,1-1,-1 1,1 0,0 0,0 0,0 0,0-1,0 1,0 0,1 0,-1 0,0-1,1 1,0 0,-1 0,1-1,0 1,0-1,0 1,0-1,1 3,1 0,1-1,-1 1,1-1,-1 0,1 1,6 2,27 14,-30-16,16 5,1 0,45 10,22 8,-81-23,-1 0,1 1,-1 0,0 1,-1-1,17 15,-23-17,1-1,-1 1,0-1,0 1,0 0,0 0,0 0,-1 0,3 6,-3-8,-1 1,0-1,1 1,-1 0,0-1,0 1,0-1,0 1,-1 0,1-1,0 1,-1-1,1 1,-1 0,1-1,-1 1,0-1,0 0,1 1,-1-1,0 0,-2 2,-2 2,0 0,-10 6,7-5,2 1,6-7,0 0,0 0,0 0,0 1,-1-1,1 0,0 0,0 0,0 0,0 0,0 1,0-1,0 0,1 0,-1 0,0 0,0 0,0 1,0-1,0 0,0 0,0 0,0 0,0 0,0 0,0 1,0-1,0 0,1 0,-1 0,0 0,1 1,1-1,-1 1,1-1,-1 1,1-1,-1 0,1 0,2 1,151-2,-76-1,401 1,-275 2,-106-8,-16 0,-32 6,-70 0,1-1,-1-1,1 0,-30-11,34 10,13 4,-22-6,-22-11,39 15,0-1,0 0,1 0,-1-1,1 1,0-1,0 0,-8-10,0-4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1:10:22.10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983 0,'0'2,"1"-1,-1 1,1-1,-1 0,1 1,0-1,0 0,-1 1,1-1,0 0,0 0,0 0,0 0,2 1,2 3,66 96,-20-27,-33-49,-2-1,17 35,-18-34,1 1,30 36,-28-37,30 31,-35-40,85 122,-84-117,2 0,1-2,19 18,19 22,45 69,-30-36,-58-76,15 29,-18-28,22 29,17 25,-34-48,24 30,-33-47,12 14,22 33,-35-46,0 0,0 1,-1-1,0 1,-1-1,1 1,-1 0,-1 0,1 10,-1-16,-1 0,0 0,0 1,0-1,-1 0,1 0,0 1,-1-1,1 0,-1 0,0 0,0 0,-2 4,2-5,-1 1,1-1,0 1,-1-1,1 0,-1 0,0 0,1 0,-1 0,0 0,0 0,1-1,-1 1,0 0,0-1,-3 1,-16 1,-1-1,0 0,-27-4,5 1,12 1,12-1,-1 2,1 0,0 1,-27 5,-139 40,97-33,47-8,-90 4,113-8,-1 1,-36 9,-18 3,49-11,-36 10,39-7,-1-1,-26 2,-4-5,-24 2,-212 5,209-10,62 2,1 1,0 1,-26 6,-22 5,36-12,-28-1,-17 1,49 2,3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0:07.241"/>
    </inkml:context>
    <inkml:brush xml:id="br0">
      <inkml:brushProperty name="width" value="0.05" units="cm"/>
      <inkml:brushProperty name="height" value="0.05" units="cm"/>
    </inkml:brush>
  </inkml:definitions>
  <inkml:trace contextRef="#ctx0" brushRef="#br0">0 5393 24575,'38'0'0,"47"-1"0,-78 0 0,0 0 0,0-1 0,0 0 0,0 0 0,0 0 0,-1-1 0,1 0 0,10-7 0,2-3 0,24-22 0,2-2 0,-40 33 0,1 1 0,-1 0 0,0 0 0,1 1 0,10-4 0,30-3 0,-43 8 0,0 1 0,-1-1 0,1 1 0,0-1 0,-1 1 0,1-1 0,0 0 0,-1 0 0,1-1 0,-1 1 0,0 0 0,1-1 0,-1 1 0,0-1 0,0 0 0,0 0 0,0 0 0,0 0 0,-1 0 0,1 0 0,0 0 0,-1-1 0,0 1 0,1 0 0,-1-1 0,0 1 0,0-1 0,0-4 0,2-10 0,-1-1 0,-1 0 0,-1 1 0,-2-27 0,0 4 0,1 38 0,0-211 0,2 207 0,0 0 0,0 0 0,0 0 0,0 1 0,1-1 0,0 0 0,0 0 0,1 1 0,0 0 0,5-9 0,3-1 0,1 0 0,15-14 0,-16 18 0,-1 1 0,0-2 0,-1 1 0,12-22 0,14-47 0,-9 18 0,45-104 0,-62 139 0,0-2 0,-2 1 0,0-1 0,1-31 0,-6 42 0,-2 1 0,2 1 0,1 0 0,5-23 0,-2 19 0,-2 0 0,0 0 0,1-37 0,-5-62 0,-1 54 0,1-303 0,1 347 0,1 0 0,1 0 0,7-22 0,1-11 0,-3 5 0,3-62 0,-11 104 0,0 0 0,1 0 0,0 1 0,1-1 0,-1 0 0,1 1 0,0-1 0,1 1 0,0 0 0,0 0 0,0 0 0,1 0 0,-1 0 0,1 1 0,1 0 0,6-8 0,-3 6 0,1-2 0,10-13 0,-16 19 0,0-1 0,-1 0 0,1-1 0,-1 1 0,0 0 0,3-9 0,-5 13 0,3-12 0,8-18 0,-9 26 0,0 0 0,0 1 0,0-1 0,1 1 0,-1 0 0,1 0 0,0 0 0,6-5 0,0 1 0,0 1 0,1 0 0,-1 0 0,1 1 0,1 0 0,-1 1 0,1 0 0,0 1 0,-1 0 0,1 1 0,1 0 0,18-1 0,91 4 0,-58 0 0,-52-1 0,0 1 0,0 0 0,0 0 0,0 1 0,0 1 0,-1 0 0,21 8 0,43 18 0,-69-27 0,4 2 0,0 1 0,0-1 0,-1 1 0,10 8 0,-10-7 0,-1-1 0,1 0 0,0 0 0,18 7 0,-22-11 0,0 0 0,0 0 0,0 0 0,1 0 0,-1-1 0,1 1 0,-1-1 0,0 0 0,1-1 0,-1 1 0,0-1 0,1 0 0,6-2 0,-7 2 0,1-2 0,-1 1 0,0 0 0,0-1 0,0 1 0,0-1 0,-1 0 0,1-1 0,-1 1 0,0-1 0,1 1 0,3-8 0,21-32 0,41-88 0,-58 110 0,18-29 0,8-12 0,-33 54 0,0 0 0,1 0 0,0 1 0,0 0 0,1 0 0,7-6 0,41-33 0,-11 11 0,29-20 0,-39 31 0,-14 9 0,23-25 0,-25 22 0,28-21 0,-27 26 0,-2 0 0,19-10 0,-28 19 0,-1 1 0,0 0 0,1 1 0,0-1 0,0 1 0,13-2 0,8 2 0,-18 1 0,19-3 0,-25 3 0,-1 0 0,1 0 0,-1 0 0,1-1 0,-1 1 0,0-1 0,0 0 0,6-5 0,0-1 0,9-11 0,-11 11 0,0 1 0,12-10 0,-1 5 0,1 0 0,29-12 0,-30 15 0,-1 0 0,1-1 0,21-17 0,-12 3 0,-19 16 0,0 1 0,0 0 0,1 0 0,17-9 0,46-20 0,-65 32 0,1 1 0,-1 0 0,1 0 0,0 1 0,0 0 0,0 1 0,13-2 0,60 3 0,-50 1 0,-12-1 0,1 1 0,29-3 0,-42 1 0,-1 0 0,0 0 0,0-1 0,0 0 0,0 0 0,0 0 0,0-1 0,10-6 0,6-6 0,-1-1 0,30-29 0,-43 38 0,0 0 0,0 1 0,1 0 0,0 0 0,0 1 0,20-8 0,-21 8 0,0 1 0,0-1 0,-1 0 0,1-1 0,-1 1 0,0-2 0,11-11 0,1-6 0,16-27 0,8-8 0,54-58 0,-93 113 0,0-1 0,1 1 0,-1 0 0,1 0 0,0 0 0,7-3 0,32-13 0,-17 8 0,-25 11 0,1 0 0,-1-1 0,0 1 0,0-1 0,0 0 0,0 1 0,0-1 0,0 0 0,0 0 0,-1 0 0,1-1 0,-1 1 0,1 0 0,-1 0 0,0-1 0,0 1 0,0-1 0,0 1 0,-1-1 0,1-2 0,1-6 0,-1 1 0,0-1 0,-1-17 0,-1 19 0,-3-178 0,4 181 0,0 0 0,1 0 0,-1 0 0,1 0 0,1 0 0,-1 0 0,1 1 0,0-1 0,0 1 0,1-1 0,-1 1 0,1 0 0,0 0 0,1 0 0,-1 0 0,1 0 0,0 1 0,0 0 0,1 0 0,-1 0 0,1 0 0,0 1 0,0-1 0,0 1 0,8-3 0,-3 1 0,1 1 0,-1 1 0,1 0 0,0 0 0,15-1 0,0 2 0,30 1 0,-45 1 0,1-1 0,-1-1 0,0 1 0,13-5 0,42-16 0,62-20 0,-90 31 0,32-6 0,-55 15 0,-1-1 0,27-10 0,-17 4 0,-14 7 0,-1-2 0,0 1 0,16-10 0,22-22 0,-37 26 0,1 1 0,0 0 0,1 0 0,14-7 0,2 4 0,-16 6 0,0 0 0,-1 0 0,1-1 0,-1-1 0,10-7 0,101-82 0,-109 85 0,-8 7 0,-1 0 0,1 1 0,-1-1 0,1 1 0,0 0 0,1 0 0,-1 1 0,10-4 0,-2 3 0,0 1 0,0 0 0,17 0 0,42 3 0,-34 1 0,7-1 0,148-2 0,-177 0 0,-1 0 0,1-1 0,-1-1 0,0-1 0,0 0 0,15-7 0,24-7 0,-3 2 0,-35 10 0,0 2 0,0 0 0,1 1 0,25-1 0,20-4 0,-51 5 0,-1 0 0,0-1 0,-1 0 0,19-10 0,11-6 0,22 1 0,-16 5 0,-12 4 0,-15 4 0,29-12 0,-34 12 0,0 1 0,1 0 0,-1 1 0,1 1 0,0 0 0,22-1 0,88 3 0,-66 3 0,-34-2 0,45 7 0,-69-7 0,61 10 0,100 6 0,-147-16 0,0-1 0,19-2 0,-25 1 0,-1 0 0,0 0 0,0 0 0,0-1 0,0 0 0,8-4 0,4-5 0,32-12 0,-40 20 0,0 1 0,1-1 0,-1 2 0,20-3 0,-5 3 0,-11 2 0,25-5 0,63-17 0,-91 18 0,0 0 0,0-1 0,20-11 0,-21 10 0,0 1 0,1 0 0,20-7 0,-15 9 0,1 0 0,29-1 0,38 6 0,-39-1 0,-21-1 0,44 7 0,-34-2 0,46 1 0,37-7 0,-50 0 0,-38 1 0,44 1 0,-72-1 0,1 1 0,-1-1 0,0 1 0,1-1 0,-1 1 0,1 0 0,-1 0 0,0 0 0,0 0 0,0 1 0,0-1 0,0 1 0,0-1 0,0 1 0,0-1 0,2 4 0,-2-3 0,0 1 0,-1 0 0,1-1 0,-1 1 0,1 0 0,-1 0 0,0 0 0,0 1 0,0-1 0,-1 0 0,1 0 0,-1 4 0,3 15 0,1 1 0,10 34 0,-7-35 0,-2 0 0,5 39 0,-9-44 0,-1 0 0,0-1 0,-4 24 0,3-32 0,-1-1 0,0 0 0,0 1 0,-1-1 0,0 0 0,0-1 0,0 1 0,-1-1 0,0 1 0,-6 5 0,2-2 0,-2 0 0,1-1 0,-1 0 0,-1-1 0,1 0 0,-2-1 0,1 0 0,-1 0 0,-14 5 0,6-3 0,1 1 0,0 1 0,0 1 0,2 0 0,-22 19 0,27-20 0,0-2 0,-1 1 0,0-1 0,-1-1 0,0-1 0,0 0 0,-27 10 0,-70 15 0,70-19 0,7-3 0,-38 18 0,53-19 0,1-2 0,-1 0 0,-1-1 0,1-1 0,-1-1 0,-36 4 0,35-7 0,9-1 0,0 0 0,-1 1 0,1 1 0,0 0 0,-14 5 0,-28 14 0,33-12 0,1-1 0,-2-1 0,1-1 0,-26 4 0,24-6 0,0 1 0,0 1 0,-22 10 0,20-7 0,-46 10 0,55-16 0,-1 1 0,1 1 0,0 0 0,1 2 0,-1-1 0,-19 13 0,-48 24 0,12-7 0,54-27 0,-40 26 0,44-27 0,-15 8 0,18-11 0,1 0 0,-1 1 0,1 0 0,-8 8 0,-4 5 0,-44 29 0,-27 7 0,54-30 0,30-19 0,0 0 0,0-1 0,0 0 0,-1-1 0,0 0 0,-14 5 0,12-6 0,3-1 0,0 0 0,0 0 0,1 0 0,0 1 0,-1 0 0,1 1 0,-12 8 0,-51 47 0,66-56 0,-1 0 0,0 0 0,-1-1 0,1 1 0,0-1 0,-1-1 0,1 1 0,-1-1 0,1 0 0,-8 1 0,-8-1 0,-30-1 0,28-1 0,-157-1 0,179 2 0,0 0 0,0 0 0,0 0 0,0 0 0,0 0 0,1 1 0,-1-1 0,0 0 0,0 0 0,0 1 0,0-1 0,1 1 0,-1-1 0,0 1 0,0-1 0,1 1 0,-1-1 0,0 2 0,-8 13 0,3-5 0,-4 5 0,-2 0 0,-27 26 0,32-33 0,-13 11 0,-30 21 0,17-15 0,28-20 0,0-1 0,0 0 0,-1 0 0,1-1 0,-1 0 0,0 0 0,0 0 0,0-1 0,0 0 0,-12 3 0,8-4 0,-1 1 0,1 1 0,-17 6 0,22-6 0,0-1 0,-1 1 0,1 1 0,1-1 0,-1 1 0,0-1 0,1 1 0,-6 6 0,-54 59 0,21-24 0,-8 11 0,-41 50 0,86-99 0,0 0 0,0 1 0,1 0 0,0 0 0,0 1 0,1-1 0,0 1 0,1 0 0,0 0 0,0 1 0,1-1 0,-2 16 0,-10 52 0,0 7 0,12-72 0,0 0 0,0 0 0,-1-1 0,-4 13 0,0-3 0,-5 35 0,6-27 0,1 4 0,4-25 0,0 1 0,-1 0 0,-4 14 0,1-10 0,1-1 0,0 1 0,1 0 0,0 0 0,1 1 0,0-1 0,1 0 0,1 19 0,5 18 0,5 87 0,-10-102 0,1-5 0,-5 59 0,3-84 0,-1 0 0,1 0 0,-1 0 0,1 0 0,-2 0 0,1-1 0,0 1 0,-1-1 0,0 1 0,0-1 0,-7 8 0,7-8 0,0 0 0,-5 9 0,6-8 0,-1-1 0,0 0 0,-4 6 0,-54 45 0,15-14 0,33-29 0,-1-1 0,-18 13 0,30-23 0,0 0 0,0 1 0,0-1 0,0 1 0,1 0 0,-1-1 0,0 1 0,1 0 0,0 0 0,-2 3 0,2-3 0,0-1 0,1 1 0,-1-1 0,1 1 0,0-1 0,0 1 0,-1-1 0,1 1 0,0-1 0,0 1 0,1-1 0,-1 1 0,0-1 0,0 1 0,1-1 0,-1 1 0,1 1 0,1 1 0,0 0 0,1 1 0,-1-1 0,1 0 0,0 0 0,6 6 0,25 21 0,-17-17 0,-2 0 0,0 1 0,-1 1 0,18 25 0,-25-30 0,-1 0 0,7 20 0,2 2 0,-10-22 0,0 0 0,-1 1 0,0 0 0,4 21 0,-6-12 0,0-1 0,-1 23 0,-1-8 0,-2 90 0,1-117 0,0 0 0,0 0 0,-1 0 0,0 0 0,0 0 0,-1 0 0,0-1 0,-8 14 0,-2-1 0,-26 31 0,22-29 0,13-17 0,0 1 0,1-1 0,-1 1 0,1 0 0,1 0 0,-1 0 0,1 0 0,0 1 0,-1 7 0,2-2 0,-1 0 0,2 1 0,1 22 0,-1-30 0,1-1 0,0 0 0,0 0 0,0 0 0,0 0 0,1-1 0,-1 1 0,1 0 0,0-1 0,0 1 0,1-1 0,-1 1 0,1-1 0,0 0 0,6 5 0,3 2 0,1 0 0,26 14 0,-3-3 0,-31-18 0,0 0 0,1 0 0,-1 0 0,1-1 0,0 0 0,-1 0 0,1-1 0,10 2 0,2-1 0,28-1 0,7 0 0,-44 0 0,-1 1 0,1 0 0,9 4 0,2 0 0,-16-5 0,-1-1 0,1 2 0,0-1 0,-1 0 0,1 1 0,-1-1 0,0 1 0,1 0 0,-1 0 0,0 1 0,0-1 0,0 1 0,4 5 0,50 56 0,-25-29 0,-18-18 0,0 2 0,0 0 0,-2 0 0,17 36 0,-8-15 0,-16-31 0,1 0 0,-2 0 0,1 0 0,4 18 0,-1 5 0,1-1 0,-2 1 0,6 56 0,-13-60 0,0-15 0,1 0 0,0 0 0,0 0 0,2 0 0,6 24 0,-3-20 0,-2-6 0,0 0 0,1 0 0,0 0 0,0-1 0,13 18 0,78 81 0,-87-99 0,-1 0 0,0 1 0,-1 0 0,11 20 0,-11-18 0,1 1 0,15 20 0,-10-18 0,18 30 0,-21-32 0,0-1 0,20 20 0,-12-14 0,75 78 0,-76-81 0,-4-3 0,15 12 0,-18-16 0,0 1 0,-1-1 0,0 2 0,-1-1 0,0 1 0,7 13 0,7 10 0,13 25 0,-7-9 0,-20-40 0,0 0 0,0-1 0,14 13 0,1 0 0,-18-17 0,1 0 0,0 0 0,0 0 0,1-1 0,-1 0 0,1 0 0,0-1 0,0 0 0,0 0 0,13 3 0,-12-3 0,1 1 0,-1 0 0,0 0 0,0 1 0,10 8 0,-9-7 0,-1 0 0,1-1 0,16 8 0,6-4 0,-22-7 0,0 0 0,11 5 0,-7-1 0,0 1 0,0-2 0,1 0 0,22 6 0,-23-9 0,0 1 0,-1 0 0,1 1 0,-1 1 0,0-1 0,0 2 0,19 11 0,-10-3 0,39 20 0,-50-30 0,0 0 0,1 0 0,-1-1 0,1-1 0,-1 1 0,20 0 0,-15-1 0,0 0 0,0 2 0,-1-1 0,1 2 0,22 10 0,-15-7 0,-9-3 0,0-1 0,0-1 0,0 0 0,16 1 0,52-1 0,-36-2 0,-38 0 0,0-1 0,0 2 0,0-1 0,13 5 0,27 14 0,-29-12 0,5 3 0,-13-6 0,14 6 0,-16-8 0,20 8 0,-26-11 0,0 1 0,0 0 0,-1 0 0,1 0 0,-1 0 0,1 0 0,-1 0 0,0 1 0,1-1 0,-1 0 0,0 1 0,2 2 0,-3-3 6,0-1 1,0 0-1,1 0 0,-1 0 0,0 0 1,0 0-1,0 0 0,0 1 0,0-1 1,0 0-1,0 0 0,0 0 0,0 0 1,0 1-1,0-1 0,0 0 0,0 0 1,0 0-1,0 0 0,0 1 0,0-1 1,0 0-1,0 0 0,0 0 0,0 0 1,0 1-1,0-1 0,0 0 0,-1 0 1,1 0-1,0 0 0,0 0 0,0 0 1,0 1-1,0-1 0,0 0 0,0 0 1,-1 0-1,1 0 0,0 0 0,0 0 0,0 0 1,0 0-1,0 0 0,-1 0 0,1 1 1,0-1-1,0 0 0,0 0 0,0 0 1,-1 0-1,1 0 0,0 0 0,-10-1-1228,9 0 742,-11-1-6346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0:55.144"/>
    </inkml:context>
    <inkml:brush xml:id="br0">
      <inkml:brushProperty name="width" value="0.05" units="cm"/>
      <inkml:brushProperty name="height" value="0.05" units="cm"/>
    </inkml:brush>
  </inkml:definitions>
  <inkml:trace contextRef="#ctx0" brushRef="#br0">0 1071 24575,'3'1'0,"-1"0"0,1-1 0,-1 1 0,0 0 0,1 1 0,-1-1 0,0 0 0,1 1 0,-1-1 0,0 1 0,0-1 0,3 5 0,0-2 0,2 1 0,0 0 0,0-1 0,1 1 0,0-2 0,-1 1 0,1-1 0,17 4 0,-12-2 0,1 1 0,-1 1 0,0 0 0,-1 0 0,0 1 0,12 10 0,31 19 0,105 47 0,-97-55 0,-60-28 0,0 0 0,-1 1 0,1-1 0,0 1 0,0-1 0,0 1 0,-1 0 0,1 0 0,-1 0 0,0 1 0,0-1 0,1 1 0,-1-1 0,-1 1 0,1 0 0,0-1 0,-1 1 0,1 0 0,-1 0 0,0 0 0,0 0 0,0 0 0,0 4 0,2 14 0,-2-1 0,0 1 0,-3 33 0,0-15 0,1 161 0,1-159 0,-1-31 0,2-1 0,-1 0 0,1 1 0,1-1 0,0 0 0,0 0 0,6 16 0,-2-12 0,10 23 0,34 57 0,-36-74 0,1-1 0,1-1 0,1 0 0,19 14 0,19 21 0,-42-40 0,0-1 0,19 12 0,-13-9 0,-13-10 0,-1-1 0,1 0 0,-1-1 0,1 1 0,0-1 0,0-1 0,0 1 0,0-1 0,0 0 0,12 1 0,-7-1 0,22 5 0,28 16 0,-44-15 0,0-1 0,1 0 0,31 5 0,-35-9 0,21 2 0,0 2 0,42 12 0,30 13 0,-87-25 0,0-2 0,39 3 0,-27-3 0,-15-1 0,0 1 0,23 8 0,-8-2 0,19 9 0,-39-13 0,1-1 0,0-1 0,0 0 0,18 2 0,-5-3 0,-15-3 0,-1 1 0,21 5 0,74 28 0,-81-25 0,0 1 0,30 17 0,-47-23 0,1-1 0,-1 0 0,1-1 0,14 4 0,33 2 0,-27-5 0,8 1 0,-19-3 0,1 2 0,-1 0 0,21 6 0,-21-4 0,0-1 0,1 0 0,0-2 0,-1 0 0,23 0 0,89-10 0,-83 3 0,56 2 0,-96 3 0,-1 0 0,1 1 0,-1 0 0,1 0 0,-1 0 0,0 0 0,0 1 0,1 0 0,-1 0 0,0 1 0,-1-1 0,9 6 0,-1 3 0,1 0 0,-2 1 0,0 0 0,17 24 0,31 33 0,-47-55 0,27 25 0,-32-33 0,0 0 0,0-1 0,1 0 0,-1 0 0,1-1 0,10 4 0,67 28 0,-69-28 0,-1 1 0,0 1 0,17 14 0,-11-9 0,1 0 0,44 23 0,-28-18 0,-29-14 0,0 1 0,0-1 0,-1 1 0,13 14 0,-12-11 0,0-1 0,20 15 0,-20-19 0,0 1 0,1-1 0,-1-1 0,1 1 0,0-2 0,1 1 0,-1-1 0,0-1 0,1 0 0,0-1 0,12 1 0,-2-1 0,-7-1 0,1 1 0,17 3 0,-22-2 0,26 6 0,0-1 0,43 1 0,2-8 0,-42-1 0,68 7 0,-97-4 0,1 1 0,-1 0 0,17 7 0,-17-5 0,0-1 0,0-1 0,19 4 0,-4-4 0,-15-2 0,1 0 0,14 4 0,-15-2 0,0 0 0,0 1 0,0 0 0,10 6 0,-11-5 0,1 0 0,0-1 0,0 0 0,0-1 0,1 0 0,-1 0 0,1-1 0,12 1 0,13-1 0,40-4 0,-28 1 0,12 1 0,38-1 0,-96 1 0,0 0 0,1 0 0,-1 0 0,0 0 0,0-1 0,0 1 0,0-1 0,0 1 0,0-1 0,0 0 0,0 0 0,0 0 0,-1 0 0,1 0 0,0 0 0,0 0 0,-1-1 0,1 1 0,-1-1 0,1 1 0,-1-1 0,0 1 0,1-1 0,-1 0 0,1-2 0,53-88 0,-50 86 0,0-1 0,1 1 0,0 1 0,-1-1 0,2 1 0,12-8 0,11-10 0,-10 4 0,-9 9 0,20-16 0,68-54 0,-20 14 0,-57 49 0,-4 3 0,28-16 0,-26 18 0,101-51 0,-113 60 0,1 1 0,-1-1 0,12-1 0,-10 2 0,19-5 0,109-49 0,-120 47 0,29-18 0,-8 3 0,2 3 0,-21 12 0,34-23 0,-38 21 0,1 2 0,0 0 0,21-8 0,-20 10 0,-16 6 0,15-6 0,-1 0 0,0-2 0,27-17 0,-32 18 0,19-9 0,7-6 0,-28 17 0,0 1 0,1 0 0,0 0 0,0 1 0,0 0 0,14-3 0,-15 5 0,-1-1 0,1-1 0,-1 0 0,14-8 0,27-25 0,-22 11 0,-22 21 0,-1 0 0,1 1 0,0-1 0,0 1 0,0 0 0,0 1 0,1-1 0,-1 1 0,8-3 0,5 1 0,-14 4 0,1-1 0,-1 1 0,1-1 0,-1 1 0,0-1 0,1-1 0,6-3 0,-1-4 0,1-1 0,-1 1 0,11-18 0,0 2 0,99-97 0,-113 117 0,1 0 0,0 0 0,1 1 0,-1 0 0,1 0 0,16-5 0,6-4 0,33-13 0,-27 12 0,31-18 0,-37 18 0,-9 2 0,0 0 0,30-25 0,-46 34 0,1-1 0,1 0 0,0 1 0,0 0 0,1 1 0,-1 0 0,1 0 0,14-2 0,15-5 0,-31 8 0,1-1 0,-1 0 0,0-1 0,0 1 0,0-1 0,11-9 0,-9 6 0,1 0 0,0 0 0,0 1 0,0 0 0,1 1 0,0 0 0,0 1 0,0 0 0,15-3 0,-22 7 0,-1-1 0,1 0 0,0 0 0,0 0 0,0 0 0,-1 0 0,1-1 0,-1 1 0,1-1 0,-1 0 0,0 0 0,0-1 0,4-2 0,59-54 0,-6 6 0,-52 46 0,0 0 0,1 1 0,0 0 0,0 0 0,0 1 0,18-8 0,32-14 0,-54 25 0,0-1 0,0-1 0,0 1 0,0-1 0,-1 0 0,6-6 0,22-29 0,-24 27 0,1 1 0,16-15 0,-15 17 0,-1 2 0,-1-1 0,-1 1 0,1-1 0,7-12 0,44-60 0,-53 72 0,37-59 0,-14 22 0,-20 32 0,-1-1 0,0 1 0,-1-1 0,0-1 0,-1 1 0,-1-1 0,5-20 0,-5 19 0,0-1 0,1 1 0,14-27 0,-11 26 0,-6 11 0,6-13 0,0 0 0,10-39 0,-11 31 0,1-1 0,2 1 0,19-37 0,-15 35 0,1 0 0,23-30 0,32-38 0,1 0 0,-50 73 0,-14 16 0,12-15 0,-11 10 0,-3 3 0,14-15 0,-18 23 0,1-1 0,0 1 0,0-1 0,0 1 0,0 0 0,0 0 0,0 0 0,0 1 0,6-3 0,5 1 0,-1 0 0,23-2 0,-13 2 0,57-2 0,-17 2 0,-53 1 0,0 0 0,0-1 0,-1 0 0,1 0 0,-1-1 0,0 0 0,16-10 0,-19 11 0,8-4 0,0 1 0,1 1 0,21-6 0,-35 11 0,23-5 0,-16 3 0,1 0 0,11-4 0,-7 1 0,0 0 0,1 1 0,0 0 0,0 1 0,23-2 0,-17 3 0,-1-1 0,21-6 0,-20 4 0,0 1 0,22-2 0,-11 4 0,-17 2 0,0 0 0,0-2 0,-1 0 0,23-6 0,-18 3 0,0 1 0,1 0 0,32-1 0,56 4 0,-72 1 0,-25 0 0,0 0 0,0 1 0,1-1 0,-2 2 0,1 0 0,0 0 0,19 7 0,-10 0 0,9 5 0,1-2 0,33 10 0,-41-16 0,1 0 0,0-2 0,23 1 0,-31-3 0,0 0 0,1 1 0,-1 1 0,0 0 0,24 11 0,-23-8 0,1-1 0,0-1 0,0 0 0,17 2 0,-22-6 0,25 3 0,-1 2 0,44 12 0,-42-8 0,-23-6 0,-1 0 0,1 0 0,-1 1 0,24 13 0,16 12 0,-45-26 0,1 0 0,-1-1 0,1 0 0,14 3 0,-1-2 0,0 1 0,0 1 0,-1 2 0,23 10 0,89 33 0,-26-19 0,-84-26 0,48 18 0,-57-19 0,-1-1 0,28 4 0,-29-6 0,1 1 0,-1 0 0,0 0 0,14 7 0,-16-6 0,0 1 0,0-2 0,1 1 0,-1-1 0,18 2 0,-6-1 0,30 9 0,10 2 0,-13-4 0,52 18 0,-96-27 0,80 30 0,-78-30 0,8 3 0,-1-1 0,27 4 0,-19-4 0,0 1 0,41 14 0,-49-13 0,0 0 0,25 16 0,-25-13 0,0-1 0,19 8 0,63 14 0,-47-17 0,-32-9 0,21 8 0,-16-4 0,1-1 0,-1-1 0,1-1 0,0-1 0,0-2 0,35 1 0,-41-3 0,-2 0 0,0 0 0,0 1 0,0 0 0,0 1 0,16 5 0,-12-2 0,0-1 0,1 0 0,25 0 0,59-2 0,-89-2 0,2 0 0,0 2 0,-1 0 0,28 8 0,22 3 0,-12-10 0,-3 0 0,-40-2 0,0 2 0,21 6 0,-3 1 0,-3-4 0,48 6 0,-59-10 0,-1 1 0,23 7 0,9 3 0,-27-9 0,-1 2 0,0 1 0,31 15 0,-32-14 0,0 0 0,1-1 0,32 9 0,-18-9 0,-1 2 0,51 22 0,-62-22 0,28 18 0,-44-24 0,1 0 0,-1 1 0,0-1 0,0 1 0,-1 0 0,1 0 0,-1 1 0,5 5 0,-7-7 0,1-1 0,0 0 0,0 1 0,0-1 0,0 0 0,1 0 0,-1 0 0,0-1 0,1 1 0,2 1 0,3 0 0,-1 0 0,11 3 0,8 2 0,-13-3 0,0 0 0,1-1 0,-1-1 0,21 3 0,-25-6-341,1 2 0,-1-1-1,10 4 1,-1 2-6485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1:11.210"/>
    </inkml:context>
    <inkml:brush xml:id="br0">
      <inkml:brushProperty name="width" value="0.05" units="cm"/>
      <inkml:brushProperty name="height" value="0.05" units="cm"/>
    </inkml:brush>
  </inkml:definitions>
  <inkml:trace contextRef="#ctx0" brushRef="#br0">199 44 24575,'383'0'0,"-373"0"0,-1 0 0,0-1 0,1 0 0,-1-1 0,0 0 0,13-4 0,-14 3 0,61-20 0,-61 21 0,1 1 0,0 0 0,0 0 0,0 0 0,0 1 0,10 1 0,229 11 0,-224-13 0,-10 0 0,23 2 0,-34-1 0,0 0 0,0 1 0,1 0 0,-1-1 0,0 1 0,0 0 0,0 1 0,0-1 0,0 0 0,0 1 0,0 0 0,3 2 0,-4-2 0,-1 0 0,1 0 0,0 0 0,-1 0 0,0 0 0,1 0 0,-1 0 0,0 1 0,0-1 0,0 0 0,0 1 0,0 2 0,1 4 0,-1 0 0,0 10 0,0-11 0,-1 0 0,1 0 0,2 9 0,2-4 0,0 1 0,1-1 0,0 0 0,9 13 0,36 46 0,-51-72 0,11 13 0,0 0 0,0-1 0,1-1 0,1 0 0,23 17 0,-29-24 0,-1 1 0,0 0 0,0 1 0,0-1 0,7 11 0,20 35 0,-26-41 0,25 50 0,-27-52 0,-1 1 0,1 0 0,-2 1 0,1-1 0,-1 1 0,2 13 0,-2-4 0,-1 0 0,-1 27 0,-1-16 0,-1-1 0,-10 57 0,9-81 0,1-1 0,-1 1 0,0 0 0,0-1 0,0 1 0,-1-1 0,1 1 0,-1-1 0,0 0 0,0 0 0,-1-1 0,1 1 0,-1-1 0,0 1 0,0-1 0,0 0 0,0-1 0,-1 1 0,1-1 0,-8 3 0,2-1 0,-1 0 0,0-1 0,0 0 0,-1-1 0,1-1 0,-1 0 0,1 0 0,-13-2 0,16 1 0,1-1 0,-1-1 0,1 1 0,-1-1 0,1-1 0,-11-4 0,-40-24 0,19 8 0,-34-19 0,62 35 0,1-1 0,0 0 0,0-1 0,-13-14 0,12 10 0,-1 1 0,-1 1 0,0 0 0,-23-14 0,16 12 0,8 6 0,0 0 0,-1 1 0,0 0 0,-19-5 0,-11-5 0,32 11 0,0 1 0,0 1 0,0 0 0,-1 0 0,-19-2 0,25 5 0,-1-1 0,0 0 0,0 0 0,1 0 0,-1-1 0,1 0 0,-1-1 0,1 0 0,0 1 0,-10-8 0,11 6 0,-1 0 0,-1 0 0,1 1 0,0-1 0,-1 1 0,0 1 0,0-1 0,1 1 0,-13-2 0,10 3 0,1-1 0,-1 0 0,1 0 0,-1-1 0,1 0 0,0-1 0,0 0 0,0 0 0,0-1 0,1 0 0,0 0 0,0 0 0,0-1 0,-11-13 0,6 6 0,-24-18 0,23 20 0,-20-20 0,30 27 0,-1-1 0,0 0 0,1 0 0,0 0 0,0 0 0,0 0 0,1-1 0,-3-8 0,2 2 0,-1-3 0,-8-18 0,10 27 0,-1 1 0,0-1 0,-1 1 0,1 0 0,-1 0 0,-6-7 0,-1 1 0,-1 0 0,-1 1 0,0 1 0,0-1 0,-1 2 0,0 0 0,-1 1 0,0 0 0,0 1 0,0 1 0,-1 0 0,-16-2 0,26 6 0,-4 0 0,0-1 0,-12-4 0,21 5 0,0 1 0,0 0 0,0-1 0,0 1 0,0-1 0,0 1 0,0-1 0,1 1 0,-1-1 0,0 0 0,0 1 0,1-1 0,-1 0 0,0 0 0,1 1 0,-1-1 0,1 0 0,-1 0 0,1 0 0,-1 0 0,1 0 0,0 0 0,-1 0 0,1 0 0,0 0 0,-1-1 0,2 0 0,-1 0 0,0 1 0,0-1 0,1 1 0,-1-1 0,1 1 0,-1-1 0,1 1 0,0-1 0,-1 1 0,1-1 0,0 1 0,0 0 0,0-1 0,0 1 0,2-1 0,4-5-341,2 0 0,-1 1-1,16-9 1,-7 6-6485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1:21.181"/>
    </inkml:context>
    <inkml:brush xml:id="br0">
      <inkml:brushProperty name="width" value="0.05" units="cm"/>
      <inkml:brushProperty name="height" value="0.05" units="cm"/>
    </inkml:brush>
  </inkml:definitions>
  <inkml:trace contextRef="#ctx0" brushRef="#br0">0 157 24575,'0'-3'0,"1"0"0,-1 0 0,1 0 0,-1 0 0,1 0 0,0 0 0,0 1 0,0-1 0,1 0 0,-1 0 0,3-2 0,2-4 0,13-14 0,-7 9 0,-5 6 0,0 1 0,0-1 0,0 2 0,16-13 0,-17 16 0,0 0 0,-1 0 0,1 0 0,0 1 0,1 0 0,-1 0 0,0 0 0,11-1 0,25 0 0,64 4 0,-44 1 0,-5-3 0,44 2 0,-98-1 0,1 1 0,-1-1 0,1 1 0,-1-1 0,0 1 0,1 0 0,-1 0 0,0 1 0,3 1 0,-4-3 0,-1 1 0,1 1 0,-1-1 0,0 0 0,1 0 0,-1 0 0,0 1 0,0-1 0,0 1 0,0-1 0,0 1 0,0-1 0,-1 1 0,1-1 0,0 1 0,-1 0 0,1 0 0,0 3 0,-1-1 0,1 0 0,-1 0 0,0 0 0,0 0 0,0 0 0,-1 0 0,1 0 0,-1 0 0,0 0 0,0 0 0,0 0 0,-1 0 0,0 0 0,1 0 0,-1-1 0,0 1 0,-1-1 0,1 1 0,-1-1 0,1 0 0,-1 0 0,0 0 0,0-1 0,-5 4 0,0 0 0,0-2 0,0 1 0,0-1 0,0-1 0,-1 0 0,1 0 0,-1 0 0,0-1 0,0 0 0,-11 0 0,-53 0 0,2-1 0,61 0 0,-1 0 0,1 1 0,0 0 0,-16 6 0,20-5 52,0 0 1,0 0-1,1 1 0,-1-1 0,-5 6 0,5-3-891,-15 7 0,5-4-5987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04.38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50,'352'-10,"-215"-9,31-1,-163 20,1 0,1 0,7 1,-12-1,-1 0,0 0,0 1,1-1,-1 0,0 1,0-1,1 1,-1-1,0 1,0 0,0-1,0 1,0 0,0 0,0 0,1 1,-2-1,1 0,-1-1,0 1,0-1,1 1,-1 0,0-1,0 1,0 0,0-1,0 1,0 0,0-1,0 1,0 0,0-1,0 1,-1-1,1 1,0 0,0-1,-1 2,-10 13,9-13,-16 18,0-1,-1-1,-22 15,-71 46,63-46,35-25,6-3,-14 11,21-14,-1-1,1 0,-1 1,1-1,0 1,-1 0,1-1,0 1,0 0,0 0,1-1,-1 1,0 0,0 3,1-4,0 0,0 0,0 0,0 0,0 0,1 1,-1-1,0 0,1 0,-1 0,0 0,1 0,-1-1,1 1,0 0,-1 0,1 0,0 0,-1 0,1-1,0 1,0 0,1 0,2 2,1-1,-1 1,10 3,27 7,52 10,-69-17,43 8,99 8,-143-20,-1 1,34 8,-21-1,28 7,-44-12,-1 0,0 2,29 14,4 1,-31-14,1-2,0-1,25 4,67 2,-50-5,303 18,-349-23,0 0,24 4,-33-3,-1 0,1 0,-1 1,0 0,1 0,-2 0,12 8,0 2,0-2,1 0,40 17,-43-23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14.558"/>
    </inkml:context>
    <inkml:brush xml:id="br0">
      <inkml:brushProperty name="width" value="0.05" units="cm"/>
      <inkml:brushProperty name="height" value="0.05" units="cm"/>
      <inkml:brushProperty name="color" value="#E71224"/>
    </inkml:brush>
  </inkml:definitions>
  <inkml:trace contextRef="#ctx0" brushRef="#br0">755 1 24575,'37'0'0,"60"1"0,-80 0 0,0 1 0,0 1 0,26 8 0,-24-6 0,-7-1 0,0-1 0,16 9 0,-25-11 0,-1 1 0,1 0 0,0-1 0,0 1 0,0 1 0,-1-1 0,0 0 0,1 0 0,-1 1 0,0 0 0,0-1 0,0 1 0,3 5 0,-3 0 0,1 0 0,-1 0 0,-1 1 0,1-1 0,-2 0 0,1 15 0,0 1 0,0-16 0,0 12 0,1 0 0,1 0 0,11 37 0,-9-45 0,0 1 0,2-1 0,8 13 0,-4-6 0,5 14 0,-5-8 0,-5-11 0,0 2 0,8 29 0,1 5 0,-11-35 0,0-1 0,0 1 0,-2 0 0,3 25 0,-5 63 0,-2-56 0,2 359 0,0-231 0,0-165 0,0-1 0,-1 0 0,1 1 0,-2-1 0,0 0 0,0 0 0,-6 16 0,-1-5 0,0 1 0,2-1 0,1 1 0,0 0 0,2 1 0,0 0 0,-1 32 0,5-32 0,0-7 0,0 1 0,-2-1 0,1 1 0,-7 20 0,6-28 0,-1 0 0,-1 0 0,1 0 0,-1 0 0,-1-1 0,1 1 0,-9 9 0,9-12 0,1 1 0,-1 0 0,1 0 0,1 0 0,-1 0 0,1 0 0,0 0 0,-1 10 0,1-7 0,0 0 0,-1 0 0,-5 12 0,-20 25 0,20-34 0,0 1 0,1 0 0,-9 23 0,8-10 0,3-10 0,0-1 0,-1 1 0,0-2 0,-14 23 0,14-27 0,-23 31 0,25-36 0,0 0 0,-1 0 0,1-1 0,-1 0 0,-9 7 0,-8 1 0,12-7 0,-15 11 0,22-13 0,0-1 0,0 0 0,1 1 0,-1 0 0,1-1 0,-1 1 0,1 0 0,0 0 0,-2 5 0,-5 14 0,6-13 0,-1 0 0,-9 14 0,7-13 0,0 0 0,0 1 0,1 0 0,0 1 0,1-1 0,-3 13 0,5-17 0,-12 46 0,12-46 0,-1-1 0,0 0 0,0 1 0,-1-1 0,-7 10 0,5-7 0,-1 1 0,1-1 0,1 2 0,-8 20 0,5-12 0,1-5 0,-1-1 0,0 0 0,-12 14 0,2-2 0,8-10 0,0 1 0,-7 16 0,13-24 0,1 0 0,0 0 0,1 1 0,0-1 0,0 1 0,-1 11 0,3-11 0,-1-1 0,-1 1 0,1-1 0,-1 0 0,-1 0 0,1 1 0,-6 8 0,2-4 0,-26 58 0,27-59 0,1 0 0,1 1 0,0-1 0,-1 15 0,3-16 0,0-1 0,-1 0 0,0 0 0,0 0 0,-1-1 0,-1 1 0,0-1 0,-8 16 0,-11 13 0,14-23 0,0 1 0,-1-2 0,-22 26 0,29-38 0,-7 8 0,0 1 0,0 0 0,-11 17 0,13-15 0,-23 39 0,28-47 0,0-1 0,0 0 0,-1 1 0,1-1 0,-1 0 0,0-1 0,0 1 0,-1-1 0,-4 4 0,-8 3 0,-21 10 0,37-20 0,-47 25 0,42-21 0,0 1 0,0-1 0,1 1 0,-1 0 0,-5 6 0,1 2 0,0 0 0,0 0 0,-8 17 0,14-21 0,-3 3 0,1 0 0,-8 25 0,13-33 0,0 1 0,0-1 0,0 1 0,1 0 0,-1-1 0,1 1 0,1-1 0,-1 1 0,1-1 0,-1 1 0,1-1 0,3 8 0,1 6 0,0 1 0,-1 0 0,0 0 0,-2 0 0,0 0 0,-2 22 0,0 11-1365,0-30-5461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25.319"/>
    </inkml:context>
    <inkml:brush xml:id="br0">
      <inkml:brushProperty name="width" value="0.05" units="cm"/>
      <inkml:brushProperty name="height" value="0.05" units="cm"/>
      <inkml:brushProperty name="color" value="#E71224"/>
    </inkml:brush>
  </inkml:definitions>
  <inkml:trace contextRef="#ctx0" brushRef="#br0">830 0 24575,'0'898'0,"0"-892"0,0 0 0,-1 0 0,1 0 0,-1 0 0,-1-1 0,1 1 0,-1 0 0,0-1 0,0 0 0,-1 1 0,1-1 0,-1 0 0,0 0 0,-6 6 0,-5 5 0,-1-1 0,-20 17 0,-3 2 0,23-19 0,0 1 0,-19 26 0,30-36 0,1 0 0,-5 13 0,-3 5 0,8-17 0,-1-1 0,0 1 0,0-1 0,-1 0 0,1-1 0,-1 1 0,-1-1 0,1 1 0,-8 4 0,5-4 0,0 0 0,1 0 0,0 0 0,0 1 0,1 0 0,0 0 0,0 1 0,1 0 0,0 0 0,0 0 0,0 1 0,1-1 0,1 1 0,0 0 0,-3 11 0,2-4 0,-1 1 0,-1-1 0,-1 0 0,0-1 0,-15 26 0,16-31 0,1 1 0,0-1 0,1 1 0,0 1 0,-3 21 0,4-21 0,-1 0 0,0 0 0,0 0 0,-1-1 0,-1 0 0,0 0 0,0 0 0,-1-1 0,0 1 0,-18 17 0,-23 17 0,42-40 0,-1 0 0,0 0 0,-1 0 0,1-1 0,-14 5 0,2-2 0,-23 12 0,34-15 0,1 1 0,0 0 0,-1 0 0,1 1 0,-8 9 0,-42 49 0,42-46-1365,1-3-5461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36.087"/>
    </inkml:context>
    <inkml:brush xml:id="br0">
      <inkml:brushProperty name="width" value="0.05" units="cm"/>
      <inkml:brushProperty name="height" value="0.05" units="cm"/>
      <inkml:brushProperty name="color" value="#E71224"/>
    </inkml:brush>
  </inkml:definitions>
  <inkml:trace contextRef="#ctx0" brushRef="#br0">5533 2331 24575,'-4'0'0,"0"1"0,0-1 0,0 1 0,0 0 0,0 0 0,0 0 0,1 0 0,-1 1 0,0-1 0,1 1 0,-1 0 0,1 0 0,-1 1 0,1-1 0,-4 4 0,-3 4 0,0 1 0,1 0 0,-8 13 0,-8 10 0,18-27 0,1 0 0,-1-1 0,0 0 0,0 0 0,0-1 0,-13 8 0,6-4 0,0 1 0,1 0 0,0 1 0,-19 22 0,-6 5 0,35-35 0,-69 60 0,57-51 0,-1-1 0,1-1 0,-19 9 0,12-8 0,-63 33 0,48-22 0,-20 13 0,26-13 0,-24 16 0,47-32 0,0-1 0,0 0 0,0-1 0,0 1 0,-14 3 0,-45 11 0,60-18 0,0 1 0,-1 1 0,0 0 0,1 0 0,-1 1 0,1 0 0,-8 5 0,1 1 0,1-4 0,0 0 0,0-1 0,0 0 0,-18 3 0,2 0 0,12-3 0,-3 2 0,0-1 0,0-1 0,-37 4 0,46-9 0,-48 6 0,51-5 0,1 1 0,-1 0 0,1 0 0,0 0 0,-13 8 0,0 1 0,-18 10 0,-41 31 0,74-49 0,0 0 0,0 0 0,0 0 0,-1 0 0,1-1 0,-1 0 0,-7 2 0,-3-1 0,-21 2 0,13-2 0,12-1 0,1 0 0,-12 5 0,5-1 0,3-1 0,1 1 0,-1 1 0,1 0 0,-25 18 0,22-14 0,11-7 0,0-1 0,0 0 0,0 0 0,-1-1 0,1 0 0,-8 2 0,-39 3 0,20-3 0,25-3 0,0 1 0,0 1 0,1 0 0,-1 0 0,1 0 0,0 1 0,0 0 0,-11 9 0,-6 2 0,11-8 0,-12 5 0,-10 4 0,27-11 0,-1 0 0,1-1 0,-1 0 0,0-1 0,0 0 0,-1 0 0,1-1 0,-16 2 0,-41-3 0,1 0 0,53 0 0,0 2 0,-23 6 0,21-4 0,-23 3 0,22-5 0,-25 8 0,26-7 0,-25 5 0,37-9 0,0 1 0,-1-1 0,1 0 0,0 0 0,0-1 0,-1 1 0,1 0 0,0-1 0,0 1 0,0-1 0,-1 0 0,1 0 0,0 0 0,0 0 0,0 0 0,0 0 0,0 0 0,1-1 0,-3-1 0,-1-3 0,0 1 0,0-1 0,0-1 0,-4-8 0,5 10 0,-1-4 0,1 0 0,-1 0 0,2 0 0,-4-10 0,-7-39 0,9 36 0,2 13 0,1 1 0,-2 0 0,1 1 0,-1-1 0,-9-12 0,-3-7 0,-15-28 0,26 47 0,-1 0 0,-1 0 0,0 0 0,-7-6 0,-99-98 0,89 88 0,-30-25 0,27 25 0,20 18 0,1-1 0,0 0 0,0-1 0,-8-13 0,-1-2 0,-10-18 0,18 29 0,0 0 0,0 1 0,-2 0 0,1 0 0,-14-12 0,12 13 0,1-1 0,0 1 0,1-1 0,0-1 0,0 0 0,-6-15 0,-15-23 0,11 23 0,-31-43 0,24 33 0,20 29 0,-1-1 0,0 1 0,-1-1 0,-9-8 0,3 5 0,-1 0 0,0 0 0,-1 2 0,0 0 0,-1 0 0,-23-9 0,-20-9 0,29 12 0,26 14 0,1 0 0,-1 0 0,1-1 0,-1 1 0,1-1 0,0 0 0,0 0 0,0 0 0,-3-5 0,1 0 0,0 0 0,0 0 0,-3-11 0,2 9 0,0 0 0,0 0 0,-1 0 0,0 1 0,-9-10 0,-17-22 0,23 24 0,7 13 0,1-1 0,-1 1 0,0-1 0,0 1 0,-1 0 0,1 0 0,-1 0 0,0 1 0,-5-4 0,3 3 0,0 0 0,0 0 0,1-1 0,-1 0 0,1 0 0,-8-10 0,7 8 0,-1 0 0,0 1 0,0-1 0,0 2 0,-13-9 0,9 7 0,-18-16 0,-11-15 0,-77-68 0,107 99 0,-20-11 0,18 11 0,-13-10 0,-102-77 0,111 82 0,0 2 0,-1 0 0,-29-13 0,34 17 0,1-1 0,-20-15 0,20 14 0,1 0 0,-2 1 0,-11-6 0,19 12 0,0-1 0,1 0 0,0 0 0,-1 0 0,1 0 0,0-1 0,0 1 0,0-1 0,0 0 0,1 0 0,-1 0 0,1 0 0,-3-4 0,-2-4 0,-1 0 0,0 1 0,-1 0 0,0 0 0,-1 1 0,0 0 0,-14-10 0,20 16 0,-24-16 0,-37-32 0,59 46 0,0 0 0,-1 1 0,1-1 0,-1 2 0,0-1 0,-14-5 0,15 7 0,1-1 0,0 0 0,0 0 0,0-1 0,1 1 0,-1-1 0,1 0 0,0-1 0,-5-5 0,-14-15 0,17 20 0,0-1 0,1 1 0,-1-1 0,1 0 0,1-1 0,-1 1 0,1-1 0,1 0 0,-6-12 0,5 9 0,1-1 0,-2 1 0,0 0 0,0 1 0,-1-1 0,0 1 0,0 0 0,-1 0 0,0 1 0,-15-13 0,12 12 0,0-1 0,0 0 0,-12-18 0,-21-37 0,32 48 0,4 4 0,-7-16 0,10 20 0,-1-1 0,0 1 0,0 0 0,-8-9 0,0 3 0,9 11 0,0 0 0,1 0 0,0 0 0,-1 0 0,1-1 0,1 1 0,-5-9 0,5 7 0,2 3 0,-1 0 0,0 1 0,0-1 0,0 0 0,0 1 0,-1-1 0,1 1 0,-1-1 0,1 1 0,-1 0 0,0-1 0,0 1 0,0 0 0,0 0 0,-3-1 0,-11-6 0,12 7 0,1 0 0,-1 0 0,1 0 0,-1 0 0,1-1 0,0 1 0,-1-1 0,-3-5 0,1-1 0,0 0 0,-7-16 0,9 16 0,-1 0 0,0 0 0,-10-13 0,-1 2 0,-16-29 0,-5-7 0,30 46 0,0-1 0,1 0 0,-8-21 0,8 18 0,-15-26 0,18 34 0,0-1 0,0 0 0,0 0 0,1 0 0,0 0 0,0 0 0,0-1 0,0-11 0,1 6 0,-6-19 0,-15-57 0,20 84-151,0-1-1,0 1 0,0 0 0,0 0 1,-1 0-1,0 1 0,0-1 1,-6-6-1,1 1-6674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18.833"/>
    </inkml:context>
    <inkml:brush xml:id="br0">
      <inkml:brushProperty name="width" value="0.05" units="cm"/>
      <inkml:brushProperty name="height" value="0.05" units="cm"/>
      <inkml:brushProperty name="color" value="#E71224"/>
    </inkml:brush>
  </inkml:definitions>
  <inkml:trace contextRef="#ctx0" brushRef="#br0">723 0 24575,'0'7'0,"-1"10"0,2 0 0,0 0 0,0 1 0,9 31 0,-6-36 0,-1 0 0,0 0 0,-1 0 0,0 0 0,-1 0 0,-1 1 0,0-1 0,0 0 0,-5 22 0,4-31 0,0 0 0,0 0 0,-1 0 0,0 0 0,1-1 0,-1 1 0,0-1 0,-1 1 0,1-1 0,-1 0 0,-3 3 0,-3 3 0,-2 0 0,-11 8 0,-9 7 0,-41 42 0,54-48 0,13-12 0,-1 0 0,1-1 0,-1 0 0,-8 5 0,-4 1 0,14-10 0,0 1 0,0 0 0,1 0 0,-1 0 0,1 1 0,-1 0 0,1-1 0,0 1 0,0 0 0,0 0 0,-3 6 0,2-3 0,1 1 0,1-1 0,-1 1 0,1 0 0,-2 9 0,-3 38 0,2-12 0,2-29 0,-5 16 0,0-4 0,6-17 0,-1 0 0,0-1 0,0 1 0,-1-1 0,0 0 0,0 0 0,0 0 0,-1-1 0,0 0 0,0 0 0,-1 0 0,-10 9 0,0-1 0,1 1 0,1 1 0,-15 20 0,19-23 0,6-8 0,-1 0 0,1-1 0,-1 0 0,0 0 0,0 0 0,-11 5 0,9-4 0,-1-1 0,1 1 0,-8 7 0,-31 36 0,23-24 0,-32 28 0,47-46-341,0 0 0,1 1-1,-12 16 1,5-4-6485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21.733"/>
    </inkml:context>
    <inkml:brush xml:id="br0">
      <inkml:brushProperty name="width" value="0.05" units="cm"/>
      <inkml:brushProperty name="height" value="0.05" units="cm"/>
      <inkml:brushProperty name="color" value="#E71224"/>
    </inkml:brush>
  </inkml:definitions>
  <inkml:trace contextRef="#ctx0" brushRef="#br0">78 0 24575,'0'17'0,"6"154"0,5 11 0,-11 2 0,-1-69 0,0-88 0,-2 0 0,-6 30 0,8-53 30,0-1-1,0 1 0,0-1 0,-1 0 1,1 1-1,-1-1 0,0 0 0,0 0 1,0 0-1,-4 4 0,-4 2-400,-15 14-1,13-14-572,0 1-5882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8T00:02:46.915"/>
    </inkml:context>
    <inkml:brush xml:id="br0">
      <inkml:brushProperty name="width" value="0.05" units="cm"/>
      <inkml:brushProperty name="height" value="0.05" units="cm"/>
      <inkml:brushProperty name="color" value="#E71224"/>
    </inkml:brush>
  </inkml:definitions>
  <inkml:trace contextRef="#ctx0" brushRef="#br0">438 5670 24575,'0'-6'0,"-1"-1"0,-1 0 0,1 1 0,-1 0 0,0-1 0,-1 1 0,1 0 0,-1 0 0,-6-9 0,3 4 0,-5-13 0,4 2 0,1-1 0,1 0 0,-4-41 0,2 5 0,5 53 0,1-1 0,-1 1 0,0 0 0,-1 0 0,1 0 0,-1 1 0,-6-9 0,-30-36 0,21 27 0,14 19 0,-11-14 0,1-2 0,-14-23 0,-3-23 0,23 48 0,2 6 0,-1 0 0,-1 0 0,-12-15 0,11 17 0,1-1 0,1 0 0,-9-17 0,8 8 0,1 0 0,2 0 0,-8-42 0,11 51 0,-2-9 0,-2 0 0,-12-30 0,10 33 0,2-1 0,0 0 0,-4-26 0,6 3 0,2 0 0,4-46 0,-1 19 0,-1 12 0,-1 14 0,5-46 0,-2 80 0,-1 0 0,1 1 0,0-1 0,1 1 0,0-1 0,6-10 0,28-40 0,-27 44 0,-1 0 0,0 0 0,13-30 0,-18 30 0,-1 1 0,0-1 0,-1 0 0,-1 0 0,1-14 0,0-8 0,0 22 0,1-1 0,0 1 0,7-17 0,2-6 0,27-88 0,-31 95 0,4-10 0,-2 0 0,8-64 0,-16 92 0,-1 0 0,2 0 0,-1 0 0,6-12 0,21-64 0,-21 62 0,-5 14 0,9-20 0,-2 5 0,-1 1 0,11-52 0,-17 62 0,9-26 0,-6 23 0,3-18 0,-4-10 0,-4 30 0,5-26 0,17-73 0,-20 98 0,0 5 0,1 0 0,10-25 0,-9 26 0,0 0 0,-1-1 0,4-19 0,-7 21 0,2 0 0,-1 0 0,2 0 0,-1 1 0,6-12 0,-5 15 0,0 0 0,1 0 0,-1 0 0,1 1 0,0-1 0,1 1 0,10-9 0,-7 7 0,-1 0 0,-1-1 0,0 0 0,12-18 0,-10 11 0,-1-1 0,11-29 0,-14 30 0,1 0 0,1 1 0,15-23 0,-15 25 0,1 1 0,5-16 0,1-1 0,-8 19 0,1-1 0,15-17 0,-12 17 0,8-14 0,9-23 0,2-3 0,43-54 0,-67 97 0,6-17 0,-1 3 0,3-7 0,-9 17 0,2 1 0,7-13 0,-7 15 0,-1 0 0,-1-1 0,1 1 0,-1-1 0,-1 0 0,0 0 0,0 0 0,-1 0 0,0-1 0,-1 1 0,0-17 0,-1-30 0,-2 1 0,-15-98 0,3 48 0,14 98 0,-1-1 0,0 1 0,-1 0 0,-4-14 0,4 17 0,0 0 0,0 1 0,-1-1 0,0 1 0,0-1 0,0 1 0,0 0 0,-8-7 0,-2-1 0,-20-12 0,-3-2 0,31 21 0,-3-1 0,0-1 0,1 1 0,-11-14 0,16 18 0,1-1 0,-1 1 0,0-1 0,1 0 0,0 0 0,0 0 0,0 0 0,0 1 0,0-2 0,0 1 0,1 0 0,-1 0 0,1 0 0,0 0 0,0-5 0,1 6 0,-1 0 0,1 0 0,-1 0 0,1 0 0,-1 1 0,1-1 0,0 0 0,0 1 0,0-1 0,0 1 0,0-1 0,0 1 0,0-1 0,1 1 0,-1-1 0,0 1 0,3-2 0,3-1 0,-1 0 0,1 1 0,7-4 0,-1 1 0,1 1 0,0-1 0,1 2 0,0 0 0,0 0 0,0 2 0,1-1 0,-1 2 0,17 0 0,-15 0 0,0-1 0,-1 0 0,19-6 0,-17 3 0,1 1 0,20-1 0,-5 3 0,27-1 0,-51 2 0,-1-1 0,0 0 0,1 0 0,10-5 0,-6 1 0,0 1 0,0 0 0,29-6 0,-22 7 0,-1-1 0,0-1 0,32-14 0,-31 12 0,-4 2 0,-1 2 0,1 0 0,30-3 0,-28 5 0,0-1 0,29-9 0,7-8 0,-33 11 0,0 1 0,1 1 0,42-8 0,-26 11 0,50-7 0,-76 8 0,19-8 0,-20 7 0,18-5 0,1 4 0,11-3 0,-14 1 0,0 1 0,50-4 0,10 2 0,34 0 0,117 8 0,-225-1 0,-1 0 0,0-1 0,0-1 0,18-5 0,-15 3 0,-1 1 0,27-3 0,8 6 0,-32 1 0,-1 0 0,30-6 0,-17 0 0,-1-2 0,36-13 0,-50 16 0,0 0 0,0 2 0,1 0 0,-1 0 0,19 0 0,-31 3 0,6-1 0,-1-1 0,-1 0 0,1 0 0,0-1 0,14-7 0,-12 5 0,0 1 0,16-4 0,97-27 0,-98 27 0,-11 4 0,1 1 0,18-1 0,12-3 0,37-15 0,21-4 0,-15 19 0,-38 4 0,-33 1 0,33-9 0,-32 6 0,22-2 0,0 2 0,77-21 0,-96 21 0,0 1 0,33-3 0,-22 3 0,34-9 0,3-1 0,-16 11 0,64 3 0,6 0 0,-52-7 0,-7 0 0,-40 5 0,42-11 0,-42 7 0,43-4 0,-49 8 0,-1 0 0,29-9 0,-29 6 0,1 1 0,27-3 0,81 5 0,-77 3 0,68-7 0,-105 5 0,5-1 0,33-9 0,-26 4 0,2 1 0,-1 0 0,1 2 0,31-1 0,-17 5 0,-27 1 0,0-1 0,0 0 0,-1-1 0,23-4 0,-10-2 0,1 1 0,0 1 0,35-2 0,162 7 0,-102 1 0,537-1 0,-640-1 0,-1-1 0,0 0 0,25-8 0,24-3 0,-19 9-1365,-31 3-5461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02.53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588 3453,'583'0,"-575"0,-1 0,1 0,-1 0,14 3,-20-3,0 1,0-1,-1 0,1 1,0-1,0 0,0 1,-1-1,1 1,0-1,0 1,-1-1,2 2,-2-1,1-1,-1 0,0 1,0-1,0 1,0-1,1 1,-1-1,0 0,0 1,0-1,0 1,0-1,0 1,0-1,0 1,0-1,0 1,-1-1,1 1,-1 1,0 0,0 0,-1 0,1 0,0 0,-1-1,0 1,1 0,-4 2,-8 5,0 0,0-1,-1-1,0 0,-23 8,1-4,-45 10,9-9,-137 7,-78-20,129-1,152 2,0 0,0 1,1 0,-1 0,-6 1,10-1,1-1,0 1,0-1,-1 1,1 0,0-1,0 1,0 0,0 0,0 0,0 0,-1 1,1-1,1 0,-1 0,1 0,-1 0,1 0,0-1,0 1,0 0,-1 0,1 0,0 0,0 0,0 0,0 0,1 0,-1 0,0 0,0 0,0-1,1 3,1-1,-1 1,0 0,1-1,0 0,-1 1,1-1,0 0,0 0,0 0,1 0,-1 0,3 1,5 4,18 7,-25-13,83 36,-13-7,-5 2,58 26,-88-45,-29-11,1 1,-1 1,1-1,-1 2,0-1,15 12,-22-14,0-1,0 1,0 0,-1 0,1 0,-1 0,0 0,1 0,-1 0,0 0,0 0,0 1,0-1,-1 0,1 1,-1-1,1 1,-1-1,0 4,0-4,-1 0,1 0,0 0,-1 0,1 0,-1-1,0 1,0 0,1 0,-1-1,0 1,0-1,-1 1,1-1,0 1,0-1,-1 0,1 1,-1-1,1 0,-1 0,0 0,1 0,-1 0,-3 0,-2 2,-1-1,-13 1,13-2,-16 5,23-6,0 0,0 0,0 1,0-1,1 0,-1 1,0-1,0 1,0-1,0 1,1-1,-1 1,0-1,1 1,-1 0,0-1,1 1,-1 0,1 0,-1 0,0 1,1-1,0-1,0 1,0-1,0 0,0 1,0-1,0 1,0-1,1 1,-1-1,0 0,0 1,0-1,1 0,-1 1,0-1,1 0,-1 1,2 1,0-1,-1 0,1 0,0 0,3 2,13 4,1-1,1-1,28 4,-40-7,214 32,-108-17,378 38,-491-55,8 0,0 1,0 0,12 4,-19-5,0 1,0-1,0 1,-1 0,1 0,0-1,-1 1,1 1,0-1,-1 0,0 0,1 0,-1 1,0-1,1 1,-1-1,0 1,0-1,0 1,0 0,1 3,-2-5,0 1,0-1,0 1,0 0,0-1,0 1,0-1,0 1,0 0,0-1,0 1,0 0,0-1,0 1,0-1,-1 1,1 0,0-1,-1 1,1-1,-1 2,0-1,-1 0,1 1,-1-1,0 0,1 0,-4 2,-5 1,0 1,0-1,-1-1,-16 4,-47 3,70-10,-114 9,-225-14,184-11,72 6,-190-26,257 33,-57-10,-71-8,112 16,-56-13,64 13,-18-6,-30-9,74 19,0 1,-1-1,1 0,0 0,0 0,0-1,0 1,0 0,-3-4,4 5,1 0,0-1,0 1,0 0,-1 0,1-1,0 1,0 0,0-1,0 1,0 0,-1 0,1-1,0 1,0 0,0-1,0 1,0 0,0-1,0 1,0 0,0-1,0 1,0 0,1-1,-1 1,0-1,1 1,-1-1,1 0,0 1,-1-1,1 0,0 1,0-1,0 1,0-1,-1 1,1 0,0-1,0 1,1-1,14-2,-1 1,1 0,-1 1,28 2,-21-1,31 1,88 1,-97 1,56 12,196 36,-98-18,106 20,182 33,-470-83,77 18,-83-18,0 1,1 0,-1 1,-1 0,1 0,12 10,-18-11,59 41,-46-33,26 13,-36-21,0 0,-1 0,1 0,-1 1,12 11,-17-14,1 0,0 0,-1 0,0 0,1 0,-1 1,0-1,0 0,1 5,-1-5,-1-1,0 1,0 0,0-1,0 1,0 0,0-1,-1 1,1 0,0-1,-1 1,1 0,-1-1,0 1,1-1,-2 3,0-2,0 0,0 0,1 0,-1 0,0 0,-1 0,1 0,0-1,-4 3,-24 9,10-4,3-2,-1 0,0-2,-21 5,35-9,0 0,0 0,1 0,-1 1,1-1,-7 4,10-4,-1 0,0-1,0 1,0 0,1-1,-1 1,0 0,1 0,-1-1,1 1,-1 0,1 0,-1 0,1 0,0 0,-1 0,1 0,0 0,0 0,0 0,0 0,0 0,0 0,0 0,0 0,0 0,0 0,0 0,1 0,0 1,2 5,1 0,0-1,0 0,0 0,1 0,0-1,10 10,3 2,70 78,-84-91,-1 0,0 0,0 0,-1 0,1 0,-1 0,0 1,0-1,0 1,-1 0,2 8,-2-11,-1 0,0-1,0 1,0 0,0 0,0 0,-1 0,1 0,0-1,-1 1,1 0,-1 0,0 0,0-1,0 1,0 0,0-1,0 1,0-1,0 1,0-1,-1 0,1 0,0 1,-1-1,0 0,1 0,-1 0,1 0,-1-1,0 1,0 0,-2 0,-5 1,0 0,-1 0,1-1,-11 1,-39-3,34 0,-29-1,-98 2,137 2,15-2,-1 0,1 0,0 0,0 0,0 0,0 0,0 0,0 0,0 0,0 0,-1 0,1 0,0 0,0 0,0 0,0 0,0 0,0 0,0 0,0 0,0 0,0 1,-1-1,1 0,0 0,0 0,0 0,0 0,0 0,0 0,0 0,0 0,0 1,0-1,0 0,0 0,0 0,0 0,0 0,0 0,0 0,0 0,0 0,0 1,0-1,0 0,0 0,0 0,0 0,0 0,0 0,0 0,0 0,0 1,0-1,0 0,1 0,-1 0,0 0,0 0,0 0,0 0,4 3,0 0,0-1,1 0,-1 1,1-2,-1 1,10 2,-5-1,307 81,-308-83,51 14,185 37,-219-48,0 0,0 1,31 11,-35-8,-8-4,14 8,-12-5,13 7,-26-13,0 1,0-1,0 1,0-1,-1 1,1 0,0 0,-1-1,1 1,0 3,-1-5,-1 1,0-1,1 1,-1 0,0-1,0 1,0-1,0 1,0 0,0-1,0 1,0 0,0-1,0 1,0-1,0 1,0 0,0-1,0 1,-1-1,1 1,0 0,-1 0,0 1,0-1,-1 1,1-1,-1 1,1-1,-4 3,-8 3,-1 0,0 0,0-2,-16 6,-23 5,-56 10,-58 1,120-21,-165 19,-3-16,-243-11,290 3,162-1,-1 0,1 0,0-1,-1 0,-10-3,15 3,1 1,-1-1,1 0,-1 1,1-1,-1 0,1 0,0 0,-1 0,1-1,0 1,0 0,0 0,0-1,0 1,0-1,0 1,1-1,-1 1,0-1,1 1,-1-1,1 0,0 1,-1-1,1 0,0-2,0 0,0 0,1 0,-1 0,1 0,0 0,0 0,1 0,-1 0,1 0,0 1,0-1,0 1,0-1,1 1,-1 0,1 0,4-5,6-3,0 1,0 0,16-8,-18 11,125-91,-93 57,-7 6,-35 34,7-6,0 0,12-7,-16 12,0 0,-1 0,1 1,0-1,0 1,1 0,-1 0,0 0,4 1,0 0,0 0,0 1,-1 0,1 0,0 1,-1 0,1 0,-1 1,0 0,0 0,10 7,3 2,-1 1,27 26,-21-15,-1 2,37 53,-35-41,-7-11,39 45,-13-21,-25-28,-12-15,0-1,0 0,0 0,14 7,-11-7,0 0,13 13,-3 2,-5-6,29 22,-37-31,16 10,44 26,-24-18,-27-14,28 12,56 16,-81-33,1-1,0 0,22 1,204-3,-134-5,362 2,-469 0,0 0,0 0,-1 1,1 0,0 0,0 0,-1 1,1 0,-1 0,1 0,-1 1,0 0,6 4,25 17,15 13,-43-30,0 0,-1 0,1 1,5 9,-9-12,1 0,-1 0,1 0,0-1,0 1,1-1,-1-1,7 4,-1 1,0 1,0 0,-1 0,0 1,13 17,-4-5,123 127,-163-177,9 15,-1 0,0 1,-1 1,-23-14,-66-33,35 21,51 28,1-1,-24-20,6 3,17 13,-18-17,34 31,1-1,-1 0,0 0,1 0,-1 0,0 1,1-1,-1 0,1 0,-1 0,1 0,0-1,-1 1,1 0,0-1,0 1,0 1,0-1,0 0,0 0,1 0,-1 1,0-1,0 0,1 0,-1 0,1 1,-1-1,0 0,1 1,-1-1,2 0,1-2,0 0,1 1,0-1,-1 1,1 0,7-2,149-57,-52 22,192-83,-13-19,-228 110,96-54,-144 79,0-1,17-13,-25 18,0 0,1 0,-1 0,1 1,4-2,5-3,-12 5,-5 0,-6 0,1 1,-1 1,1-1,-17 5,7-2,-75 13,-30 7,-708 142,767-152,0-2,0-3,-79 0,-62-12,188 4,1-2,0 0,-24-6,-47-19,71 21,0 1,0 1,-1 1,1 0,-29 0,29 1,0 0,-1-1,-29-10,33 9,11 3,0 0,0 0,1 0,-1 0,0-1,0 1,1-1,-5-3,6 5,1-1,-1 0,0 0,0 0,1 0,-1 0,0 0,1 0,-1 0,1 0,-1 0,1-1,0 1,-1 0,1 0,0 0,0 0,0-1,0 1,0 0,0 0,0 0,0-1,1 1,-1-2,1 0,1 1,-1-1,0 0,1 0,-1 1,1-1,4-4,19-16,1 1,54-33,38-10,-97 54,128-67,161-72,-48 24,388-225,-546 292,-101 57,204-120,-189 110,-14 8,-11 6,0 1,-314 114,14-3,-458 115,688-206,-57 14,117-34,0-2,0 0,0 0,-30-4,43 2,0 0,0 0,-1 0,1 0,0 0,-4-3,7 3,0 1,0-1,0 1,1-1,-1 0,0 1,0-1,0 0,1 0,-1 0,0 0,0-1,1 1,-1 0,1 1,0-1,0 0,0 1,0-1,0 0,0 1,0-1,0 0,0 0,0 1,0-1,0 0,1 1,-1-1,0 0,1 1,-1-1,0 1,1-2,4-4,0 1,0 0,1 0,0 0,-1 1,12-7,-13 9,99-60,-19 13,118-95,-197 140,83-59,-64 46,-23 17,-1 0,0 0,0 0,0 0,0 0,0 0,0 0,0 0,0 0,1 0,-1 0,0 0,0 0,0 0,0-1,0 1,0 0,0 0,0 0,0 0,0 0,0 0,0 0,0 0,0 0,0-1,0 1,1 0,-1 0,0 0,0 0,0 0,0 0,0 0,0-1,0 1,-1 0,1 0,0 0,0 0,0 0,0 0,-5-2,-13 2,16 0,2 0,-52 0,-50 8,75-4,-131 16,115-16,-73-4,115 0,-3-1,1 1,-1 0,0-1,-6-2,9 3,1 0,-1 0,1 0,-1-1,1 1,-1 0,1-1,-1 1,1 0,-1-1,1 1,-1 0,1-1,0 1,-1-1,1 1,0-1,-1 1,1-1,0 1,0-1,-1 1,1-1,0 1,0-1,0 0,0 1,0-1,0 1,0-1,0 1,0-1,0 0,0 1,0-1,0 1,0-1,1 1,-1-2,2-2,0 1,0-1,0 0,1 1,-1 0,1-1,3-2,26-22,-29 25,59-43,69-39,-90 59,29-18,131-81,-65 32,-101 68,-35 25,0 0,0 0,1 0,-1 0,0 0,0 0,0 0,0 0,0 0,0 0,0 0,0 0,0 0,0 0,0 0,0-1,1 1,-1 0,0 0,0 0,0 0,0 0,0 0,0 0,0 0,0 0,0 0,0 0,0-1,0 1,0 0,0 0,0 0,0 0,0 0,0 0,0 0,0 0,0 0,0 0,0-1,0 1,0 0,0 0,0 0,0 0,0 0,0 0,0 0,-1 0,1 0,0 0,0 0,0 0,0 0,0 0,0-1,-8 0,-13 2,21-1,-87 13,64-9,-71 13,-397 102,39-8,400-100,-184 30,227-40,0 0,-1 0,1-1,-12-2,20 2,1 0,-1 0,1 0,-1 0,1 0,-1 0,0 0,1-1,-1 1,1 0,-1 0,1-1,-1 1,1 0,-1 0,1-1,-1 1,1-1,0 1,-1 0,1-1,-1 1,1-1,0 1,-1-1,1 1,0-1,0 1,0-1,-1 1,1-1,0 1,0-2,0 1,0 0,1-1,-1 1,1 0,-1-1,1 1,-1 0,1-1,0 1,0 0,0 0,0 0,1-1,7-7,1 0,0 1,1 0,18-11,-26 17,282-162,-49 31,167-138,-376 249,-20 14,-7 8,0 0,0 0,0 0,0-1,0 1,0 0,0 0,0 0,0 0,0-1,0 1,0 0,0 0,0 0,0 0,0-1,0 1,0 0,0 0,0 0,0 0,0 0,0-1,0 1,-1 0,1 0,0 0,0 0,-1-1,0 1,0-1,0 1,0 0,-1 0,1-1,0 1,0 0,0 0,0 0,0 0,0 0,-2 1,-21 3,0 1,-25 8,31-7,-255 83,-41 12,133-59,138-34,1-3,-58 0,94-5,3 0,-1 0,0 0,0 0,0-1,0 1,0-1,0 0,-6-2,10 3,0-1,-1 1,1 0,0 0,-1 0,1-1,0 1,-1 0,1-1,0 1,0 0,-1 0,1-1,0 1,0 0,0-1,0 1,-1-1,1 1,0 0,0-1,0 1,0 0,0-1,0 1,0-1,0 1,0 0,0-1,0 1,0-1,0 1,0 0,0-1,1 1,-1-1,0 1,2-3,0 0,-1 1,1-1,3-2,14-14,1 2,29-21,-38 30,509-401,-362 275,-131 109,-1-1,38-49,-64 75,2-2,0 0,-1-1,0 1,1 0,1-4,-3 6,0-1,0 1,0-1,0 1,0 0,0-1,0 1,0-1,0 1,0 0,0-1,0 1,0-1,0 1,0 0,0-1,0 1,-1-1,1 1,0 0,0-1,0 1,-1 0,1-1,0 1,0 0,-1-1,1 1,0 0,-1 0,1-1,0 1,-1 0,1 0,0 0,-1 0,1-1,-1 1,1 0,0 0,-1 0,1 0,-1 0,1 0,0 0,-1 0,-10-1,0 1,0 0,0 0,-13 3,9-1,-69 10,-35 6,-39 3,-164 24,-79 11,-1-21,385-34,-19 1,-51-4,85 2,0-1,0 1,1 0,-1-1,0 1,0-1,0 1,0-1,0 0,1 0,-1 0,0 0,0 0,1 0,-1-1,-1-2,2 3,0 0,0-1,0 1,1-1,-1 1,1-1,-1 1,1-1,0 1,0-1,-1 1,1-1,0 0,0 1,0-1,1 1,-1-1,0 0,1 1,-1-1,2-1,3-9,0 1,1 0,0 1,13-16,-14 19,38-50,74-73,65-44,303-259,-442 395,61-54,-72 63,12-10,60-70,-98 101,0 1,0-1,0 0,-1 0,5-12,-10 20,1-1,-1 1,0-1,0 0,0 1,1-1,-1 1,0-1,0 0,0 1,0-1,0 1,0-1,0 0,0 1,0-1,0 1,-1-1,1 0,0 1,0-1,0 1,-1-1,1 1,0-1,-1 1,0-2,0 2,0-1,-1 0,1 0,-1 1,1-1,-1 0,0 1,1 0,-1-1,-1 1,-18-2,1 1,0 1,-37 4,-44 9,-155 34,-2 10,-41 10,162-43,131-24,-26 3,29-3,0 0,0 0,0 0,1-1,-1 1,0-1,0 0,-3-1,6 2,-1 0,0-1,1 1,-1 0,0-1,1 1,-1-1,0 1,1-1,-1 1,1-1,-1 0,1 1,0-1,-1 1,1-1,-1 0,1 0,0 1,0-1,-1 0,1 1,0-1,0 0,0 0,0 1,0-1,0 0,0 0,0 0,0 1,0-1,1 0,-1 1,0-1,0 0,1 0,-1 1,0-1,2-1,0-2,1-1,1 1,-1 0,0 0,5-4,10-7,-1 1,21-12,-16 11,174-127,5-4,-155 116,-1 0,46-39,-86 64,-2 3,1-1,-1-1,0 1,0 0,0-1,3-4,-6 8,0 0,1-1,-1 1,0 0,0-1,0 1,0 0,0 0,0-1,0 1,1 0,-1-1,0 1,0 0,0-1,0 1,0 0,-1 0,1-1,0 1,0 0,0-1,0 1,0 0,0-1,0 1,-1 0,1 0,0-1,0 1,0 0,0 0,-1 0,1-1,0 1,-1 0,0-1,-1 0,1 1,-1-1,0 1,1-1,-4 1,-26-3,0 2,-47 3,49 0,-224 23,89-6,-27-16,120-4,18-1,-80-16,115 15,1-1,-1-2,1 1,1-2,-1 0,1-1,0-1,1 0,0-2,-22-18,35 28,0-1,1 1,-1-1,1 0,-1 1,1-1,-1 0,1 0,0 0,0 0,0 0,0 0,1 0,-1-1,0 1,1 0,0 0,-1 0,1-1,0 1,0 0,0-1,0 1,1 0,-1 0,1 0,-1-1,1 1,0 0,0 0,0 0,0 0,0 0,0 0,3-2,5-8,1 1,1 0,21-17,-13 11,39-34,121-102,26-17,-10-9,-187 172,-6 5,1-1,0 1,-1-1,1 1,-1-1,0 0,0 0,0 0,2-6,-4 9,0-1,0 1,0 0,0-1,0 1,0 0,0-1,0 1,0 0,0-1,0 1,0 0,0-1,-1 1,1 0,0-1,0 1,0 0,0 0,-1-1,1 1,0 0,0 0,-1-1,1 1,0 0,0 0,-1 0,1-1,0 1,-1 0,1 0,0 0,-1 0,1 0,0 0,-1 0,1 0,0-1,-1 2,-16-2,-8 5,1 2,-1 0,-27 11,39-12,-23 7,-140 42,152-48,-1-2,1-1,-1 0,0-2,-34-2,56 1,1 0,0-1,0 1,-1 0,1-1,0 0,0 1,0-1,0 0,-1 0,1 0,0-1,1 1,-1 0,0-1,0 1,1-1,-1 1,0-1,1 0,0 0,-1 0,1 0,0 0,0 0,0 0,0 0,1 0,-1-1,0-3,-2-5,-1 0,0 0,0 1,-1-1,0 1,-9-12,-45-53,39 51,5 5,6 8,0 0,0 1,-20-16,4 7,-33-26,-58-70,104 100,0 0,1 0,1-1,0-1,-8-20,11 24,4 9,1-1,-1 1,1-1,0 0,1 1,-1-1,1 0,-1-7,2 12,0-1,0 0,0 0,0 0,0 0,1 0,-1 0,0 0,1 1,-1-1,1 0,-1 0,1 0,-1 1,1-1,-1 0,1 1,0-1,-1 0,2 0,3-2,0-1,0 1,0 1,11-5,57-16,43-5,37 2,28 6,10 10,221 15,-308 4,-1 4,0 4,140 44,-156-32,-72-23,0 1,0 1,18 12,-31-18,1 0,0 0,-1 0,1 0,-1 0,0 1,0-1,0 1,0-1,0 1,-1 0,1 0,0 3,-1-2,0 0,0 0,-1 0,1 0,-1 0,0 0,0 0,-1 0,1-1,-2 6,-2 6,-1 0,-1-1,0 0,-1 0,-13 20,12-21,0 1,0 1,2-1,-10 31,13-33,0 0,2 0,-1 1,2-1,-1 0,3 21,0-28,-1 0,0 0,1 0,0 0,0 0,1-1,-1 1,1-1,0 1,0-1,7 6,3 3,23 19,23 13,2-3,2-2,1-3,2-3,1-3,2-3,110 30,30-15,-87-20,-106-20,37 9,-48-10,0-1,0 2,0-1,0 0,0 1,0 0,5 5,-8-7,0 1,-1-1,0 1,1 0,-1 0,0 0,0-1,0 1,0 0,0 0,0 1,-1-1,1 0,-1 0,1 0,-1 0,0 1,0-1,0 0,0 0,0 1,0-1,-1 0,1 0,-1 0,0 3,-2 2,0 0,-1 0,0 0,0 0,0-1,-9 11,-3 0,0 0,-27 20,-43 26,63-47,-46 34,-88 61,112-82,-76 35,105-56,15-5,5-2,8 0,160-4,10-1,-180 4,-3 0,-6-2,-20-2,17 2,-64-9,-36-3,-41-1,-38 4,-394 21,-2 45,574-53,-13 1,-27-1,50-2,0 0,0 0,0 0,0 0,0 0,0 0,0 0,0-1,0 1,-1-1,1 1,1 0,0 0,0 0,0 0,0 0,0 0,0-1,0 1,0 0,0 0,0 0,0 0,0 0,0 0,0-1,0 1,0 0,0 0,0 0,0 0,0 0,0-1,0 1,0 0,0 0,0 0,0 0,0 0,0 0,0 0,0-1,0 1,1 0,-1 0,0 0,0 0,0 0,0 0,0 0,0 0,0 0,1-1,2-1,1-1,0 1,5-3,-6 3,369-171,8 20,178-33,-431 159,-124 26,0 1,0-1,1 1,-1 0,0 0,3 1,-6-1,1 0,-1 0,0 0,0 0,0 0,0 0,0 0,0 0,0 0,1 0,-1 0,0 0,0 0,0 1,0-1,0 0,0 0,0 0,0 0,0 0,0 0,0 0,1 0,-1 0,0 1,0-1,0 0,0 0,0 0,0 0,0 0,0 0,0 0,0 1,0-1,0 0,0 0,-5 5,-7 3,0-1,-1 0,-21 7,22-9,-41 17,-159 69,201-87,0 2,0-1,1 2,-1-1,-12 12,21-17,0 1,1 0,-1 1,0-1,1 0,-1 0,-2 6,4-7,0 0,-1 0,1 0,0 0,0 0,-1 0,1 0,0 1,0-1,0 0,0 0,1 0,-1 0,0 0,0 0,1 0,-1 0,1 0,-1 1,1-2,-1 1,2 1,0 1,0-1,0 0,1 0,0 0,-1 0,1 0,0 0,0-1,3 2,9 3,-1 0,19 3,68 10,44-5,41-10,203-22,5-17,77-6,-468 41,34-3,39 3,-72 0,1 1,-1-1,1 1,-1 0,1 0,-1 0,6 2,-9-2,0 0,0-1,-1 1,1 0,0 0,0-1,0 1,0 0,-1 0,1 0,0 0,-1 0,1 0,-1 0,1 0,-1 0,0 0,1 0,-1 0,0 1,0-1,0 0,1 0,-1 0,-1 0,1 1,0-1,0 0,0 0,0 0,-2 2,-1 7,-1 0,0 0,0 0,-2-1,-8 14,-9 11,-39 44,-36 28,93-101,-217 213,188-185,-93 84,44-42,66-60,-6 5,21-18,0-1,1 1,-1 0,1 0,0 0,-1 0,1 0,0 1,-1 2,2-4,0 0,0 0,-1-1,1 1,0 0,0 0,0 0,0 0,1-1,-1 1,0 0,0 0,0 0,1-1,-1 1,0 0,1 0,-1-1,1 1,-1 0,1-1,-1 1,1 0,-1-1,1 1,0-1,-1 1,1-1,0 1,0-1,-1 1,1-1,1 1,7 3,1-1,-1 1,1-2,19 4,-17-4,102 17,120 4,119-16,-343-7,1 0,-1 0,0 2,16 2,-22-3,0 1,-1-1,1 0,-1 1,0 0,0 0,1 0,-1 0,0 0,0 0,-1 1,1 0,-1-1,1 1,3 6,-5-7,0-1,-1 1,1-1,-1 1,1-1,-1 1,1-1,-1 1,0-1,0 1,0 0,0-1,0 1,0 0,0-1,0 1,-1-1,1 1,-1 0,1-1,-1 1,0 1,-3 3,0-1,1 1,-2-1,-5 7,-20 18,-65 52,-46 19,77-56,-125 81,160-106,21-14,-1 0,1 0,-1-1,0-1,-17 7,21-11,13-4,50-11,-10 2,61-18,34-9,505-115,-531 132,-74 15,-1-1,64-4,-95 13,-11 0,0 0,0 0,0 0,0 0,0 0,1 0,-1 0,0 0,0 0,0 0,0 0,0 0,0 0,0 0,1 1,-1-1,0 0,0 0,0 0,0 0,0 0,0 0,0 0,0 0,0 0,0 1,1-1,-1 0,0 0,0 0,0 0,0 0,0 0,0 0,0 1,-1 0,0 0,0 0,0 0,0 0,0 0,0 0,0 0,0 0,-1 0,-1 1,-23 13,0-1,-28 11,6-3,-115 53,-62 27,-43 24,-717 326,852-393,44-23,71-29,-20 4,35-10,-1-1,1 1,0-1,0 0,-6 0,9 0,0 0,0 0,-1 0,1 0,0 0,-1 0,1-1,0 1,0 0,-1 0,1 0,0 0,0 0,-1 0,1-1,0 1,0 0,0 0,-1 0,1-1,0 1,0 0,0 0,0-1,-1 1,1-1,0 1,1-1,-1 0,0 1,0-1,0 1,0-1,1 1,-1-1,0 1,1-1,-1 1,0-1,1 1,-1-1,0 1,1 0,0-1,5-4,0 0,1 0,8-4,55-29,40-13,36-12,743-242,-585 235,-248 62,1 2,-1 2,82 6,-125-1,-2-1,-1 1,17 4,-24-4,0 0,1 0,-1 0,0 0,0 1,0 0,0-1,0 1,-1 0,1 1,-1-1,3 3,8 10,36 37,-43-46,1 0,0-1,0 0,0 0,1-1,12 5,-2-3,0 0,1-1,21 2,58 3,242-4,-334-7,0 1,0 0,0 0,0 1,-1 0,1 0,0 0,0 1,9 4,-14-6,0 1,0-1,0 1,-1-1,1 1,0 0,0-1,-1 1,1 0,-1-1,1 1,0 0,-1 0,1-1,-1 1,1 1,-1-1,0 1,0-1,1 0,-1 1,0-1,0 0,-1 0,1 1,0-1,0 0,-1 1,1-1,-1 2,-3 5,0 0,-1-1,-5 10,-39 44,-30 21,-231 183,-27-26,313-223,0-1,-52 22,155-64,-47 17,670-209,-664 207,58-25,-91 35,-2 0,0 1,-1 0,1 0,0 0,0 0,0 0,0 0,3 0,-5 1,-1 0,0 0,0 0,1 0,-1 0,0 0,0 0,1 0,-1 0,0 0,0 0,0 1,1-1,-1 0,0 0,0 0,1 0,-1 0,0 0,0 0,0 0,1 1,-1-1,0 0,0 0,0 0,0 1,0-1,1 0,-1 0,0 0,0 1,0-1,0 0,0 0,0 0,0 1,0 0,0 0,0 0,-1 0,1 0,0 0,-1-1,1 1,-1 0,1 0,-1 0,0 1,-10 9,0 1,0-1,-24 17,17-14,-74 57,-520 404,496-383,40-31,47-39,25-19,-3 3,21-11,295-121,-58 17,-53 25,-27 13,-161 67,-1-1,17-10,-17 9,-7 5,0 0,-1 0,1 0,0 1,0-1,0 0,0 1,-1-1,1 1,0-1,3 1,-4 0,-1 0,0 0,0 0,1 0,-1 0,0 0,1 0,-1 1,0-1,0 0,1 0,-1 0,0 0,0 0,1 1,-1-1,0 0,0 0,0 0,1 1,-1-1,0 0,0 0,0 1,0-1,1 0,-1 0,0 1,0-1,0 0,0 0,0 1,0-1,0 0,0 1,0-1,0 1,-4 12,-2 1,-2-1,0-1,-19 24,-29 32,-97 89,131-138,-33 21,-4 4,55-41,1 0,-1 1,1-1,-3 5,5-8,1 1,-1 0,1 0,-1-1,1 1,0 0,-1 0,1-1,0 1,-1 0,1 0,0 0,0 0,0-1,0 1,0 0,0 0,0 0,0 0,0 0,0-1,0 1,1 0,-1 0,0 0,1 0,-1-1,1 2,1 0,-1-1,1 1,-1-1,1 0,-1 0,1 0,0 0,0 0,0 0,1 1,23 5,-17-5,22 5,0-2,0-2,0 0,44-3,125-18,151-41,-234 37,-103 20,13-4,1 2,0 1,28 0,-55 3,0 0,0 0,0 0,1 0,-1 0,0 1,0-1,0 0,0 0,0 1,0-1,1 1,-1-1,0 1,0-1,0 1,0 0,-1-1,1 1,2 1,-3 0,0-1,0 1,1-1,-1 0,0 1,0-1,0 0,0 1,-1-1,1 1,0-1,0 0,-1 1,1-1,-1 0,1 1,-1-1,-1 1,-8 18,-2-1,0-1,-23 26,35-44,-98 114,-174 156,92-129,177-139,-22 15,23-16,0 0,0 0,0 0,0 0,-1-1,1 1,0 0,-5 0,7-3,5-2,91-49,-85 47,100-48,38-13,259-107,0 0,-258 104,-141 66,48-23,-47 25,-10 4,-3 3,-7 5,1-1,-2 0,-17 12,23-17,-67 44,-299 177,100-63,245-145,-45 25,54-33,0-1,-23 8,33-14,1-1,-11 2,17-2,-1-1,0 0,0 0,1 0,-1 0,0 0,1 0,-1 0,0 0,0 0,1 0,-1 0,0 0,1-1,-1 1,-1-1,2 1,1-1,-1 1,0-1,0 0,1 1,-1-1,0 1,1-1,-1 1,1-1,-1 1,1 0,-1-1,1 1,-1-1,1 1,-1 0,1 0,-1-1,1 1,0 0,27-17,46-19,36-7,-104 41,239-79,-236 78,45-11,-48 12,0 1,0 1,0-1,0 1,1 0,8 1,-14-1,-1 0,0 0,1 1,-1-1,0 0,1 0,-1 0,0 0,1 0,-1 0,0 0,1 1,-1-1,0 0,0 0,1 0,-1 1,0-1,0 0,1 0,-1 1,0-1,0 0,0 0,1 1,-1-1,0 0,0 1,0-1,0 0,0 1,0-1,0 1,0 0,0 0,0 0,-1 0,1 0,0 0,-1 1,1-1,-2 1,-2 4,0 0,-1 0,1-1,-1 0,0 0,-9 6,13-9,-163 130,94-90,7-4,55-33,-1 1,1 0,-15 13,16-11,-1 0,-1-1,1 0,-13 7,-62 44,25-16,-101 60,-19 13,143-90,-2-2,-42 20,-135 43,213-86,-27 9,-42 9,-10-3,-12 3,69-15,1-1,-26-1,46-1,-15-2,16 2,1 0,0 0,-1 0,1 0,-1 0,1 0,0-1,-1 1,1 0,0 0,-1 0,1-1,0 1,-1 0,1 0,0-1,0 1,-1 0,1 0,0-1,0 1,-1 0,1-1,0 1,0 0,0-1,0 1,0-1,-1 1,1 0,0-1,0 1,0 0,0-1,0 1,0-1,0 1,1-1,0-1,0-1,1 1,-1 0,1-1,-1 1,1 0,0 0,3-2,17-15,2 1,0 1,28-14,134-78,196-121,-316 186,99-61,-123 86,-42 18,-3 0,-6 2,-137 22,74-10,-107 6,173-19,-23 0,27-1,0 1,0 0,0-1,0 1,0-1,0 1,0-1,0 0,1 0,-1 0,-2-1,4 2,0-1,-1 1,1 0,0 0,0 0,0-1,0 1,-1 0,1 0,0-1,0 1,0 0,0 0,0-1,0 1,0 0,0 0,-1-1,1 1,0 0,0 0,0-1,0 1,0 0,1 0,-1-1,0 1,0 0,0 0,0-1,0 1,0 0,0 0,0-1,1 1,-1 0,5-8,0 2,1-1,0 0,0 1,14-10,-18 14,93-67,-68 50,346-232,-363 244,1-1,10-11,-10 9,21-15,34-19,126-85,-37 22,367-267,-484 343,18-13,-54 42,0 1,0-1,0 0,-1 0,1 0,0-1,-1 1,0 0,1 0,-1-1,0 1,0-1,0-3,6-11,5-5,0 0,29-36,38-34,-33 45,89-73,-118 106,0-1,25-28,-38 39,0 0,0 0,0 0,9-5,-9 6,-4 3,0 0,0 0,0 0,0 0,0 0,0 0,0 0,0 0,1 0,-1 0,0 0,0 0,0 0,0 0,0 0,0-1,0 1,0 0,0 0,0 0,0 0,0 0,0 0,0 0,1 0,-1-1,0 1,0 0,0 0,0 0,0 0,0 0,0 0,0 0,0 0,0-1,0 1,-1 0,1 0,-5-2,-11 2,14 0,-207 3,198-3,-1-1,-11-1,19 1,1 1,0-1,-1 0,1 0,0 0,0 0,0-1,0 0,0 1,0-1,-4-4,6 5,0 0,0 0,0-1,0 1,0 0,0-1,1 1,-1-1,1 1,-1-1,1 1,-1-1,1 1,0-1,0 1,0-1,0 1,0-1,0 1,0-1,0 1,1-1,0-2,1-2,0-1,1 1,7-12,-9 16,28-44,47-57,-31 46,28-34,-43 55,-26 31,0 0,0-1,0 0,-1 0,5-10,-8 15,1 0,-1 0,1 0,-1-1,0 1,1 0,-1 0,0-1,0 1,0 0,0-1,0 1,0 0,0-1,-1 1,1 0,0 0,-1-1,1 1,-1 0,1 0,-1 0,0 0,1 0,-1 0,0 0,0 0,0 0,0 0,0 0,0 0,0 0,0 1,0-1,0 0,0 1,-2-2,-5 0,1 0,-1 0,0 1,1 0,-13 0,-91 4,-62 15,-56 19,-279 69,1 18,349-82,49-11,77-22,18-4,0-1,0-1,-20 3,33-6,1 0,-1 0,0 0,1 0,-1 0,0 0,1 0,-1 0,0 0,1 0,-1 0,0 0,1-1,-1 1,0 0,1 0,-1-1,1 1,-1 0,1-1,-1 1,0-1,0 0,1 1,0-1,0 0,0 1,0-1,0 0,0 0,0 1,0-1,0 0,1 1,-1-1,0 0,0 1,1-1,-1 0,0 1,1-1,-1 0,0 1,2-2,6-8,1-1,0 1,20-17,-12 12,61-53,31-20,195-137,101-80,-313 229,20-20,-106 89,1 1,1 1,-1-1,1 1,15-7,-27 13,1 0,0 0,-1 0,-5 0,-1 1,-224 52,10-1,193-48,-1-1,0-1,-37-2,66-1,0 0,0-1,-1 1,1-1,-6-2,9 3,-1 0,1 0,-1-1,1 1,-1 0,0-1,1 1,-1 0,1-1,-1 1,1-1,0 1,-1-1,1 1,-1-1,1 1,0-1,0 0,-1 1,1-1,0 1,0-1,0 0,-1 1,1-1,0 0,0 1,0-1,0 0,0 1,0-1,1 0,-1 1,0-2,3-4,-1 0,1 0,0 0,1 0,6-8,3-6,49-75,-60 92,0-1,0 0,0 0,0 0,0 0,-1 0,2-5,-3 7,0 0,0 1,0-1,0 0,0 0,0 0,0 0,-1 0,1 1,-1-1,1 0,-1 0,0 1,1-1,-1 0,0 1,0-1,-3-2,1 1,0 0,0 0,0 0,0 1,-1-1,1 1,-1 0,-5-2,-3-1,-21-6,-25-2,0 2,-78-5,-120 7,244 8,-173 1,-30-1,203 1,-1-1,1 0,0 0,0-1,-22-7,32 9,1-1,-1 0,1 0,-1 0,1 1,-1-1,1 0,-1-1,1 1,0 0,0 0,0-1,0 1,0 0,0-1,-2-2,3 2,-1 0,1 0,-1-1,1 1,0 0,0 0,0 0,0 0,0 0,0-1,1-3,2-3,1 0,-1 1,1-1,1 1,6-10,80-103,-47 67,25-35,-64 84,-1-1,0 1,0-1,-1 0,5-10,-8 14,1 1,-1-1,1 1,-1-1,1 1,-1-1,0 1,0-1,0 1,0-1,0 0,0 1,-1-1,1 1,0-1,-1 1,1-1,-1 1,1 0,-1-1,0 1,0-1,0 1,0 0,0 0,0 0,0-1,0 1,0 0,0 0,-3-1,-4-2,0 0,-1 0,1 1,-1 0,0 0,-13-1,-18-3,-47-1,-43 4,121 4,-474 8,175 0,294-8,-3 0,0 0,-20-3,35 3,0-1,0 1,-1-1,1 1,0-1,-3-2,5 3,-1 0,1 0,0 0,0 0,0 0,0 0,-1 0,1-1,0 1,0 0,0 0,0 0,0 0,0 0,-1-1,1 1,0 0,0 0,0 0,0 0,0-1,0 1,0 0,0 0,0 0,0-1,0 1,0 0,0 0,0 0,0 0,0-1,0 1,0 0,0 0,0 0,0-1,0 1,1 0,-1 0,0 0,0 0,0 0,0-1,0 1,0 0,1 0,-1 0,0 0,4-4,0 1,1 0,-1 0,1 1,-1 0,1-1,6-1,10-5,212-84,-77 33,-5-10,-124 54,-27 16,1 0,-1-1,1 1,0-1,-1 1,1-1,-1 1,1-1,-1 1,1-1,-1 1,0-1,1 1,-1-1,0 0,1 1,-1-1,0-1,0 1,0 1,-1-1,1 1,0-1,-1 1,1-1,-1 1,1 0,-1-1,1 1,-1-1,1 1,-1 0,0 0,1-1,-1 1,1 0,-1 0,0 0,1-1,-1 1,0 0,1 0,-1 0,-86-10,45 6,-484-49,505 51,-281-31,273 29,-52-14,76 16,0 0,0 0,0 0,0 0,-7-5,10 5,0 0,1 1,-1-1,0 0,1 0,-1 0,1 0,-1 0,1 0,0-1,0 1,0 0,-1-4,-5-28,6 25,-1 0,0-1,-6-14,-45-83,7 15,43 87,1-1,0 1,0-1,1 1,-1-1,1 0,-1-11,3 14,-1 0,0 0,1 0,-1 0,1 0,0 0,0 0,0 0,1 0,-1 0,1 1,-1-1,1 0,0 1,0 0,0-1,3-1,5-5,0 1,0 0,19-11,44-18,60-20,50-6,52-6,410-77,12 39,-628 102,81-8,-89 14,-21-1,0 0,1 0,-1 0,0 0,0 0,0 0,0 0,0 0,0 0,0 0,1 0,-1 0,0 0,0 1,0-1,0 0,0 0,0 0,0 0,0 0,1 0,-1 0,0 0,0 0,0 1,0-1,0 0,0 0,0 0,0 0,0 0,0 0,0 0,0 1,0-1,0 0,0 0,0 0,0 0,0 0,0 1,-1 0,1 0,-1-1,0 1,1-1,-1 1,0-1,1 1,-1-1,-1 2,-24 11,-1 0,-32 10,-44 13,-39 9,-39 8,-582 146,614-161,141-36,-143 33,133-32,0-1,-1 0,-29-1,35-2,0-1,1 0,-1 0,1-2,-22-8,-4-1,-57-14,67 20,-330-63,314 63,-19-4,-92-29,137 33,-18-8,28 11,1 0,-1 0,1-1,-11-9,17 13,-1-1,1 1,0-1,-1 1,1-1,0 0,0 1,-1-3,2 4,0-1,0 1,0-1,0 1,0-1,0 1,0-1,0 1,0-1,0 1,0-1,0 1,0-1,0 1,0-1,0 1,0-1,0 1,1 0,-1-1,0 1,0-1,1 1,-1-1,0 1,1 0,-1-1,0 1,1 0,-1 0,1-1,-1 1,0 0,1 0,-1-1,2 1,2-2,0 1,0-1,1 1,-1 0,1 1,6-1,31 1,-23 0,67 4,0 4,-1 3,93 25,-156-30,0 0,-1 1,36 18,-16-5,-27-14,0 1,0 0,0 1,-1 1,14 12,-2 3,-8-8,24 19,-28-24,-2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1:10:27.84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10395 632,'-5'0,"0"-1,1 0,-1 0,1-1,-1 1,1-1,0 0,-5-3,-12-4,-32-9,-54-22,78 27,0 3,-58-15,42 17,-86-28,-20-11,46 12,80 25,3 4,-42-9,1 1,-74-25,62 21,10 3,-77-15,-78-11,12 2,-93-21,249 45,25 8,-42-9,-27 6,-99 0,19-5,28 1,-176 12,174 3,-6-1,-159 1,250 2,-99 19,-4-2,41-6,-84 2,131-11,20 0,-105 23,-54 31,76-20,45-14,-41 8,-22 7,-116 35,-37 17,223-59,-120 61,168-72,-2-2,-64 21,95-37,-198 68,46 2,5-1,38-16,-252 132,116-41,237-135,-213 130,114-69,-91 68,210-140,-59 43,-36 24,24-25,-103 70,-63 71,127-97,-32 21,57-56,-1 1,-53 54,103-78,13-9,1 2,-29 34,34-37,-33 27,-12 12,49-43,1 1,0 1,-18 32,25-38,-38 79,10-5,-28 80,54-137,-18 73,21-77,2 1,-1 28,4 186,3-118,11 109,-10-207,25 140,7-38,8 36,-4-15,-28-114,32 61,-22-53,-5-11,20 29,-6-13,-13-20,38 43,-47-60,34 36,2-2,1-2,53 37,-83-68,-1-1,25 12,34 10,1 1,-16 2,-43-24,2 0,22 10,111 35,-107-42,49 7,-16-4,60 14,-31-13,-8-2,-63-8,158 31,4-13,53-16,0-10,-96-1,-22 2,229-6,-300 3,174-14,-109-3,90-8,68-8,-193 13,-50 11,44-17,-18 5,199-57,-211 65,57-20,39-33,64-33,-144 66,-4 2,99-39,184-89,-284 128,214-107,-211 108,212-90,167-34,-216 61,-82 30,194-50,-249 87,-1 4,101-14,-71 16,277-47,-291 60,-16 2,-17 1,95-14,91-15,197 31,-260 7,-158-2,76 3,-106-2,0 2,0-1,20 9,2 0,34 12,-5-1,-51-18,-1-1,0 2,0-1,-1 1,1 1,-1 0,0 0,-1 1,0 0,12 12,68 64,-74-70,-11-10,0 0,1-1,-1 0,1 1,-1-1,1 0,5 1,8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06.3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258 1,'59'0,"68"1,-123-1,0 0,-1 1,1-1,-1 1,1 0,5 2,-8-2,0-1,0 1,0-1,0 1,0 0,0-1,0 1,0 0,0 0,-1 0,1 0,0-1,-1 1,1 0,0 0,-1 0,0 1,1-1,-1 0,1 0,-1 0,0 0,0 0,0 2,0 0,0 0,0 0,-1 0,1 0,-1 0,0-1,0 1,-2 5,-15 22,6-14,0-1,-1 0,-17 16,-48 36,61-54,-61 42,26-20,47-32,0-1,0 1,0-1,0 0,-8 3,9-4,12 0,1-1,8 1,11-2,53 1,-77 0,0 1,0-1,-1 1,1 0,0 1,0-1,-1 1,1-1,0 1,-1 0,4 3,-5-4,-1 1,1-1,0 1,-1 0,1 0,-1-1,0 1,1 0,-1 0,0 0,0 1,0-1,-1 0,1 0,0 0,-1 1,0-1,1 0,-1 1,0 2,-1 0,1 0,-1-1,0 1,0 0,-1 0,0-1,-3 7,-20 32,14-25,-8 10,-1 0,0-2,-3 0,0-1,-1-2,-28 22,-32 10,71-47,12-8,-12 9,11-4,2-5,0 1,0-1,0 0,1 0,-1 1,0-1,0 0,0 0,1 0,-1 0,0 1,0-1,1 0,-1 0,0 0,0 0,1 0,-1 0,0 0,1 0,-1 0,0 0,1 0,13 2,0-1,28-1,-15-1,259-2,-285 3,6 0,0 0,-1 1,1-1,7 3,-13-3,0 0,0 1,0-1,0 0,0 0,0 1,0-1,0 1,0-1,-1 1,1-1,0 1,0 0,0-1,-1 1,1 0,0 0,-1 0,1-1,0 1,-1 0,1 0,-1 0,0 0,1 0,-1 0,0 0,1 0,-1 0,0 0,0 0,0 0,0 0,0 2,-1 1,0-1,-1 0,1 1,-1-1,0 0,1 0,-2 0,1 0,0 0,0 0,-1-1,1 1,-1-1,0 1,0-1,-4 2,7-4,-1 0,1 1,0-1,0 0,-1 0,1 0,0 0,-1 0,1 0,0 0,0 0,-1 0,1 0,0 0,-1 0,1 0,0 0,0 0,-1 0,1 0,0 0,-1-1,1 1,0 0,0 0,-1 0,1 0,0 0,0-1,0 1,-1 0,1 0,0-1,0 1,0 0,0 0,-1-1,1 1,0 0,0 0,0-1,0 1,0-1,-2-13,2 12,0-23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08.33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332 416,'-31'7,"0"2,-39 15,52-17,-33 14,27-11,0-1,0-1,-26 6,42-14,18-3,103-23,-2 1,35-12,124-38,425-180,-683 250,24-10,-2-2,55-34,-78 42,-11 9,0 0,0-1,0 1,0 0,0 0,1 0,-1 0,0 0,0 0,0 0,0-1,0 1,0 0,0 0,0 0,0 0,0 0,0 0,0-1,0 1,0 0,0 0,0 0,0 0,0 0,0-1,0 1,0 0,0 0,0 0,0 0,0 0,0-1,0 1,0 0,0 0,-1 0,0-1,-1 1,1 0,-1 0,0-1,1 1,-1 0,1 0,-1 1,0-1,1 0,-3 1,-132 33,93-21,-75 12,67-21,-65-3,64-2,-57 6,-101 37,121-20,35-9,25-5,0-1,-47 4,55-10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44.915"/>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851 1453,'-6'1,"0"-1,-1 1,1 1,0-1,-7 3,2-1,-51 17,0 1,-80 42,61-29,56-24,11-4,-18 11,23-11,0-1,-1 0,1-1,-16 5,19-7,0-1,0 0,0 1,1-1,-1 1,1 1,0-1,-1 1,1 0,0 0,-5 5,-17 21,22-23,0 0,0-1,0 0,-1 0,1 0,-1 0,0-1,-11 6,-9 1,-33 22,51-28,0 0,1-1,-2 0,1-1,-14 5,21-8,1 0,0 0,-1 0,1 0,-1 0,1 0,0 1,-1-1,1 0,-1 0,1 0,0 0,-1 0,1 0,-1-1,1 1,0 0,-1 0,1 0,0 0,-1 0,1 0,-1-1,1 1,-1-1,1 1,0-1,0 1,0 0,1-1,-1 1,0 0,0-1,0 1,0-1,0 1,0 0,0-1,1 1,-1 0,0-1,0 1,1 0,-1-1,3-2,-1 0,1 0,6-4,42-23,-37 23,0-1,-1 0,15-12,-9 4,-1 2,30-32,-44 40,0 0,5-11,1 0,-6 9,0 1,0-1,-1 0,-1 0,1-1,-2 1,3-16,5-21,-7 38,4-15,6-39,-8 37,1 0,1 0,1 1,1 0,21-42,-1 16,-10 19,-10 17,0 0,1 1,1 0,0 0,14-11,-3 4,45-28,-51 38,-8 4,1 0,-1 0,11-10,-17 14,-1 1,1 0,-1-1,0 1,0 0,1-1,-1 1,0-1,1 1,-1-1,0 1,0 0,0-1,0 1,1-1,-1 1,0-1,0 1,0-2,0 2,0 0,-1-1,1 1,0 0,0-1,0 1,0 0,-1 0,1-1,0 1,0 0,-1-1,1 1,0 0,-1 0,1 0,0-1,-1 1,0 0,-2-1,0 0,0 0,0 0,-6 0,8 1,-42-3,-62 4,48 1,-210-2,266 0,-2 0,0 0,-1 0,1 0,-6-2,9 2,-1 0,1 0,0 0,-1 0,1-1,0 1,-1 0,1 0,0 0,-1-1,1 1,0 0,-1 0,1-1,0 1,0 0,-1-1,1 1,0 0,0-1,0 1,-1 0,1-1,0 1,0 0,0-1,0 1,0-1,0 1,0 0,0-1,0 1,0-1,0 1,0 0,0-1,0 1,0-1,0 1,1 0,-1-1,0 1,0 0,0-1,0 1,1 0,-1-1,2-2,0 1,1-1,-1 1,0 0,1 0,0 0,-1 0,1 0,0 1,4-3,0 0,65-39,-17 9,184-118,-228 145,32-23,16-10,-55 37,0 1,0 0,-1 0,1-1,-1 1,5-6,-7 8,-1-1,0 1,0 0,0 0,0 0,0 0,1-1,-1 1,0 0,0 0,0 0,0-1,0 1,0 0,0 0,0-1,0 1,0 0,0 0,0-1,0 1,0 0,0 0,0 0,0-1,0 1,0 0,0 0,0 0,-1-1,-5-3,-13 1,19 3,-51 0,0 0,48-1,1 1,-1 0,0-1,1 1,-1-1,1 0,-1 0,1 0,-1 0,1-1,0 1,-1 0,1-1,0 0,0 0,0 1,0-1,0 0,1 0,-1-1,-1-2,1 2,1 0,0-1,0 1,0-1,0 1,0 0,1-1,-1 0,1 1,0-1,0 1,1-1,-1 1,1-1,-1 1,2-5,2-1,0-1,0 1,1 0,0 0,10-13,37-40,-50 59,110-117,-32 37,-21 26,-4 6,-43 36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49.0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903 0,'-2'1,"0"-1,1 0,-1 1,0-1,0 1,1 0,-1-1,1 1,-1 0,-1 1,-5 3,-101 53,-37 19,112-61,-1-2,-51 14,65-23,1 1,-33 14,-193 99,232-111,-1 0,1 0,1 1,-15 14,-5 1,33-24,-1 0,1 1,-1-1,1 1,-1-1,1 0,-1 1,1-1,-1 1,1-1,0 1,-1-1,1 1,0-1,-1 1,1 0,0 0,0-1,0 0,0 0,0 1,0-1,0 0,1 0,-1 0,0 1,0-1,0 0,0 0,0 0,1 1,-1-1,0 0,0 0,0 0,1 0,-1 0,0 0,0 1,1-1,-1 0,0 0,0 0,1 0,3 1,0-1,1 1,5-1,-7 0,23-1,27-4,-17 1,73-15,-72 12,52-5,-71 10,27 0,-39 2,1 1,-1-1,0 1,11 3,-15-4,-1 1,0-1,0 1,1-1,-1 1,0-1,0 1,0 0,0 0,0-1,0 1,0 0,0 0,0 0,0 0,0 0,-1 0,1 0,0 1,-1-1,1 0,-1 0,1 0,-1 1,0-1,1 0,-1 1,0-1,0 0,0 1,0-1,0 0,0 0,0 1,-1-1,1 0,-1 3,-1 0,1 0,-1 1,0-1,0 0,-1 0,1 0,-1-1,0 1,-6 5,-6 4,-1-2,-28 17,24-16,-10 4,0-1,-33 11,46-19,-24 16,26-14,-21 9,29-16,6-2,-1 1,1-1,-1 1,1-1,-1 1,1 0,0-1,-1 1,1 0,0 0,-2 2,3-3,0 0,0 0,0 0,0 1,0-1,1 0,-1 0,0 0,0 0,0 0,0 0,1 0,-1 1,0-1,0 0,0 0,1 0,-1 0,0 0,0 0,0 0,1 0,-1 0,0 0,0 0,0 0,1 0,-1 0,0 0,0 0,1 0,-1-1,10 0,5-2,-1-1,24-10,-2 1,85-19,-94 25,4 0,0 1,0 2,33 0,-63 4,2-1,-1 1,0 0,1 0,-1 0,0 1,1-1,-1 0,0 1,1-1,-1 1,0 0,4 2,-6-3,0 0,0 0,1 0,-1 1,0-1,0 0,0 0,1 1,-1-1,0 0,0 0,0 1,0-1,0 0,0 1,0-1,1 0,-1 0,0 1,0-1,0 0,0 1,0-1,0 0,-1 0,1 1,0-1,0 0,0 1,0-1,0 0,0 0,0 1,-1-1,1 0,0 0,0 1,0-1,0 0,-1 0,1 1,0-1,0 0,-1 0,1 0,0 0,0 1,-1-1,1 0,-1 0,-15 7,15-6,-9 3,10-4,0 0,0 0,0 0,0 0,0 0,0 0,0 0,0 0,0 0,0 0,1 0,-1 0,0 0,0 1,0-1,0 0,0 0,0 0,0 0,0 0,0 0,0 0,0 0,0 0,0 0,0 0,0 0,0 0,0 1,0-1,0 0,0 0,0 0,0 0,0 0,0 0,0 0,0 0,0 0,0 0,0 0,0 0,0 0,0 0,-1 1,1-1,0 0,0 0,0 0,0 0,0 0,0 0,0 0,0 0,0 0,0 0,0 0,0 0,0 0,-1 0,8 1,53-8,-6 0,131 4,-127 3,-27 1,0 1,39 9,-64-10,0 1,-1 0,1 0,-1 0,1 1,-1-1,0 2,0-1,0 0,-1 1,1 0,-1 0,7 9,-10-12,0 0,-1 0,1 0,0 0,-1 0,1 0,-1 0,0 1,1-1,-1 0,0 0,0 0,1 1,-1-1,0 0,0 0,0 0,-1 1,1-1,0 0,0 0,-1 0,1 0,-1 1,1-1,-1 0,1 0,-1 0,0 0,1 0,-1 0,0 0,0 0,0-1,0 1,0 0,0 0,-1 0,-2 2,-1-1,1 1,-1-1,1 0,-1-1,0 1,0-1,-5 1,-13 0,0 0,-44-3,63 0,0 1,0 0,0-1,0 0,1 0,-1 0,0-1,-4-1,6 2,1-1,-1 1,1 0,-1 0,1-1,-1 1,1-1,0 1,0-1,0 0,0 1,0-1,0 0,0 0,0 0,1 0,-2-3,-1-18,2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51.34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719 2,'-336'8,"19"0,306-8,-18 0,27 0,0 0,-1-1,1 1,-1-1,1 1,0-1,-1 0,-2-1,5 2,0 0,0 0,0 0,0 0,0 0,0 0,0 0,0-1,-1 1,1 0,0 0,0 0,0 0,0 0,0 0,0 0,0 0,0 0,0 0,0 0,0 0,0 0,0 0,0 0,0-1,0 1,0 0,0 0,0 0,0 0,0 0,0 0,0 0,0 0,0 0,0 0,0 0,0-1,0 1,0 0,0 0,0 0,0 0,0 0,0 0,0 0,0 0,0 0,0 0,0 0,0 0,0 0,0 0,0 0,1-1,-1 1,0 0,0 0,0 0,0 0,0 0,0 0,0 0,4-1,1 0,-1 0,0 0,1 0,-1 0,0 1,8 0,-1 0,277-1,-153 2,-90-2,54 2,-65 4,-24-4,1 1,15-1,64-5,66-1,267 5,-452 0,170 0,-373 0,209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1:53.373"/>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8390 1365,'-760'0,"755"0,-5 0,1-1,-14-1,21 2,0-1,1 1,-1 0,0-1,1 1,-1-1,0 0,1 0,-1 1,1-1,-1 0,1-1,-1 1,1 0,0 0,-1 0,1-1,0 1,-1-2,2 2,0 1,-1-1,1 1,0-1,0 1,0-1,0 1,0-1,0 1,0 0,0-1,0 1,0-1,0 1,0-1,0 1,0-1,1 1,-1-1,0 1,0 0,0-1,1 1,-1-1,0 1,1 0,-1-1,1 1,0-2,1 1,0-1,-1 1,1 0,4-2,9-3,1 1,28-7,-25 8,304-69,36-8,-312 68,-44 13,-1-1,0 0,1 0,-1 0,0 0,3-1,-5 2,0-1,0 1,0 0,0 0,0 0,0 0,0 0,0 0,0 0,0 0,0 0,0 0,0 0,0-1,0 1,0 0,0 0,0 0,0 0,0 0,0 0,0 0,0 0,0 0,0 0,0 0,0-1,0 1,0 0,0 0,0 0,-1 0,1 0,0 0,0 0,0 0,0 0,0 0,0 0,0 0,0 0,0 0,0 0,0 0,0 0,-1 0,1 0,0 0,0 0,0 0,0 0,-13-3,-141 1,97 3,-231 9,-18 0,290-10,11 0,9-1,5 1,-6 1,0-1,1 0,-1 0,1 0,-1-1,0 1,1-1,-1 0,0 0,5-2,-7 3,-1-1,1 1,-1 0,0 0,0-1,1 1,-1 0,0 0,1-1,-1 1,0 0,0-1,0 1,1 0,-1-1,0 1,0-1,0 1,0 0,0-1,0 1,0 0,1-1,-1 1,0-1,0 1,-1 0,1-1,0 1,0-1,0 1,0 0,0-1,0 1,-1-1,1 0,-1 0,0 0,0 0,0 0,0 0,0 0,0 0,0 0,-1 0,-1-1,-11-3,0 0,0 0,-1 1,-19-2,29 5,-219-26,-5 17,32 3,-53-10,245 17,-16-2,-29-4,44 4,0 1,-1-1,1 0,0-1,0 1,1-1,-1 0,-9-7,11 7,1 0,-1-1,1 1,0-1,0 1,0-1,0 0,-3-6,5 6,0 1,0 0,0 0,0-1,0 1,1 0,-1-1,1 1,0-1,0 1,1 0,0-6,0 2,1 1,0 0,0 1,1-1,0 0,0 1,0-1,1 1,4-7,7-4,22-20,-15 15,113-105,-126 117,0 0,0 0,12-20,-18 25,-1 1,0-1,0 0,-1 0,1 0,-1 0,0 0,0 0,0-1,0 1,-1 0,1-1,-1 1,0 0,-2-6,1 4,-1 0,0 0,0 1,0-1,-1 1,0 0,0 0,0 0,-1 0,-5-5,-2-2,-1 0,-23-15,-5-1,-81-42,-53-12,152 73,-285-111,275 108,-45-23,70 31,-1 0,1 1,-1-1,0 1,0 1,0 0,-1 0,1 0,0 1,-16 0,0 1,-39 6,-138 35,-196 75,-236 113,-172 101,-46 55,62 6,126-34,147-56,144-67,130-68,101-58,124-93,1 1,-17 18,32-32,-1-1,1 1,-1 0,1 0,0 0,0 0,0 0,0 0,0 0,0 1,0-1,1 0,-1 4,1-6,0 1,0 0,0-1,1 1,-1 0,0-1,0 1,1-1,-1 1,1 0,-1-1,0 1,1-1,-1 1,1-1,-1 0,1 1,0-1,-1 1,1-1,-1 0,2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8T00:32:04.84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2330 374,'-637'0,"640"1,0 0,0-1,0 1,-1 1,6 1,3 2,98 34,-53-21,55 27,-101-40,0-1,1 0,0 0,0-1,0 0,0-1,22 1,-62-3,-266-2,282 1,1-1,-1 1,1-2,-22-7,5 2,-14-2,-75-7,-46 8,83 5,-50-11,83 7,25 4,-28-9,31 7,-39-6,1 10,39 2,-27-4,44 4,0-1,0 0,0 1,0-1,0 0,0 0,0 0,1 0,-1 0,0 0,-2-3,-1 0,1-1,-6-7,7 7,-1 0,0 1,-8-8,-7-2,-1 2,-38-18,27 14,-148-63,79 32,36 14,50 27,-16-12,25 15,0-1,0 1,0-2,1 1,-7-8,10 11,0 0,0 0,1 0,-1 0,0 0,1 0,-1 0,1 0,0 0,-1 0,1-1,0 1,0 0,-1 0,1-2,0 2,1 0,-1 1,0-1,1 0,-1 0,1 1,-1-1,1 1,-1-1,1 0,-1 1,1-1,-1 1,1-1,0 1,-1 0,1-1,0 1,-1 0,1-1,0 1,0 0,-1 0,2-1,8-1,0 0,0 0,17 0,33 3,-36-1,60 3,-366-3,139 0,141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A6998-7026-465D-A817-609A61EB462E}" type="datetimeFigureOut">
              <a:rPr lang="en-GB" smtClean="0"/>
              <a:t>24/10/2022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81347-70F8-45B6-B4CE-9219857FA790}" type="slidenum">
              <a:rPr lang="en-GB" smtClean="0"/>
              <a:t>‹#›</a:t>
            </a:fld>
            <a:endParaRPr lang="en-GB"/>
          </a:p>
        </p:txBody>
      </p:sp>
    </p:spTree>
    <p:extLst>
      <p:ext uri="{BB962C8B-B14F-4D97-AF65-F5344CB8AC3E}">
        <p14:creationId xmlns:p14="http://schemas.microsoft.com/office/powerpoint/2010/main" val="132129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67541" y="188641"/>
            <a:ext cx="7389779" cy="1542033"/>
          </a:xfrm>
        </p:spPr>
        <p:txBody>
          <a:bodyPr anchor="t"/>
          <a:lstStyle>
            <a:lvl1pPr>
              <a:defRPr sz="4000"/>
            </a:lvl1p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319423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0" y="190501"/>
            <a:ext cx="7328363" cy="1438299"/>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054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0" y="190500"/>
            <a:ext cx="7232352" cy="1438300"/>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2032000" y="1844825"/>
            <a:ext cx="4572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807200" y="1844825"/>
            <a:ext cx="4572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930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68500" y="188913"/>
            <a:ext cx="7296811" cy="1439887"/>
          </a:xfrm>
        </p:spPr>
        <p:txBody>
          <a:bodyPr anchor="t"/>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609600" y="177281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12578"/>
            <a:ext cx="5386917"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8" y="177281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412578"/>
            <a:ext cx="5389033"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974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68500" y="206902"/>
            <a:ext cx="7232352" cy="1421898"/>
          </a:xfrm>
        </p:spPr>
        <p:txBody>
          <a:bodyPr anchor="t"/>
          <a:lstStyle>
            <a:lvl1pPr>
              <a:defRPr sz="4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1558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438484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9370912"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8" y="188913"/>
            <a:ext cx="6970645"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93709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316878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332382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8501" y="188914"/>
            <a:ext cx="7295852" cy="1439887"/>
          </a:xfrm>
        </p:spPr>
        <p:txBody>
          <a:bodyPr/>
          <a:lstStyle/>
          <a:p>
            <a:r>
              <a:rPr lang="en-US"/>
              <a:t>Click to edit Master title style</a:t>
            </a:r>
            <a:endParaRPr lang="en-GB" dirty="0"/>
          </a:p>
        </p:txBody>
      </p:sp>
      <p:sp>
        <p:nvSpPr>
          <p:cNvPr id="3" name="Text Placeholder 2"/>
          <p:cNvSpPr>
            <a:spLocks noGrp="1"/>
          </p:cNvSpPr>
          <p:nvPr>
            <p:ph type="body" sz="half" idx="1"/>
          </p:nvPr>
        </p:nvSpPr>
        <p:spPr>
          <a:xfrm>
            <a:off x="1981233" y="1844824"/>
            <a:ext cx="4572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756433" y="1844824"/>
            <a:ext cx="4572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839200" y="6248400"/>
            <a:ext cx="2540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4368800" y="6248400"/>
            <a:ext cx="38608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2032000" y="6248400"/>
            <a:ext cx="17272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53794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968501" y="188641"/>
            <a:ext cx="7295852"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dirty="0"/>
          </a:p>
        </p:txBody>
      </p:sp>
      <p:sp>
        <p:nvSpPr>
          <p:cNvPr id="46083" name="Rectangle 3"/>
          <p:cNvSpPr>
            <a:spLocks noGrp="1" noChangeArrowheads="1"/>
          </p:cNvSpPr>
          <p:nvPr>
            <p:ph type="body" idx="1"/>
          </p:nvPr>
        </p:nvSpPr>
        <p:spPr bwMode="auto">
          <a:xfrm>
            <a:off x="2032000" y="2060576"/>
            <a:ext cx="93472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46084" name="Rectangle 4"/>
          <p:cNvSpPr>
            <a:spLocks noGrp="1" noChangeArrowheads="1"/>
          </p:cNvSpPr>
          <p:nvPr>
            <p:ph type="dt" sz="half" idx="2"/>
          </p:nvPr>
        </p:nvSpPr>
        <p:spPr bwMode="auto">
          <a:xfrm>
            <a:off x="8839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43688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2032000" y="6248400"/>
            <a:ext cx="172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userDrawn="1"/>
        </p:nvSpPr>
        <p:spPr bwMode="auto">
          <a:xfrm flipV="1">
            <a:off x="18288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46088" name="Oval 8"/>
          <p:cNvSpPr>
            <a:spLocks noChangeArrowheads="1"/>
          </p:cNvSpPr>
          <p:nvPr userDrawn="1"/>
        </p:nvSpPr>
        <p:spPr bwMode="auto">
          <a:xfrm>
            <a:off x="203200" y="838200"/>
            <a:ext cx="3048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userDrawn="1"/>
        </p:nvSpPr>
        <p:spPr bwMode="auto">
          <a:xfrm>
            <a:off x="719667" y="838200"/>
            <a:ext cx="3048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userDrawn="1"/>
        </p:nvSpPr>
        <p:spPr bwMode="auto">
          <a:xfrm>
            <a:off x="1236133" y="838200"/>
            <a:ext cx="3048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9360364" y="313264"/>
            <a:ext cx="243260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23615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endurance22.org/expedition-team" TargetMode="External"/><Relationship Id="rId2" Type="http://schemas.openxmlformats.org/officeDocument/2006/relationships/hyperlink" Target="https://www.rgs.org/schools/teaching-resources/exploring-shackleton%E2%80%99s-antarctica/"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natlib.govt.nz/records/22375892"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21.png"/><Relationship Id="rId21" Type="http://schemas.openxmlformats.org/officeDocument/2006/relationships/image" Target="../media/image12.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25.png"/><Relationship Id="rId50" Type="http://schemas.openxmlformats.org/officeDocument/2006/relationships/customXml" Target="../ink/ink24.xml"/><Relationship Id="rId55"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2.png"/><Relationship Id="rId16" Type="http://schemas.openxmlformats.org/officeDocument/2006/relationships/customXml" Target="../ink/ink7.xml"/><Relationship Id="rId29" Type="http://schemas.openxmlformats.org/officeDocument/2006/relationships/image" Target="../media/image16.png"/><Relationship Id="rId11" Type="http://schemas.openxmlformats.org/officeDocument/2006/relationships/image" Target="../media/image7.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0.png"/><Relationship Id="rId40" Type="http://schemas.openxmlformats.org/officeDocument/2006/relationships/customXml" Target="../ink/ink19.xml"/><Relationship Id="rId45" Type="http://schemas.openxmlformats.org/officeDocument/2006/relationships/image" Target="../media/image24.png"/><Relationship Id="rId53" Type="http://schemas.openxmlformats.org/officeDocument/2006/relationships/image" Target="../media/image28.png"/><Relationship Id="rId5" Type="http://schemas.openxmlformats.org/officeDocument/2006/relationships/image" Target="../media/image4.png"/><Relationship Id="rId19"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image" Target="../media/image6.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5.png"/><Relationship Id="rId30" Type="http://schemas.openxmlformats.org/officeDocument/2006/relationships/customXml" Target="../ink/ink14.xml"/><Relationship Id="rId35" Type="http://schemas.openxmlformats.org/officeDocument/2006/relationships/image" Target="../media/image19.png"/><Relationship Id="rId43" Type="http://schemas.openxmlformats.org/officeDocument/2006/relationships/image" Target="../media/image23.png"/><Relationship Id="rId48" Type="http://schemas.openxmlformats.org/officeDocument/2006/relationships/customXml" Target="../ink/ink23.xml"/><Relationship Id="rId56" Type="http://schemas.openxmlformats.org/officeDocument/2006/relationships/customXml" Target="../ink/ink27.xml"/><Relationship Id="rId8" Type="http://schemas.openxmlformats.org/officeDocument/2006/relationships/customXml" Target="../ink/ink3.xml"/><Relationship Id="rId51" Type="http://schemas.openxmlformats.org/officeDocument/2006/relationships/image" Target="../media/image27.png"/><Relationship Id="rId3" Type="http://schemas.openxmlformats.org/officeDocument/2006/relationships/image" Target="../media/image3.svg"/><Relationship Id="rId12" Type="http://schemas.openxmlformats.org/officeDocument/2006/relationships/customXml" Target="../ink/ink5.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22.png"/><Relationship Id="rId54" Type="http://schemas.openxmlformats.org/officeDocument/2006/relationships/customXml" Target="../ink/ink26.xml"/><Relationship Id="rId1" Type="http://schemas.openxmlformats.org/officeDocument/2006/relationships/slideLayout" Target="../slideLayouts/slideLayout6.xml"/><Relationship Id="rId6" Type="http://schemas.openxmlformats.org/officeDocument/2006/relationships/customXml" Target="../ink/ink2.xml"/><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26.png"/><Relationship Id="rId57" Type="http://schemas.openxmlformats.org/officeDocument/2006/relationships/image" Target="../media/image30.png"/><Relationship Id="rId10" Type="http://schemas.openxmlformats.org/officeDocument/2006/relationships/customXml" Target="../ink/ink4.xml"/><Relationship Id="rId31" Type="http://schemas.openxmlformats.org/officeDocument/2006/relationships/image" Target="../media/image17.png"/><Relationship Id="rId44" Type="http://schemas.openxmlformats.org/officeDocument/2006/relationships/customXml" Target="../ink/ink21.xml"/><Relationship Id="rId52" Type="http://schemas.openxmlformats.org/officeDocument/2006/relationships/customXml" Target="../ink/ink25.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theritzlondon.com/about-the-ritz/history/"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www.rgs.org/about/our-collections/online-exhibitions/shackleton-legacy/"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rgs.org/about/our-collections/online-exhibitions/shackleton-legacy/" TargetMode="External"/><Relationship Id="rId2" Type="http://schemas.openxmlformats.org/officeDocument/2006/relationships/image" Target="../media/image3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040170" y="188914"/>
            <a:ext cx="7218704" cy="1439887"/>
          </a:xfrm>
        </p:spPr>
        <p:txBody>
          <a:bodyPr anchor="t"/>
          <a:lstStyle/>
          <a:p>
            <a:pPr algn="ctr"/>
            <a:r>
              <a:rPr lang="en-GB" altLang="en-US" b="1"/>
              <a:t>4. Abandon Ship!</a:t>
            </a:r>
            <a:endParaRPr lang="en-US" altLang="en-US" b="1" dirty="0"/>
          </a:p>
        </p:txBody>
      </p:sp>
      <p:sp>
        <p:nvSpPr>
          <p:cNvPr id="69635" name="Rectangle 3"/>
          <p:cNvSpPr>
            <a:spLocks noGrp="1" noChangeArrowheads="1"/>
          </p:cNvSpPr>
          <p:nvPr>
            <p:ph type="body" sz="half" idx="1"/>
          </p:nvPr>
        </p:nvSpPr>
        <p:spPr/>
        <p:txBody>
          <a:bodyPr/>
          <a:lstStyle/>
          <a:p>
            <a:pPr>
              <a:buFont typeface="Wingdings" pitchFamily="2" charset="2"/>
              <a:buNone/>
            </a:pPr>
            <a:r>
              <a:rPr lang="en-GB" altLang="en-US" sz="2600" dirty="0"/>
              <a:t> </a:t>
            </a:r>
            <a:endParaRPr lang="en-US" altLang="en-US" sz="2600" dirty="0"/>
          </a:p>
        </p:txBody>
      </p:sp>
      <p:sp>
        <p:nvSpPr>
          <p:cNvPr id="69636" name="Oval 4"/>
          <p:cNvSpPr>
            <a:spLocks noChangeArrowheads="1"/>
          </p:cNvSpPr>
          <p:nvPr/>
        </p:nvSpPr>
        <p:spPr bwMode="auto">
          <a:xfrm>
            <a:off x="1774826" y="2924945"/>
            <a:ext cx="2665413" cy="2663825"/>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Helvetica" pitchFamily="34" charset="0"/>
            </a:endParaRPr>
          </a:p>
        </p:txBody>
      </p:sp>
      <p:sp>
        <p:nvSpPr>
          <p:cNvPr id="69637" name="Oval 5"/>
          <p:cNvSpPr>
            <a:spLocks noChangeArrowheads="1"/>
          </p:cNvSpPr>
          <p:nvPr/>
        </p:nvSpPr>
        <p:spPr bwMode="auto">
          <a:xfrm>
            <a:off x="4799806" y="2924945"/>
            <a:ext cx="2592388" cy="2663825"/>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altLang="en-US">
              <a:solidFill>
                <a:srgbClr val="336699"/>
              </a:solidFill>
              <a:latin typeface="Arial" charset="0"/>
            </a:endParaRPr>
          </a:p>
        </p:txBody>
      </p:sp>
      <p:sp>
        <p:nvSpPr>
          <p:cNvPr id="69638" name="Oval 6"/>
          <p:cNvSpPr>
            <a:spLocks noChangeArrowheads="1"/>
          </p:cNvSpPr>
          <p:nvPr/>
        </p:nvSpPr>
        <p:spPr bwMode="auto">
          <a:xfrm>
            <a:off x="7751763" y="2924945"/>
            <a:ext cx="2627312" cy="2663825"/>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Helvetica" pitchFamily="34" charset="0"/>
            </a:endParaRPr>
          </a:p>
        </p:txBody>
      </p:sp>
      <p:sp>
        <p:nvSpPr>
          <p:cNvPr id="69639" name="Text Box 7"/>
          <p:cNvSpPr txBox="1">
            <a:spLocks noChangeArrowheads="1"/>
          </p:cNvSpPr>
          <p:nvPr/>
        </p:nvSpPr>
        <p:spPr bwMode="auto">
          <a:xfrm>
            <a:off x="2135189" y="3572645"/>
            <a:ext cx="20161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altLang="en-US" sz="2800" dirty="0">
                <a:solidFill>
                  <a:srgbClr val="FFFFFF"/>
                </a:solidFill>
                <a:latin typeface="Helvetica" pitchFamily="34" charset="0"/>
              </a:rPr>
              <a:t>Shackleton 100</a:t>
            </a:r>
            <a:endParaRPr lang="en-US" altLang="en-US" sz="2800" dirty="0">
              <a:solidFill>
                <a:srgbClr val="FFFFFF"/>
              </a:solidFill>
              <a:latin typeface="Helvetica" pitchFamily="34" charset="0"/>
            </a:endParaRPr>
          </a:p>
        </p:txBody>
      </p:sp>
      <p:sp>
        <p:nvSpPr>
          <p:cNvPr id="69640" name="Text Box 8"/>
          <p:cNvSpPr txBox="1">
            <a:spLocks noChangeArrowheads="1"/>
          </p:cNvSpPr>
          <p:nvPr/>
        </p:nvSpPr>
        <p:spPr bwMode="auto">
          <a:xfrm>
            <a:off x="5087939" y="3572645"/>
            <a:ext cx="22320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GB" altLang="en-US" sz="2800" dirty="0">
                <a:solidFill>
                  <a:srgbClr val="FFFFFF"/>
                </a:solidFill>
                <a:latin typeface="Helvetica" pitchFamily="34" charset="0"/>
              </a:rPr>
              <a:t>Endurance 100</a:t>
            </a:r>
            <a:endParaRPr lang="en-US" altLang="en-US" sz="2800" dirty="0">
              <a:solidFill>
                <a:srgbClr val="FFFFFF"/>
              </a:solidFill>
              <a:latin typeface="Helvetica" pitchFamily="34" charset="0"/>
            </a:endParaRPr>
          </a:p>
        </p:txBody>
      </p:sp>
      <p:sp>
        <p:nvSpPr>
          <p:cNvPr id="69642" name="Text Box 10"/>
          <p:cNvSpPr txBox="1">
            <a:spLocks noChangeArrowheads="1"/>
          </p:cNvSpPr>
          <p:nvPr/>
        </p:nvSpPr>
        <p:spPr bwMode="auto">
          <a:xfrm>
            <a:off x="7967664" y="3933007"/>
            <a:ext cx="21605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a:solidFill>
                <a:srgbClr val="000000"/>
              </a:solidFill>
              <a:latin typeface="Arial" charset="0"/>
            </a:endParaRPr>
          </a:p>
        </p:txBody>
      </p:sp>
      <p:sp>
        <p:nvSpPr>
          <p:cNvPr id="69645" name="Text Box 13"/>
          <p:cNvSpPr txBox="1">
            <a:spLocks noChangeArrowheads="1"/>
          </p:cNvSpPr>
          <p:nvPr/>
        </p:nvSpPr>
        <p:spPr bwMode="auto">
          <a:xfrm>
            <a:off x="7659345" y="3607221"/>
            <a:ext cx="281214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Aft>
                <a:spcPct val="0"/>
              </a:spcAft>
            </a:pPr>
            <a:r>
              <a:rPr lang="en-GB" altLang="en-US" sz="2800" dirty="0">
                <a:solidFill>
                  <a:srgbClr val="FFFFFF"/>
                </a:solidFill>
                <a:latin typeface="Helvetica" pitchFamily="34" charset="0"/>
              </a:rPr>
              <a:t>Geography History</a:t>
            </a:r>
          </a:p>
        </p:txBody>
      </p:sp>
      <p:sp>
        <p:nvSpPr>
          <p:cNvPr id="2" name="Slide Number Placeholder 1">
            <a:extLst>
              <a:ext uri="{FF2B5EF4-FFF2-40B4-BE49-F238E27FC236}">
                <a16:creationId xmlns:a16="http://schemas.microsoft.com/office/drawing/2014/main" id="{ABAE6946-373A-40B2-8947-1F538DA7F237}"/>
              </a:ext>
            </a:extLst>
          </p:cNvPr>
          <p:cNvSpPr>
            <a:spLocks noGrp="1"/>
          </p:cNvSpPr>
          <p:nvPr>
            <p:ph type="sldNum" sz="quarter" idx="12"/>
          </p:nvPr>
        </p:nvSpPr>
        <p:spPr/>
        <p:txBody>
          <a:bodyPr/>
          <a:lstStyle/>
          <a:p>
            <a:fld id="{99EC163C-451A-4E6F-ACF7-668EB3869707}" type="slidenum">
              <a:rPr lang="en-GB" altLang="en-US" smtClean="0"/>
              <a:pPr/>
              <a:t>1</a:t>
            </a:fld>
            <a:endParaRPr lang="en-GB"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FF67D5-6180-B909-23B2-67F6DD88FF63}"/>
              </a:ext>
            </a:extLst>
          </p:cNvPr>
          <p:cNvSpPr>
            <a:spLocks noGrp="1"/>
          </p:cNvSpPr>
          <p:nvPr>
            <p:ph type="sldNum" sz="quarter" idx="12"/>
          </p:nvPr>
        </p:nvSpPr>
        <p:spPr/>
        <p:txBody>
          <a:bodyPr/>
          <a:lstStyle/>
          <a:p>
            <a:fld id="{C3D577BE-B60F-4443-89BA-AC6850FF3B72}" type="slidenum">
              <a:rPr lang="en-GB" altLang="en-US" smtClean="0"/>
              <a:pPr/>
              <a:t>10</a:t>
            </a:fld>
            <a:endParaRPr lang="en-GB" altLang="en-US"/>
          </a:p>
        </p:txBody>
      </p:sp>
      <p:pic>
        <p:nvPicPr>
          <p:cNvPr id="3" name="Picture 2" descr="A picture containing text, wall&#10;&#10;Description automatically generated">
            <a:extLst>
              <a:ext uri="{FF2B5EF4-FFF2-40B4-BE49-F238E27FC236}">
                <a16:creationId xmlns:a16="http://schemas.microsoft.com/office/drawing/2014/main" id="{0E52B737-00C4-BC36-1177-52E4013777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9421092" cy="6096000"/>
          </a:xfrm>
          <a:prstGeom prst="rect">
            <a:avLst/>
          </a:prstGeom>
        </p:spPr>
      </p:pic>
      <p:sp>
        <p:nvSpPr>
          <p:cNvPr id="4" name="TextBox 3">
            <a:extLst>
              <a:ext uri="{FF2B5EF4-FFF2-40B4-BE49-F238E27FC236}">
                <a16:creationId xmlns:a16="http://schemas.microsoft.com/office/drawing/2014/main" id="{325CA7D2-F291-49CE-9369-64F54B2FF615}"/>
              </a:ext>
            </a:extLst>
          </p:cNvPr>
          <p:cNvSpPr txBox="1"/>
          <p:nvPr/>
        </p:nvSpPr>
        <p:spPr>
          <a:xfrm>
            <a:off x="9421092" y="3504887"/>
            <a:ext cx="2505865" cy="1631216"/>
          </a:xfrm>
          <a:prstGeom prst="rect">
            <a:avLst/>
          </a:prstGeom>
          <a:noFill/>
        </p:spPr>
        <p:txBody>
          <a:bodyPr wrap="square" rtlCol="0">
            <a:spAutoFit/>
          </a:bodyPr>
          <a:lstStyle/>
          <a:p>
            <a:r>
              <a:rPr lang="en-GB" sz="2000" dirty="0"/>
              <a:t>Soccer game during a ‘hold up’ Worsley in goal. </a:t>
            </a:r>
          </a:p>
          <a:p>
            <a:endParaRPr lang="en-GB" sz="2000" dirty="0"/>
          </a:p>
          <a:p>
            <a:r>
              <a:rPr lang="en-GB" sz="2000" dirty="0"/>
              <a:t>16 February 1915.  </a:t>
            </a:r>
          </a:p>
        </p:txBody>
      </p:sp>
      <p:sp>
        <p:nvSpPr>
          <p:cNvPr id="5" name="TextBox 4">
            <a:extLst>
              <a:ext uri="{FF2B5EF4-FFF2-40B4-BE49-F238E27FC236}">
                <a16:creationId xmlns:a16="http://schemas.microsoft.com/office/drawing/2014/main" id="{F14D8710-CB7A-B846-65F5-122BEC3FF646}"/>
              </a:ext>
            </a:extLst>
          </p:cNvPr>
          <p:cNvSpPr txBox="1"/>
          <p:nvPr/>
        </p:nvSpPr>
        <p:spPr>
          <a:xfrm>
            <a:off x="0" y="6096001"/>
            <a:ext cx="3011180" cy="307777"/>
          </a:xfrm>
          <a:prstGeom prst="rect">
            <a:avLst/>
          </a:prstGeom>
          <a:noFill/>
        </p:spPr>
        <p:txBody>
          <a:bodyPr wrap="square" rtlCol="0">
            <a:spAutoFit/>
          </a:bodyPr>
          <a:lstStyle/>
          <a:p>
            <a:r>
              <a:rPr lang="en-GB" sz="1400" dirty="0"/>
              <a:t>Photographer Frank Hurley</a:t>
            </a:r>
          </a:p>
        </p:txBody>
      </p:sp>
      <p:sp>
        <p:nvSpPr>
          <p:cNvPr id="6" name="TextBox 5">
            <a:extLst>
              <a:ext uri="{FF2B5EF4-FFF2-40B4-BE49-F238E27FC236}">
                <a16:creationId xmlns:a16="http://schemas.microsoft.com/office/drawing/2014/main" id="{D7733939-FB7E-1969-79C7-0A497B122727}"/>
              </a:ext>
            </a:extLst>
          </p:cNvPr>
          <p:cNvSpPr txBox="1"/>
          <p:nvPr/>
        </p:nvSpPr>
        <p:spPr>
          <a:xfrm>
            <a:off x="161207" y="141693"/>
            <a:ext cx="392596" cy="369332"/>
          </a:xfrm>
          <a:prstGeom prst="rect">
            <a:avLst/>
          </a:prstGeom>
          <a:solidFill>
            <a:schemeClr val="bg1"/>
          </a:solidFill>
        </p:spPr>
        <p:txBody>
          <a:bodyPr wrap="square" rtlCol="0">
            <a:spAutoFit/>
          </a:bodyPr>
          <a:lstStyle/>
          <a:p>
            <a:r>
              <a:rPr lang="en-GB" dirty="0"/>
              <a:t>2</a:t>
            </a:r>
          </a:p>
        </p:txBody>
      </p:sp>
    </p:spTree>
    <p:extLst>
      <p:ext uri="{BB962C8B-B14F-4D97-AF65-F5344CB8AC3E}">
        <p14:creationId xmlns:p14="http://schemas.microsoft.com/office/powerpoint/2010/main" val="211357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E5BF00-AD26-B053-89F4-0647A1B7D2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29092" cy="5715000"/>
          </a:xfrm>
          <a:prstGeom prst="rect">
            <a:avLst/>
          </a:prstGeom>
        </p:spPr>
      </p:pic>
      <p:sp>
        <p:nvSpPr>
          <p:cNvPr id="2" name="Slide Number Placeholder 1">
            <a:extLst>
              <a:ext uri="{FF2B5EF4-FFF2-40B4-BE49-F238E27FC236}">
                <a16:creationId xmlns:a16="http://schemas.microsoft.com/office/drawing/2014/main" id="{A77A0F75-F3A8-8F45-BEF6-F1DB9F4FE6B1}"/>
              </a:ext>
            </a:extLst>
          </p:cNvPr>
          <p:cNvSpPr>
            <a:spLocks noGrp="1"/>
          </p:cNvSpPr>
          <p:nvPr>
            <p:ph type="sldNum" sz="quarter" idx="12"/>
          </p:nvPr>
        </p:nvSpPr>
        <p:spPr/>
        <p:txBody>
          <a:bodyPr/>
          <a:lstStyle/>
          <a:p>
            <a:fld id="{C3D577BE-B60F-4443-89BA-AC6850FF3B72}" type="slidenum">
              <a:rPr lang="en-GB" altLang="en-US" smtClean="0"/>
              <a:pPr/>
              <a:t>11</a:t>
            </a:fld>
            <a:endParaRPr lang="en-GB" altLang="en-US"/>
          </a:p>
        </p:txBody>
      </p:sp>
      <p:sp>
        <p:nvSpPr>
          <p:cNvPr id="4" name="TextBox 3">
            <a:extLst>
              <a:ext uri="{FF2B5EF4-FFF2-40B4-BE49-F238E27FC236}">
                <a16:creationId xmlns:a16="http://schemas.microsoft.com/office/drawing/2014/main" id="{B80E7A38-AFC5-91A4-FBF2-AC0323041C26}"/>
              </a:ext>
            </a:extLst>
          </p:cNvPr>
          <p:cNvSpPr txBox="1"/>
          <p:nvPr/>
        </p:nvSpPr>
        <p:spPr>
          <a:xfrm>
            <a:off x="830" y="4686157"/>
            <a:ext cx="4914070" cy="1015663"/>
          </a:xfrm>
          <a:prstGeom prst="rect">
            <a:avLst/>
          </a:prstGeom>
          <a:solidFill>
            <a:schemeClr val="bg1"/>
          </a:solidFill>
        </p:spPr>
        <p:txBody>
          <a:bodyPr wrap="square">
            <a:spAutoFit/>
          </a:bodyPr>
          <a:lstStyle/>
          <a:p>
            <a:r>
              <a:rPr lang="en-GB" sz="2000" b="0" i="0" dirty="0">
                <a:solidFill>
                  <a:srgbClr val="1A0800"/>
                </a:solidFill>
                <a:effectLst/>
              </a:rPr>
              <a:t>Image credit: </a:t>
            </a:r>
            <a:r>
              <a:rPr lang="en-GB" sz="2000" b="0" i="1" dirty="0">
                <a:solidFill>
                  <a:srgbClr val="1A0800"/>
                </a:solidFill>
                <a:effectLst/>
              </a:rPr>
              <a:t>‘Clark the Biologist’</a:t>
            </a:r>
            <a:r>
              <a:rPr lang="en-GB" sz="2000" b="0" i="0" dirty="0">
                <a:solidFill>
                  <a:srgbClr val="1A0800"/>
                </a:solidFill>
                <a:effectLst/>
              </a:rPr>
              <a:t>. </a:t>
            </a:r>
          </a:p>
          <a:p>
            <a:endParaRPr lang="en-GB" sz="2000" dirty="0">
              <a:solidFill>
                <a:srgbClr val="1A0800"/>
              </a:solidFill>
            </a:endParaRPr>
          </a:p>
          <a:p>
            <a:r>
              <a:rPr lang="en-GB" sz="2000" b="0" i="0" dirty="0">
                <a:solidFill>
                  <a:srgbClr val="1A0800"/>
                </a:solidFill>
                <a:effectLst/>
              </a:rPr>
              <a:t>Glass plate negative, S0011641</a:t>
            </a:r>
            <a:endParaRPr lang="en-GB" sz="2000" dirty="0"/>
          </a:p>
        </p:txBody>
      </p:sp>
      <p:sp>
        <p:nvSpPr>
          <p:cNvPr id="8" name="Rectangle 2">
            <a:extLst>
              <a:ext uri="{FF2B5EF4-FFF2-40B4-BE49-F238E27FC236}">
                <a16:creationId xmlns:a16="http://schemas.microsoft.com/office/drawing/2014/main" id="{C1A41961-D6C9-58DF-5A50-FE9AF6DFEC11}"/>
              </a:ext>
            </a:extLst>
          </p:cNvPr>
          <p:cNvSpPr>
            <a:spLocks noChangeArrowheads="1"/>
          </p:cNvSpPr>
          <p:nvPr/>
        </p:nvSpPr>
        <p:spPr bwMode="auto">
          <a:xfrm rot="10800000" flipV="1">
            <a:off x="9129091" y="2533699"/>
            <a:ext cx="2946949"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rPr>
              <a:t>“13 March … Clark works dragnet … &amp; obtains a good haul of plankton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A0800"/>
                </a:solidFill>
                <a:effectLst/>
                <a:latin typeface="+mn-lt"/>
              </a:rPr>
              <a:t>Worsley</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F00D4AC8-5BA3-FA4F-4187-034991681580}"/>
              </a:ext>
            </a:extLst>
          </p:cNvPr>
          <p:cNvSpPr txBox="1"/>
          <p:nvPr/>
        </p:nvSpPr>
        <p:spPr>
          <a:xfrm>
            <a:off x="290416" y="451624"/>
            <a:ext cx="392596" cy="369332"/>
          </a:xfrm>
          <a:prstGeom prst="rect">
            <a:avLst/>
          </a:prstGeom>
          <a:solidFill>
            <a:schemeClr val="bg1"/>
          </a:solidFill>
        </p:spPr>
        <p:txBody>
          <a:bodyPr wrap="square" rtlCol="0">
            <a:spAutoFit/>
          </a:bodyPr>
          <a:lstStyle/>
          <a:p>
            <a:r>
              <a:rPr lang="en-GB" dirty="0"/>
              <a:t>3</a:t>
            </a:r>
          </a:p>
        </p:txBody>
      </p:sp>
    </p:spTree>
    <p:extLst>
      <p:ext uri="{BB962C8B-B14F-4D97-AF65-F5344CB8AC3E}">
        <p14:creationId xmlns:p14="http://schemas.microsoft.com/office/powerpoint/2010/main" val="268701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A91A77-8545-8EF5-8674-B90A1C5783B2}"/>
              </a:ext>
            </a:extLst>
          </p:cNvPr>
          <p:cNvSpPr>
            <a:spLocks noGrp="1"/>
          </p:cNvSpPr>
          <p:nvPr>
            <p:ph type="sldNum" sz="quarter" idx="12"/>
          </p:nvPr>
        </p:nvSpPr>
        <p:spPr/>
        <p:txBody>
          <a:bodyPr/>
          <a:lstStyle/>
          <a:p>
            <a:fld id="{C3D577BE-B60F-4443-89BA-AC6850FF3B72}" type="slidenum">
              <a:rPr lang="en-GB" altLang="en-US" smtClean="0"/>
              <a:pPr/>
              <a:t>12</a:t>
            </a:fld>
            <a:endParaRPr lang="en-GB" altLang="en-US"/>
          </a:p>
        </p:txBody>
      </p:sp>
      <p:pic>
        <p:nvPicPr>
          <p:cNvPr id="3" name="Picture 2" descr="A picture containing text, old&#10;&#10;Description automatically generated">
            <a:extLst>
              <a:ext uri="{FF2B5EF4-FFF2-40B4-BE49-F238E27FC236}">
                <a16:creationId xmlns:a16="http://schemas.microsoft.com/office/drawing/2014/main" id="{FE1809DB-642F-F0C2-E814-8784C71B64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1177714" y="-1177714"/>
            <a:ext cx="6225045" cy="8580473"/>
          </a:xfrm>
          <a:prstGeom prst="rect">
            <a:avLst/>
          </a:prstGeom>
        </p:spPr>
      </p:pic>
      <p:sp>
        <p:nvSpPr>
          <p:cNvPr id="4" name="TextBox 3">
            <a:extLst>
              <a:ext uri="{FF2B5EF4-FFF2-40B4-BE49-F238E27FC236}">
                <a16:creationId xmlns:a16="http://schemas.microsoft.com/office/drawing/2014/main" id="{06842A46-5710-A330-F739-533D9A644951}"/>
              </a:ext>
            </a:extLst>
          </p:cNvPr>
          <p:cNvSpPr txBox="1"/>
          <p:nvPr/>
        </p:nvSpPr>
        <p:spPr>
          <a:xfrm>
            <a:off x="3418542" y="6248400"/>
            <a:ext cx="6741458" cy="400110"/>
          </a:xfrm>
          <a:prstGeom prst="rect">
            <a:avLst/>
          </a:prstGeom>
          <a:noFill/>
        </p:spPr>
        <p:txBody>
          <a:bodyPr wrap="square" rtlCol="0">
            <a:spAutoFit/>
          </a:bodyPr>
          <a:lstStyle/>
          <a:p>
            <a:pPr algn="ctr"/>
            <a:r>
              <a:rPr lang="en-GB" sz="2000" dirty="0"/>
              <a:t>Men playing games and reading an atlas. Winter 1915</a:t>
            </a:r>
          </a:p>
        </p:txBody>
      </p:sp>
      <p:sp>
        <p:nvSpPr>
          <p:cNvPr id="7" name="TextBox 6">
            <a:extLst>
              <a:ext uri="{FF2B5EF4-FFF2-40B4-BE49-F238E27FC236}">
                <a16:creationId xmlns:a16="http://schemas.microsoft.com/office/drawing/2014/main" id="{22318223-0157-5BE7-DC59-BB4DC93E45E6}"/>
              </a:ext>
            </a:extLst>
          </p:cNvPr>
          <p:cNvSpPr txBox="1"/>
          <p:nvPr/>
        </p:nvSpPr>
        <p:spPr>
          <a:xfrm>
            <a:off x="94422" y="144118"/>
            <a:ext cx="392596" cy="369332"/>
          </a:xfrm>
          <a:prstGeom prst="rect">
            <a:avLst/>
          </a:prstGeom>
          <a:solidFill>
            <a:schemeClr val="bg1"/>
          </a:solidFill>
        </p:spPr>
        <p:txBody>
          <a:bodyPr wrap="square" rtlCol="0">
            <a:spAutoFit/>
          </a:bodyPr>
          <a:lstStyle/>
          <a:p>
            <a:r>
              <a:rPr lang="en-GB" dirty="0"/>
              <a:t>4</a:t>
            </a:r>
          </a:p>
        </p:txBody>
      </p:sp>
      <p:sp>
        <p:nvSpPr>
          <p:cNvPr id="9" name="TextBox 8">
            <a:extLst>
              <a:ext uri="{FF2B5EF4-FFF2-40B4-BE49-F238E27FC236}">
                <a16:creationId xmlns:a16="http://schemas.microsoft.com/office/drawing/2014/main" id="{79122D57-1DD8-D1F4-9214-B2519D0214B0}"/>
              </a:ext>
            </a:extLst>
          </p:cNvPr>
          <p:cNvSpPr txBox="1"/>
          <p:nvPr/>
        </p:nvSpPr>
        <p:spPr>
          <a:xfrm>
            <a:off x="8580472" y="2519426"/>
            <a:ext cx="3480663" cy="1631216"/>
          </a:xfrm>
          <a:prstGeom prst="rect">
            <a:avLst/>
          </a:prstGeom>
          <a:noFill/>
        </p:spPr>
        <p:txBody>
          <a:bodyPr wrap="square">
            <a:spAutoFit/>
          </a:bodyPr>
          <a:lstStyle/>
          <a:p>
            <a:r>
              <a:rPr lang="en-GB" sz="2000" dirty="0"/>
              <a:t>A glimpse in the </a:t>
            </a:r>
            <a:r>
              <a:rPr lang="en-GB" sz="2000" dirty="0" err="1"/>
              <a:t>fo'c'stle</a:t>
            </a:r>
            <a:r>
              <a:rPr lang="en-GB" sz="2000" dirty="0"/>
              <a:t>. The seamen together </a:t>
            </a:r>
          </a:p>
          <a:p>
            <a:r>
              <a:rPr lang="en-GB" sz="2000" dirty="0"/>
              <a:t>© Scott Polar Research Institute, University of Cambridge, with permission</a:t>
            </a:r>
          </a:p>
        </p:txBody>
      </p:sp>
    </p:spTree>
    <p:extLst>
      <p:ext uri="{BB962C8B-B14F-4D97-AF65-F5344CB8AC3E}">
        <p14:creationId xmlns:p14="http://schemas.microsoft.com/office/powerpoint/2010/main" val="860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6B5C1E-CB04-069D-D8B5-0BCEB88995E1}"/>
              </a:ext>
            </a:extLst>
          </p:cNvPr>
          <p:cNvSpPr>
            <a:spLocks noGrp="1"/>
          </p:cNvSpPr>
          <p:nvPr>
            <p:ph type="sldNum" sz="quarter" idx="12"/>
          </p:nvPr>
        </p:nvSpPr>
        <p:spPr/>
        <p:txBody>
          <a:bodyPr/>
          <a:lstStyle/>
          <a:p>
            <a:fld id="{C3D577BE-B60F-4443-89BA-AC6850FF3B72}" type="slidenum">
              <a:rPr lang="en-GB" altLang="en-US" smtClean="0"/>
              <a:pPr/>
              <a:t>13</a:t>
            </a:fld>
            <a:endParaRPr lang="en-GB" altLang="en-US"/>
          </a:p>
        </p:txBody>
      </p:sp>
      <p:pic>
        <p:nvPicPr>
          <p:cNvPr id="3" name="Picture 2" descr="A picture containing text&#10;&#10;Description automatically generated">
            <a:extLst>
              <a:ext uri="{FF2B5EF4-FFF2-40B4-BE49-F238E27FC236}">
                <a16:creationId xmlns:a16="http://schemas.microsoft.com/office/drawing/2014/main" id="{311FC7E7-3C39-7CCE-AD48-C85AC1BF1A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274"/>
            <a:ext cx="9500924" cy="5897526"/>
          </a:xfrm>
          <a:prstGeom prst="rect">
            <a:avLst/>
          </a:prstGeom>
        </p:spPr>
      </p:pic>
      <p:sp>
        <p:nvSpPr>
          <p:cNvPr id="5" name="TextBox 4">
            <a:extLst>
              <a:ext uri="{FF2B5EF4-FFF2-40B4-BE49-F238E27FC236}">
                <a16:creationId xmlns:a16="http://schemas.microsoft.com/office/drawing/2014/main" id="{E160E833-479B-BD42-8C56-8D1A2C98086E}"/>
              </a:ext>
            </a:extLst>
          </p:cNvPr>
          <p:cNvSpPr txBox="1"/>
          <p:nvPr/>
        </p:nvSpPr>
        <p:spPr>
          <a:xfrm>
            <a:off x="9712712" y="3028889"/>
            <a:ext cx="2226354" cy="707886"/>
          </a:xfrm>
          <a:prstGeom prst="rect">
            <a:avLst/>
          </a:prstGeom>
          <a:noFill/>
        </p:spPr>
        <p:txBody>
          <a:bodyPr wrap="square" rtlCol="0">
            <a:spAutoFit/>
          </a:bodyPr>
          <a:lstStyle/>
          <a:p>
            <a:r>
              <a:rPr lang="en-GB" sz="2000" dirty="0"/>
              <a:t>A full dog team </a:t>
            </a:r>
          </a:p>
          <a:p>
            <a:r>
              <a:rPr lang="en-GB" sz="2000" dirty="0"/>
              <a:t>11</a:t>
            </a:r>
            <a:r>
              <a:rPr lang="en-GB" sz="2000" baseline="30000" dirty="0"/>
              <a:t>th</a:t>
            </a:r>
            <a:r>
              <a:rPr lang="en-GB" sz="2000" dirty="0"/>
              <a:t> April 1915</a:t>
            </a:r>
          </a:p>
        </p:txBody>
      </p:sp>
      <p:sp>
        <p:nvSpPr>
          <p:cNvPr id="6" name="TextBox 5">
            <a:extLst>
              <a:ext uri="{FF2B5EF4-FFF2-40B4-BE49-F238E27FC236}">
                <a16:creationId xmlns:a16="http://schemas.microsoft.com/office/drawing/2014/main" id="{C4066F65-D201-E837-1B3A-30E985F47315}"/>
              </a:ext>
            </a:extLst>
          </p:cNvPr>
          <p:cNvSpPr txBox="1"/>
          <p:nvPr/>
        </p:nvSpPr>
        <p:spPr>
          <a:xfrm>
            <a:off x="49394" y="5892224"/>
            <a:ext cx="3091733" cy="307777"/>
          </a:xfrm>
          <a:prstGeom prst="rect">
            <a:avLst/>
          </a:prstGeom>
          <a:noFill/>
        </p:spPr>
        <p:txBody>
          <a:bodyPr wrap="square" rtlCol="0">
            <a:spAutoFit/>
          </a:bodyPr>
          <a:lstStyle/>
          <a:p>
            <a:r>
              <a:rPr lang="en-GB" sz="1400" dirty="0"/>
              <a:t>Photographer Frank Hurley</a:t>
            </a:r>
          </a:p>
        </p:txBody>
      </p:sp>
      <p:sp>
        <p:nvSpPr>
          <p:cNvPr id="7" name="TextBox 6">
            <a:extLst>
              <a:ext uri="{FF2B5EF4-FFF2-40B4-BE49-F238E27FC236}">
                <a16:creationId xmlns:a16="http://schemas.microsoft.com/office/drawing/2014/main" id="{4E9C0EC0-48F8-A29E-C42F-BBE54DF5A851}"/>
              </a:ext>
            </a:extLst>
          </p:cNvPr>
          <p:cNvSpPr txBox="1"/>
          <p:nvPr/>
        </p:nvSpPr>
        <p:spPr>
          <a:xfrm>
            <a:off x="273326" y="183873"/>
            <a:ext cx="392596" cy="369332"/>
          </a:xfrm>
          <a:prstGeom prst="rect">
            <a:avLst/>
          </a:prstGeom>
          <a:solidFill>
            <a:schemeClr val="bg1"/>
          </a:solidFill>
        </p:spPr>
        <p:txBody>
          <a:bodyPr wrap="square" rtlCol="0">
            <a:spAutoFit/>
          </a:bodyPr>
          <a:lstStyle/>
          <a:p>
            <a:r>
              <a:rPr lang="en-GB" dirty="0"/>
              <a:t>5</a:t>
            </a:r>
          </a:p>
        </p:txBody>
      </p:sp>
    </p:spTree>
    <p:extLst>
      <p:ext uri="{BB962C8B-B14F-4D97-AF65-F5344CB8AC3E}">
        <p14:creationId xmlns:p14="http://schemas.microsoft.com/office/powerpoint/2010/main" val="42318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FC5DD1-AD97-F567-6CAB-0ACA7C9DE48F}"/>
              </a:ext>
            </a:extLst>
          </p:cNvPr>
          <p:cNvSpPr>
            <a:spLocks noGrp="1"/>
          </p:cNvSpPr>
          <p:nvPr>
            <p:ph type="sldNum" sz="quarter" idx="12"/>
          </p:nvPr>
        </p:nvSpPr>
        <p:spPr/>
        <p:txBody>
          <a:bodyPr/>
          <a:lstStyle/>
          <a:p>
            <a:fld id="{C3D577BE-B60F-4443-89BA-AC6850FF3B72}" type="slidenum">
              <a:rPr lang="en-GB" altLang="en-US" smtClean="0"/>
              <a:pPr/>
              <a:t>14</a:t>
            </a:fld>
            <a:endParaRPr lang="en-GB" altLang="en-US"/>
          </a:p>
        </p:txBody>
      </p:sp>
      <p:pic>
        <p:nvPicPr>
          <p:cNvPr id="4" name="Picture 3">
            <a:extLst>
              <a:ext uri="{FF2B5EF4-FFF2-40B4-BE49-F238E27FC236}">
                <a16:creationId xmlns:a16="http://schemas.microsoft.com/office/drawing/2014/main" id="{B15993F0-EABF-FC80-62FA-D7E7758B5A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55757"/>
            <a:ext cx="9099274" cy="5705061"/>
          </a:xfrm>
          <a:prstGeom prst="rect">
            <a:avLst/>
          </a:prstGeom>
        </p:spPr>
      </p:pic>
      <p:sp>
        <p:nvSpPr>
          <p:cNvPr id="6" name="TextBox 5">
            <a:extLst>
              <a:ext uri="{FF2B5EF4-FFF2-40B4-BE49-F238E27FC236}">
                <a16:creationId xmlns:a16="http://schemas.microsoft.com/office/drawing/2014/main" id="{9B069D1E-AC6B-5F31-C826-3A2BBB5A3365}"/>
              </a:ext>
            </a:extLst>
          </p:cNvPr>
          <p:cNvSpPr txBox="1"/>
          <p:nvPr/>
        </p:nvSpPr>
        <p:spPr>
          <a:xfrm>
            <a:off x="0" y="4465554"/>
            <a:ext cx="4960868" cy="1631216"/>
          </a:xfrm>
          <a:prstGeom prst="rect">
            <a:avLst/>
          </a:prstGeom>
          <a:solidFill>
            <a:schemeClr val="bg1"/>
          </a:solidFill>
        </p:spPr>
        <p:txBody>
          <a:bodyPr wrap="square">
            <a:spAutoFit/>
          </a:bodyPr>
          <a:lstStyle/>
          <a:p>
            <a:r>
              <a:rPr lang="en-GB" sz="2000" dirty="0"/>
              <a:t>‘Winter afternoon in the Ritz’. Life improves greatly in the Ritz after Hurley, technically resourceful, fixes up an electric light plant. </a:t>
            </a:r>
          </a:p>
          <a:p>
            <a:r>
              <a:rPr lang="en-GB" sz="2000" dirty="0"/>
              <a:t>Glass plate negative, S0000841</a:t>
            </a:r>
          </a:p>
        </p:txBody>
      </p:sp>
      <p:sp>
        <p:nvSpPr>
          <p:cNvPr id="8" name="TextBox 7">
            <a:extLst>
              <a:ext uri="{FF2B5EF4-FFF2-40B4-BE49-F238E27FC236}">
                <a16:creationId xmlns:a16="http://schemas.microsoft.com/office/drawing/2014/main" id="{0C761067-2B4A-3685-35D5-5A2DCB10357F}"/>
              </a:ext>
            </a:extLst>
          </p:cNvPr>
          <p:cNvSpPr txBox="1"/>
          <p:nvPr/>
        </p:nvSpPr>
        <p:spPr>
          <a:xfrm>
            <a:off x="9198664" y="2505670"/>
            <a:ext cx="2604053" cy="1631216"/>
          </a:xfrm>
          <a:prstGeom prst="rect">
            <a:avLst/>
          </a:prstGeom>
          <a:noFill/>
        </p:spPr>
        <p:txBody>
          <a:bodyPr wrap="square">
            <a:spAutoFit/>
          </a:bodyPr>
          <a:lstStyle/>
          <a:p>
            <a:r>
              <a:rPr lang="en-GB" sz="2000" dirty="0"/>
              <a:t>“</a:t>
            </a:r>
            <a:r>
              <a:rPr lang="en-GB" sz="2000" dirty="0" err="1"/>
              <a:t>Blackboro</a:t>
            </a:r>
            <a:r>
              <a:rPr lang="en-GB" sz="2000" dirty="0"/>
              <a:t> bringing in the daily supply of water”</a:t>
            </a:r>
          </a:p>
          <a:p>
            <a:endParaRPr lang="en-GB" sz="2000" dirty="0"/>
          </a:p>
          <a:p>
            <a:r>
              <a:rPr lang="en-GB" sz="2000" dirty="0" err="1"/>
              <a:t>Rickinson</a:t>
            </a:r>
            <a:endParaRPr lang="en-GB" sz="2000" dirty="0"/>
          </a:p>
        </p:txBody>
      </p:sp>
      <p:sp>
        <p:nvSpPr>
          <p:cNvPr id="9" name="TextBox 8">
            <a:extLst>
              <a:ext uri="{FF2B5EF4-FFF2-40B4-BE49-F238E27FC236}">
                <a16:creationId xmlns:a16="http://schemas.microsoft.com/office/drawing/2014/main" id="{B2B10674-5C99-CAEC-48D5-7FBBFA564018}"/>
              </a:ext>
            </a:extLst>
          </p:cNvPr>
          <p:cNvSpPr txBox="1"/>
          <p:nvPr/>
        </p:nvSpPr>
        <p:spPr>
          <a:xfrm>
            <a:off x="301568" y="286176"/>
            <a:ext cx="495744" cy="369332"/>
          </a:xfrm>
          <a:prstGeom prst="rect">
            <a:avLst/>
          </a:prstGeom>
          <a:solidFill>
            <a:schemeClr val="bg1"/>
          </a:solidFill>
        </p:spPr>
        <p:txBody>
          <a:bodyPr wrap="square" rtlCol="0">
            <a:spAutoFit/>
          </a:bodyPr>
          <a:lstStyle/>
          <a:p>
            <a:r>
              <a:rPr lang="en-GB" dirty="0"/>
              <a:t>6</a:t>
            </a:r>
          </a:p>
        </p:txBody>
      </p:sp>
    </p:spTree>
    <p:extLst>
      <p:ext uri="{BB962C8B-B14F-4D97-AF65-F5344CB8AC3E}">
        <p14:creationId xmlns:p14="http://schemas.microsoft.com/office/powerpoint/2010/main" val="35360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515B1-9E37-8987-7763-40F931DC5215}"/>
              </a:ext>
            </a:extLst>
          </p:cNvPr>
          <p:cNvSpPr>
            <a:spLocks noGrp="1"/>
          </p:cNvSpPr>
          <p:nvPr>
            <p:ph type="sldNum" sz="quarter" idx="12"/>
          </p:nvPr>
        </p:nvSpPr>
        <p:spPr/>
        <p:txBody>
          <a:bodyPr/>
          <a:lstStyle/>
          <a:p>
            <a:fld id="{C3D577BE-B60F-4443-89BA-AC6850FF3B72}" type="slidenum">
              <a:rPr lang="en-GB" altLang="en-US" smtClean="0"/>
              <a:pPr/>
              <a:t>15</a:t>
            </a:fld>
            <a:endParaRPr lang="en-GB" altLang="en-US"/>
          </a:p>
        </p:txBody>
      </p:sp>
      <p:pic>
        <p:nvPicPr>
          <p:cNvPr id="4" name="Picture 3">
            <a:extLst>
              <a:ext uri="{FF2B5EF4-FFF2-40B4-BE49-F238E27FC236}">
                <a16:creationId xmlns:a16="http://schemas.microsoft.com/office/drawing/2014/main" id="{C6ADD0D6-9B91-B429-3D07-AD3292AF9DE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233454" cy="5685182"/>
          </a:xfrm>
          <a:prstGeom prst="rect">
            <a:avLst/>
          </a:prstGeom>
        </p:spPr>
      </p:pic>
      <p:sp>
        <p:nvSpPr>
          <p:cNvPr id="6" name="TextBox 5">
            <a:extLst>
              <a:ext uri="{FF2B5EF4-FFF2-40B4-BE49-F238E27FC236}">
                <a16:creationId xmlns:a16="http://schemas.microsoft.com/office/drawing/2014/main" id="{1B797B80-1017-0DCE-4531-C10C7D82A018}"/>
              </a:ext>
            </a:extLst>
          </p:cNvPr>
          <p:cNvSpPr txBox="1"/>
          <p:nvPr/>
        </p:nvSpPr>
        <p:spPr>
          <a:xfrm>
            <a:off x="0" y="4461135"/>
            <a:ext cx="5102499" cy="1323439"/>
          </a:xfrm>
          <a:prstGeom prst="rect">
            <a:avLst/>
          </a:prstGeom>
          <a:solidFill>
            <a:schemeClr val="bg1"/>
          </a:solidFill>
        </p:spPr>
        <p:txBody>
          <a:bodyPr wrap="square">
            <a:spAutoFit/>
          </a:bodyPr>
          <a:lstStyle/>
          <a:p>
            <a:r>
              <a:rPr lang="en-GB" sz="2000" b="0" i="1" dirty="0">
                <a:solidFill>
                  <a:srgbClr val="1A0800"/>
                </a:solidFill>
                <a:effectLst/>
              </a:rPr>
              <a:t>‘Hurley and Hussey engaged in a friendly tournament’</a:t>
            </a:r>
            <a:endParaRPr lang="en-GB" sz="2000" b="0" i="0" dirty="0">
              <a:solidFill>
                <a:srgbClr val="1A0800"/>
              </a:solidFill>
              <a:effectLst/>
            </a:endParaRPr>
          </a:p>
          <a:p>
            <a:endParaRPr lang="en-GB" sz="2000" dirty="0">
              <a:solidFill>
                <a:srgbClr val="1A0800"/>
              </a:solidFill>
            </a:endParaRPr>
          </a:p>
          <a:p>
            <a:r>
              <a:rPr lang="en-GB" sz="2000" b="0" i="0" dirty="0">
                <a:solidFill>
                  <a:srgbClr val="1A0800"/>
                </a:solidFill>
                <a:effectLst/>
              </a:rPr>
              <a:t>Glass plate negative, S0000169</a:t>
            </a:r>
            <a:endParaRPr lang="en-GB" sz="2000" dirty="0"/>
          </a:p>
        </p:txBody>
      </p:sp>
      <p:sp>
        <p:nvSpPr>
          <p:cNvPr id="7" name="TextBox 6">
            <a:extLst>
              <a:ext uri="{FF2B5EF4-FFF2-40B4-BE49-F238E27FC236}">
                <a16:creationId xmlns:a16="http://schemas.microsoft.com/office/drawing/2014/main" id="{09371409-86E6-9AAA-6ED4-A0E230BE3A83}"/>
              </a:ext>
            </a:extLst>
          </p:cNvPr>
          <p:cNvSpPr txBox="1"/>
          <p:nvPr/>
        </p:nvSpPr>
        <p:spPr>
          <a:xfrm>
            <a:off x="452108" y="351263"/>
            <a:ext cx="392596" cy="369332"/>
          </a:xfrm>
          <a:prstGeom prst="rect">
            <a:avLst/>
          </a:prstGeom>
          <a:solidFill>
            <a:schemeClr val="bg1"/>
          </a:solidFill>
        </p:spPr>
        <p:txBody>
          <a:bodyPr wrap="square" rtlCol="0">
            <a:spAutoFit/>
          </a:bodyPr>
          <a:lstStyle/>
          <a:p>
            <a:r>
              <a:rPr lang="en-GB" dirty="0"/>
              <a:t>7</a:t>
            </a:r>
          </a:p>
        </p:txBody>
      </p:sp>
    </p:spTree>
    <p:extLst>
      <p:ext uri="{BB962C8B-B14F-4D97-AF65-F5344CB8AC3E}">
        <p14:creationId xmlns:p14="http://schemas.microsoft.com/office/powerpoint/2010/main" val="1153164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B30962-9A49-E655-A67D-97AF32841290}"/>
              </a:ext>
            </a:extLst>
          </p:cNvPr>
          <p:cNvSpPr>
            <a:spLocks noGrp="1"/>
          </p:cNvSpPr>
          <p:nvPr>
            <p:ph type="sldNum" sz="quarter" idx="12"/>
          </p:nvPr>
        </p:nvSpPr>
        <p:spPr/>
        <p:txBody>
          <a:bodyPr/>
          <a:lstStyle/>
          <a:p>
            <a:fld id="{C3D577BE-B60F-4443-89BA-AC6850FF3B72}" type="slidenum">
              <a:rPr lang="en-GB" altLang="en-US" smtClean="0"/>
              <a:pPr/>
              <a:t>16</a:t>
            </a:fld>
            <a:endParaRPr lang="en-GB" altLang="en-US" dirty="0"/>
          </a:p>
        </p:txBody>
      </p:sp>
      <p:pic>
        <p:nvPicPr>
          <p:cNvPr id="4" name="Picture 3">
            <a:extLst>
              <a:ext uri="{FF2B5EF4-FFF2-40B4-BE49-F238E27FC236}">
                <a16:creationId xmlns:a16="http://schemas.microsoft.com/office/drawing/2014/main" id="{91015293-1F81-2FB0-AA3C-55DB7F5F5F2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596230" cy="5705060"/>
          </a:xfrm>
          <a:prstGeom prst="rect">
            <a:avLst/>
          </a:prstGeom>
        </p:spPr>
      </p:pic>
      <p:sp>
        <p:nvSpPr>
          <p:cNvPr id="5" name="TextBox 4">
            <a:extLst>
              <a:ext uri="{FF2B5EF4-FFF2-40B4-BE49-F238E27FC236}">
                <a16:creationId xmlns:a16="http://schemas.microsoft.com/office/drawing/2014/main" id="{D02A254F-679F-36CE-D659-CD93331D75FB}"/>
              </a:ext>
            </a:extLst>
          </p:cNvPr>
          <p:cNvSpPr txBox="1"/>
          <p:nvPr/>
        </p:nvSpPr>
        <p:spPr>
          <a:xfrm>
            <a:off x="21535" y="4714582"/>
            <a:ext cx="5102499" cy="1323439"/>
          </a:xfrm>
          <a:prstGeom prst="rect">
            <a:avLst/>
          </a:prstGeom>
          <a:solidFill>
            <a:schemeClr val="bg1"/>
          </a:solidFill>
        </p:spPr>
        <p:txBody>
          <a:bodyPr wrap="square">
            <a:spAutoFit/>
          </a:bodyPr>
          <a:lstStyle/>
          <a:p>
            <a:r>
              <a:rPr lang="en-GB" sz="2000" b="0" i="1" dirty="0">
                <a:solidFill>
                  <a:srgbClr val="1A0800"/>
                </a:solidFill>
                <a:effectLst/>
              </a:rPr>
              <a:t>‘Hussey and James taking observations’. </a:t>
            </a:r>
          </a:p>
          <a:p>
            <a:endParaRPr lang="en-GB" sz="2000" i="1" dirty="0">
              <a:solidFill>
                <a:srgbClr val="1A0800"/>
              </a:solidFill>
            </a:endParaRPr>
          </a:p>
          <a:p>
            <a:endParaRPr lang="en-GB" sz="2000" i="1" dirty="0">
              <a:solidFill>
                <a:srgbClr val="1A0800"/>
              </a:solidFill>
            </a:endParaRPr>
          </a:p>
          <a:p>
            <a:r>
              <a:rPr lang="en-GB" sz="2000" b="0" i="1" dirty="0">
                <a:solidFill>
                  <a:srgbClr val="1A0800"/>
                </a:solidFill>
                <a:effectLst/>
              </a:rPr>
              <a:t>Glass plate negative, S0000164</a:t>
            </a:r>
            <a:endParaRPr lang="en-GB" sz="2000" dirty="0"/>
          </a:p>
        </p:txBody>
      </p:sp>
      <p:sp>
        <p:nvSpPr>
          <p:cNvPr id="6" name="TextBox 5">
            <a:extLst>
              <a:ext uri="{FF2B5EF4-FFF2-40B4-BE49-F238E27FC236}">
                <a16:creationId xmlns:a16="http://schemas.microsoft.com/office/drawing/2014/main" id="{337EEE1B-4940-403B-4AB8-71D1F17744A1}"/>
              </a:ext>
            </a:extLst>
          </p:cNvPr>
          <p:cNvSpPr txBox="1"/>
          <p:nvPr/>
        </p:nvSpPr>
        <p:spPr>
          <a:xfrm>
            <a:off x="524591" y="223025"/>
            <a:ext cx="392596" cy="369332"/>
          </a:xfrm>
          <a:prstGeom prst="rect">
            <a:avLst/>
          </a:prstGeom>
          <a:solidFill>
            <a:schemeClr val="bg1"/>
          </a:solidFill>
        </p:spPr>
        <p:txBody>
          <a:bodyPr wrap="square" rtlCol="0">
            <a:spAutoFit/>
          </a:bodyPr>
          <a:lstStyle/>
          <a:p>
            <a:r>
              <a:rPr lang="en-GB" dirty="0"/>
              <a:t>8</a:t>
            </a:r>
          </a:p>
        </p:txBody>
      </p:sp>
    </p:spTree>
    <p:extLst>
      <p:ext uri="{BB962C8B-B14F-4D97-AF65-F5344CB8AC3E}">
        <p14:creationId xmlns:p14="http://schemas.microsoft.com/office/powerpoint/2010/main" val="426191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39EB9-B4E7-AC3B-84E6-57296CE57BD9}"/>
              </a:ext>
            </a:extLst>
          </p:cNvPr>
          <p:cNvSpPr>
            <a:spLocks noGrp="1"/>
          </p:cNvSpPr>
          <p:nvPr>
            <p:ph type="sldNum" sz="quarter" idx="12"/>
          </p:nvPr>
        </p:nvSpPr>
        <p:spPr/>
        <p:txBody>
          <a:bodyPr/>
          <a:lstStyle/>
          <a:p>
            <a:fld id="{C3D577BE-B60F-4443-89BA-AC6850FF3B72}" type="slidenum">
              <a:rPr lang="en-GB" altLang="en-US" smtClean="0"/>
              <a:pPr/>
              <a:t>17</a:t>
            </a:fld>
            <a:endParaRPr lang="en-GB" altLang="en-US"/>
          </a:p>
        </p:txBody>
      </p:sp>
      <p:pic>
        <p:nvPicPr>
          <p:cNvPr id="4" name="Picture 3">
            <a:extLst>
              <a:ext uri="{FF2B5EF4-FFF2-40B4-BE49-F238E27FC236}">
                <a16:creationId xmlns:a16="http://schemas.microsoft.com/office/drawing/2014/main" id="{E5FC5C95-8F92-E5B1-A00D-0AB5DE9265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228483" cy="5715001"/>
          </a:xfrm>
          <a:prstGeom prst="rect">
            <a:avLst/>
          </a:prstGeom>
        </p:spPr>
      </p:pic>
      <p:sp>
        <p:nvSpPr>
          <p:cNvPr id="6" name="TextBox 5">
            <a:extLst>
              <a:ext uri="{FF2B5EF4-FFF2-40B4-BE49-F238E27FC236}">
                <a16:creationId xmlns:a16="http://schemas.microsoft.com/office/drawing/2014/main" id="{729F8D67-1B4E-03F4-A560-D3F332662DA2}"/>
              </a:ext>
            </a:extLst>
          </p:cNvPr>
          <p:cNvSpPr txBox="1"/>
          <p:nvPr/>
        </p:nvSpPr>
        <p:spPr>
          <a:xfrm>
            <a:off x="0" y="4537718"/>
            <a:ext cx="4885083" cy="1200329"/>
          </a:xfrm>
          <a:prstGeom prst="rect">
            <a:avLst/>
          </a:prstGeom>
          <a:solidFill>
            <a:schemeClr val="bg1"/>
          </a:solidFill>
        </p:spPr>
        <p:txBody>
          <a:bodyPr wrap="square">
            <a:spAutoFit/>
          </a:bodyPr>
          <a:lstStyle/>
          <a:p>
            <a:r>
              <a:rPr lang="en-GB" b="0" i="1" dirty="0">
                <a:solidFill>
                  <a:srgbClr val="1A0800"/>
                </a:solidFill>
                <a:effectLst/>
              </a:rPr>
              <a:t>‘Hurley and Macklin at home’</a:t>
            </a:r>
            <a:r>
              <a:rPr lang="en-GB" b="0" i="0" dirty="0">
                <a:solidFill>
                  <a:srgbClr val="1A0800"/>
                </a:solidFill>
                <a:effectLst/>
              </a:rPr>
              <a:t>. In the Billabong; the only double cubicle, shared with Hussey and McIlroy. </a:t>
            </a:r>
          </a:p>
          <a:p>
            <a:r>
              <a:rPr lang="en-GB" b="0" i="0" dirty="0">
                <a:solidFill>
                  <a:srgbClr val="1A0800"/>
                </a:solidFill>
                <a:effectLst/>
              </a:rPr>
              <a:t>Celluloid negative, S0000142</a:t>
            </a:r>
            <a:endParaRPr lang="en-GB" dirty="0"/>
          </a:p>
        </p:txBody>
      </p:sp>
      <p:sp>
        <p:nvSpPr>
          <p:cNvPr id="7" name="TextBox 6">
            <a:extLst>
              <a:ext uri="{FF2B5EF4-FFF2-40B4-BE49-F238E27FC236}">
                <a16:creationId xmlns:a16="http://schemas.microsoft.com/office/drawing/2014/main" id="{C704EE76-53E3-4468-5A94-CBCDBC5DE092}"/>
              </a:ext>
            </a:extLst>
          </p:cNvPr>
          <p:cNvSpPr txBox="1"/>
          <p:nvPr/>
        </p:nvSpPr>
        <p:spPr>
          <a:xfrm>
            <a:off x="401928" y="451624"/>
            <a:ext cx="392596" cy="369332"/>
          </a:xfrm>
          <a:prstGeom prst="rect">
            <a:avLst/>
          </a:prstGeom>
          <a:solidFill>
            <a:schemeClr val="bg1"/>
          </a:solidFill>
        </p:spPr>
        <p:txBody>
          <a:bodyPr wrap="square" rtlCol="0">
            <a:spAutoFit/>
          </a:bodyPr>
          <a:lstStyle/>
          <a:p>
            <a:r>
              <a:rPr lang="en-GB" dirty="0"/>
              <a:t>9</a:t>
            </a:r>
          </a:p>
        </p:txBody>
      </p:sp>
    </p:spTree>
    <p:extLst>
      <p:ext uri="{BB962C8B-B14F-4D97-AF65-F5344CB8AC3E}">
        <p14:creationId xmlns:p14="http://schemas.microsoft.com/office/powerpoint/2010/main" val="154327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0E429-83A7-9648-3A9B-A71D8C934571}"/>
              </a:ext>
            </a:extLst>
          </p:cNvPr>
          <p:cNvSpPr>
            <a:spLocks noGrp="1"/>
          </p:cNvSpPr>
          <p:nvPr>
            <p:ph type="sldNum" sz="quarter" idx="12"/>
          </p:nvPr>
        </p:nvSpPr>
        <p:spPr/>
        <p:txBody>
          <a:bodyPr/>
          <a:lstStyle/>
          <a:p>
            <a:fld id="{C3D577BE-B60F-4443-89BA-AC6850FF3B72}" type="slidenum">
              <a:rPr lang="en-GB" altLang="en-US" smtClean="0"/>
              <a:pPr/>
              <a:t>18</a:t>
            </a:fld>
            <a:endParaRPr lang="en-GB" altLang="en-US"/>
          </a:p>
        </p:txBody>
      </p:sp>
      <p:pic>
        <p:nvPicPr>
          <p:cNvPr id="4" name="Picture 3">
            <a:extLst>
              <a:ext uri="{FF2B5EF4-FFF2-40B4-BE49-F238E27FC236}">
                <a16:creationId xmlns:a16="http://schemas.microsoft.com/office/drawing/2014/main" id="{F279FEF6-168B-8E33-36FC-39C874AC316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337814" cy="5690153"/>
          </a:xfrm>
          <a:prstGeom prst="rect">
            <a:avLst/>
          </a:prstGeom>
        </p:spPr>
      </p:pic>
      <p:sp>
        <p:nvSpPr>
          <p:cNvPr id="6" name="TextBox 5">
            <a:extLst>
              <a:ext uri="{FF2B5EF4-FFF2-40B4-BE49-F238E27FC236}">
                <a16:creationId xmlns:a16="http://schemas.microsoft.com/office/drawing/2014/main" id="{B90A558A-0728-D8D2-1A2B-F35B5649110A}"/>
              </a:ext>
            </a:extLst>
          </p:cNvPr>
          <p:cNvSpPr txBox="1"/>
          <p:nvPr/>
        </p:nvSpPr>
        <p:spPr>
          <a:xfrm>
            <a:off x="0" y="4500603"/>
            <a:ext cx="5044109" cy="1323439"/>
          </a:xfrm>
          <a:prstGeom prst="rect">
            <a:avLst/>
          </a:prstGeom>
          <a:solidFill>
            <a:schemeClr val="bg1"/>
          </a:solidFill>
        </p:spPr>
        <p:txBody>
          <a:bodyPr wrap="square">
            <a:spAutoFit/>
          </a:bodyPr>
          <a:lstStyle/>
          <a:p>
            <a:r>
              <a:rPr lang="en-GB" sz="2000" b="0" i="1" dirty="0">
                <a:solidFill>
                  <a:srgbClr val="1A0800"/>
                </a:solidFill>
                <a:effectLst/>
              </a:rPr>
              <a:t>‘Mid-winter Dinner’</a:t>
            </a:r>
            <a:r>
              <a:rPr lang="en-GB" sz="2000" b="0" i="0" dirty="0">
                <a:solidFill>
                  <a:srgbClr val="1A0800"/>
                </a:solidFill>
                <a:effectLst/>
              </a:rPr>
              <a:t>. </a:t>
            </a:r>
          </a:p>
          <a:p>
            <a:endParaRPr lang="en-GB" sz="2000" dirty="0">
              <a:solidFill>
                <a:srgbClr val="1A0800"/>
              </a:solidFill>
            </a:endParaRPr>
          </a:p>
          <a:p>
            <a:endParaRPr lang="en-GB" sz="2000" b="0" i="0" dirty="0">
              <a:solidFill>
                <a:srgbClr val="1A0800"/>
              </a:solidFill>
              <a:effectLst/>
            </a:endParaRPr>
          </a:p>
          <a:p>
            <a:r>
              <a:rPr lang="en-GB" sz="2000" b="0" i="0" dirty="0">
                <a:solidFill>
                  <a:srgbClr val="1A0800"/>
                </a:solidFill>
                <a:effectLst/>
              </a:rPr>
              <a:t>Glass plate negative, S0000160</a:t>
            </a:r>
            <a:endParaRPr lang="en-GB" sz="2000" dirty="0"/>
          </a:p>
        </p:txBody>
      </p:sp>
      <p:sp>
        <p:nvSpPr>
          <p:cNvPr id="7" name="Rectangle 1">
            <a:extLst>
              <a:ext uri="{FF2B5EF4-FFF2-40B4-BE49-F238E27FC236}">
                <a16:creationId xmlns:a16="http://schemas.microsoft.com/office/drawing/2014/main" id="{B9039EF2-8C14-39C1-95D2-0CA2F2E830E7}"/>
              </a:ext>
            </a:extLst>
          </p:cNvPr>
          <p:cNvSpPr>
            <a:spLocks noChangeArrowheads="1"/>
          </p:cNvSpPr>
          <p:nvPr/>
        </p:nvSpPr>
        <p:spPr bwMode="auto">
          <a:xfrm>
            <a:off x="8522805" y="0"/>
            <a:ext cx="3612874" cy="655564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A0800"/>
                </a:solidFill>
                <a:effectLst/>
                <a:latin typeface="+mn-lt"/>
              </a:rPr>
              <a:t>22 June 1915 – the day the sun begins to return –</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rPr>
              <a:t>“treated as Christmas Day … the special feast of duck and green peas, fresh - out of the tin”.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A08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1A0800"/>
                </a:solidFill>
                <a:effectLst/>
                <a:latin typeface="+mn-lt"/>
              </a:rPr>
              <a:t>Rickinson</a:t>
            </a:r>
            <a:endParaRPr kumimoji="0" lang="en-US" altLang="en-US" sz="2000" b="0" i="0" u="none" strike="noStrike" cap="none" normalizeH="0" baseline="0" dirty="0">
              <a:ln>
                <a:noFill/>
              </a:ln>
              <a:solidFill>
                <a:srgbClr val="1A08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1A0800"/>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mn-lt"/>
              </a:rPr>
              <a:t>“After … the end of the room was converted into a stage … the footlights were of acetylene, 5 burners with biscuit tin lids for reflectors … everybody did something …. Most of the performers were in costume.”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mn-lt"/>
              </a:rPr>
              <a:t>James</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p:txBody>
      </p:sp>
      <p:sp>
        <p:nvSpPr>
          <p:cNvPr id="8" name="TextBox 7">
            <a:extLst>
              <a:ext uri="{FF2B5EF4-FFF2-40B4-BE49-F238E27FC236}">
                <a16:creationId xmlns:a16="http://schemas.microsoft.com/office/drawing/2014/main" id="{41C097B0-6023-DDFC-B047-8AF9849C6296}"/>
              </a:ext>
            </a:extLst>
          </p:cNvPr>
          <p:cNvSpPr txBox="1"/>
          <p:nvPr/>
        </p:nvSpPr>
        <p:spPr>
          <a:xfrm>
            <a:off x="340597" y="351264"/>
            <a:ext cx="495744" cy="369332"/>
          </a:xfrm>
          <a:prstGeom prst="rect">
            <a:avLst/>
          </a:prstGeom>
          <a:solidFill>
            <a:schemeClr val="bg1"/>
          </a:solidFill>
        </p:spPr>
        <p:txBody>
          <a:bodyPr wrap="square" rtlCol="0">
            <a:spAutoFit/>
          </a:bodyPr>
          <a:lstStyle/>
          <a:p>
            <a:r>
              <a:rPr lang="en-GB" dirty="0"/>
              <a:t>10</a:t>
            </a:r>
          </a:p>
        </p:txBody>
      </p:sp>
    </p:spTree>
    <p:extLst>
      <p:ext uri="{BB962C8B-B14F-4D97-AF65-F5344CB8AC3E}">
        <p14:creationId xmlns:p14="http://schemas.microsoft.com/office/powerpoint/2010/main" val="117861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701307-6856-8952-9CA0-F0A6AEA2C848}"/>
              </a:ext>
            </a:extLst>
          </p:cNvPr>
          <p:cNvSpPr>
            <a:spLocks noGrp="1"/>
          </p:cNvSpPr>
          <p:nvPr>
            <p:ph type="sldNum" sz="quarter" idx="12"/>
          </p:nvPr>
        </p:nvSpPr>
        <p:spPr/>
        <p:txBody>
          <a:bodyPr/>
          <a:lstStyle/>
          <a:p>
            <a:fld id="{C3D577BE-B60F-4443-89BA-AC6850FF3B72}" type="slidenum">
              <a:rPr lang="en-GB" altLang="en-US" smtClean="0"/>
              <a:pPr/>
              <a:t>19</a:t>
            </a:fld>
            <a:endParaRPr lang="en-GB" altLang="en-US"/>
          </a:p>
        </p:txBody>
      </p:sp>
      <p:sp>
        <p:nvSpPr>
          <p:cNvPr id="3" name="Rectangle 1">
            <a:extLst>
              <a:ext uri="{FF2B5EF4-FFF2-40B4-BE49-F238E27FC236}">
                <a16:creationId xmlns:a16="http://schemas.microsoft.com/office/drawing/2014/main" id="{49B78CB8-C23D-B494-046B-4A494B8B73C8}"/>
              </a:ext>
            </a:extLst>
          </p:cNvPr>
          <p:cNvSpPr>
            <a:spLocks noChangeArrowheads="1"/>
          </p:cNvSpPr>
          <p:nvPr/>
        </p:nvSpPr>
        <p:spPr bwMode="auto">
          <a:xfrm>
            <a:off x="8661323" y="2485266"/>
            <a:ext cx="341969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rPr>
              <a:t>“All hands are on all day &amp; sleep all night except for the Night Watch who looks after the dogs &amp; ship &amp; keeps his eyes skinned for any sign of a possible crack in the ice … from 8PM to 8AM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A08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A0800"/>
                </a:solidFill>
                <a:effectLst/>
                <a:latin typeface="+mn-lt"/>
              </a:rPr>
              <a:t>Worsley</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8CA30138-4063-67CE-AC13-427E961530E2}"/>
              </a:ext>
            </a:extLst>
          </p:cNvPr>
          <p:cNvPicPr>
            <a:picLocks noChangeAspect="1"/>
          </p:cNvPicPr>
          <p:nvPr/>
        </p:nvPicPr>
        <p:blipFill rotWithShape="1">
          <a:blip r:embed="rId2"/>
          <a:srcRect l="12554" t="10145" r="16155" b="7101"/>
          <a:stretch/>
        </p:blipFill>
        <p:spPr>
          <a:xfrm>
            <a:off x="0" y="0"/>
            <a:ext cx="8661323" cy="5655365"/>
          </a:xfrm>
          <a:prstGeom prst="rect">
            <a:avLst/>
          </a:prstGeom>
        </p:spPr>
      </p:pic>
      <p:sp>
        <p:nvSpPr>
          <p:cNvPr id="7" name="TextBox 6">
            <a:extLst>
              <a:ext uri="{FF2B5EF4-FFF2-40B4-BE49-F238E27FC236}">
                <a16:creationId xmlns:a16="http://schemas.microsoft.com/office/drawing/2014/main" id="{1D2D4B95-79BC-ED80-A845-34FF1A0CD0C3}"/>
              </a:ext>
            </a:extLst>
          </p:cNvPr>
          <p:cNvSpPr txBox="1"/>
          <p:nvPr/>
        </p:nvSpPr>
        <p:spPr>
          <a:xfrm>
            <a:off x="89452" y="5655365"/>
            <a:ext cx="8343349" cy="400110"/>
          </a:xfrm>
          <a:prstGeom prst="rect">
            <a:avLst/>
          </a:prstGeom>
          <a:noFill/>
        </p:spPr>
        <p:txBody>
          <a:bodyPr wrap="square">
            <a:spAutoFit/>
          </a:bodyPr>
          <a:lstStyle/>
          <a:p>
            <a:r>
              <a:rPr lang="en-GB" sz="2000" b="0" i="1" dirty="0">
                <a:solidFill>
                  <a:srgbClr val="1A0800"/>
                </a:solidFill>
                <a:effectLst/>
              </a:rPr>
              <a:t>‘The Night Watchman returns’</a:t>
            </a:r>
            <a:r>
              <a:rPr lang="en-GB" sz="2000" b="0" i="0" dirty="0">
                <a:solidFill>
                  <a:srgbClr val="1A0800"/>
                </a:solidFill>
                <a:effectLst/>
              </a:rPr>
              <a:t>. Glass plate negative, S0000838</a:t>
            </a:r>
            <a:endParaRPr lang="en-GB" sz="2000" dirty="0"/>
          </a:p>
        </p:txBody>
      </p:sp>
      <p:sp>
        <p:nvSpPr>
          <p:cNvPr id="8" name="TextBox 7">
            <a:extLst>
              <a:ext uri="{FF2B5EF4-FFF2-40B4-BE49-F238E27FC236}">
                <a16:creationId xmlns:a16="http://schemas.microsoft.com/office/drawing/2014/main" id="{0CC7983E-3A00-82BE-90F3-5D6B745CB257}"/>
              </a:ext>
            </a:extLst>
          </p:cNvPr>
          <p:cNvSpPr txBox="1"/>
          <p:nvPr/>
        </p:nvSpPr>
        <p:spPr>
          <a:xfrm>
            <a:off x="340597" y="351264"/>
            <a:ext cx="495744" cy="369332"/>
          </a:xfrm>
          <a:prstGeom prst="rect">
            <a:avLst/>
          </a:prstGeom>
          <a:solidFill>
            <a:schemeClr val="bg1"/>
          </a:solidFill>
        </p:spPr>
        <p:txBody>
          <a:bodyPr wrap="square" rtlCol="0">
            <a:spAutoFit/>
          </a:bodyPr>
          <a:lstStyle/>
          <a:p>
            <a:r>
              <a:rPr lang="en-GB" dirty="0"/>
              <a:t>11</a:t>
            </a:r>
          </a:p>
        </p:txBody>
      </p:sp>
    </p:spTree>
    <p:extLst>
      <p:ext uri="{BB962C8B-B14F-4D97-AF65-F5344CB8AC3E}">
        <p14:creationId xmlns:p14="http://schemas.microsoft.com/office/powerpoint/2010/main" val="1495122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32794-0E8A-41FE-86ED-71FC1A29058D}"/>
              </a:ext>
            </a:extLst>
          </p:cNvPr>
          <p:cNvSpPr txBox="1"/>
          <p:nvPr/>
        </p:nvSpPr>
        <p:spPr>
          <a:xfrm>
            <a:off x="238940" y="1783550"/>
            <a:ext cx="11510411" cy="4154984"/>
          </a:xfrm>
          <a:prstGeom prst="rect">
            <a:avLst/>
          </a:prstGeom>
          <a:noFill/>
        </p:spPr>
        <p:txBody>
          <a:bodyPr wrap="square" rtlCol="0">
            <a:spAutoFit/>
          </a:bodyPr>
          <a:lstStyle/>
          <a:p>
            <a:r>
              <a:rPr lang="en-GB" sz="2000" i="1" dirty="0"/>
              <a:t>The story so far in brief…</a:t>
            </a:r>
          </a:p>
          <a:p>
            <a:r>
              <a:rPr lang="en-GB" sz="2000" b="1" dirty="0">
                <a:solidFill>
                  <a:srgbClr val="212121"/>
                </a:solidFill>
              </a:rPr>
              <a:t>In 1914 </a:t>
            </a:r>
            <a:r>
              <a:rPr lang="en-GB" sz="2000" dirty="0">
                <a:solidFill>
                  <a:srgbClr val="212121"/>
                </a:solidFill>
              </a:rPr>
              <a:t>the explorer Sir Ernest Shackleton set out on an ambitious expedition to cross the continent of Antarctica from one side to the other. He failed. However he achieved one of the greatest feats of turn of the century polar exploration; he returned with all his 27 men – alive, despite the loss of his ship. Shackleton’s ship, the Endurance, was crushed and sank in ice in the Weddell Sea, before his team could even begin that ill-fated attempt to cross the hostile continent of Antarctica. </a:t>
            </a:r>
          </a:p>
          <a:p>
            <a:r>
              <a:rPr lang="en-GB" i="1" dirty="0">
                <a:solidFill>
                  <a:srgbClr val="212121"/>
                </a:solidFill>
              </a:rPr>
              <a:t>Find out more here </a:t>
            </a:r>
            <a:r>
              <a:rPr lang="en-GB" dirty="0">
                <a:hlinkClick r:id="rId2"/>
              </a:rPr>
              <a:t>Royal Geographical Society - Geography resources for teachers (rgs.org)</a:t>
            </a:r>
            <a:endParaRPr lang="en-GB" dirty="0">
              <a:solidFill>
                <a:srgbClr val="212121"/>
              </a:solidFill>
            </a:endParaRPr>
          </a:p>
          <a:p>
            <a:endParaRPr lang="en-GB" sz="2400" dirty="0">
              <a:solidFill>
                <a:srgbClr val="212121"/>
              </a:solidFill>
            </a:endParaRPr>
          </a:p>
          <a:p>
            <a:endParaRPr lang="en-GB" sz="2400" dirty="0">
              <a:solidFill>
                <a:srgbClr val="212121"/>
              </a:solidFill>
            </a:endParaRPr>
          </a:p>
          <a:p>
            <a:r>
              <a:rPr lang="en-GB" sz="2000" b="1" dirty="0">
                <a:solidFill>
                  <a:srgbClr val="212121"/>
                </a:solidFill>
              </a:rPr>
              <a:t>In 2022</a:t>
            </a:r>
            <a:r>
              <a:rPr lang="en-GB" sz="2000" dirty="0">
                <a:solidFill>
                  <a:srgbClr val="212121"/>
                </a:solidFill>
              </a:rPr>
              <a:t>, the Centenary of Shackleton’s death, Dan Snow travelled to Antarctica on board the S.A. Agulhas II, as part of the Endurance22 expedition, in </a:t>
            </a:r>
            <a:r>
              <a:rPr lang="en-GB" dirty="0"/>
              <a:t>a successful </a:t>
            </a:r>
            <a:r>
              <a:rPr lang="en-GB" sz="2000" dirty="0">
                <a:solidFill>
                  <a:srgbClr val="212121"/>
                </a:solidFill>
              </a:rPr>
              <a:t>attempt to locate the missing wreck of Shackleton’s ship.</a:t>
            </a:r>
          </a:p>
          <a:p>
            <a:r>
              <a:rPr lang="en-GB" i="1" dirty="0">
                <a:solidFill>
                  <a:srgbClr val="212121"/>
                </a:solidFill>
              </a:rPr>
              <a:t>Find out more here </a:t>
            </a:r>
            <a:r>
              <a:rPr lang="en-GB" dirty="0">
                <a:hlinkClick r:id="rId3"/>
              </a:rPr>
              <a:t>Expedition Team - Endurance22</a:t>
            </a:r>
            <a:endParaRPr lang="en-GB" dirty="0">
              <a:solidFill>
                <a:srgbClr val="212121"/>
              </a:solidFill>
            </a:endParaRPr>
          </a:p>
        </p:txBody>
      </p:sp>
      <p:sp>
        <p:nvSpPr>
          <p:cNvPr id="7" name="Rectangle 2">
            <a:extLst>
              <a:ext uri="{FF2B5EF4-FFF2-40B4-BE49-F238E27FC236}">
                <a16:creationId xmlns:a16="http://schemas.microsoft.com/office/drawing/2014/main" id="{9ABA092E-D0FB-4AD7-9E14-A122E2A53A8C}"/>
              </a:ext>
            </a:extLst>
          </p:cNvPr>
          <p:cNvSpPr txBox="1">
            <a:spLocks noChangeArrowheads="1"/>
          </p:cNvSpPr>
          <p:nvPr/>
        </p:nvSpPr>
        <p:spPr>
          <a:xfrm>
            <a:off x="2999656" y="212866"/>
            <a:ext cx="5424264" cy="1320660"/>
          </a:xfrm>
          <a:prstGeom prst="rect">
            <a:avLst/>
          </a:prstGeom>
          <a:solidFill>
            <a:srgbClr val="F54C00"/>
          </a:solidFill>
        </p:spPr>
        <p:txBody>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a:lstStyle>
          <a:p>
            <a:pPr algn="ctr"/>
            <a:r>
              <a:rPr lang="en-GB" altLang="en-US" b="1" kern="0" dirty="0">
                <a:solidFill>
                  <a:schemeClr val="bg1"/>
                </a:solidFill>
              </a:rPr>
              <a:t>The Story So Far… </a:t>
            </a:r>
          </a:p>
          <a:p>
            <a:pPr algn="ctr"/>
            <a:r>
              <a:rPr lang="en-GB" altLang="en-US" b="1" kern="0" dirty="0">
                <a:solidFill>
                  <a:schemeClr val="bg1"/>
                </a:solidFill>
              </a:rPr>
              <a:t>In brief </a:t>
            </a:r>
          </a:p>
        </p:txBody>
      </p:sp>
      <p:sp>
        <p:nvSpPr>
          <p:cNvPr id="8" name="Slide Number Placeholder 7">
            <a:extLst>
              <a:ext uri="{FF2B5EF4-FFF2-40B4-BE49-F238E27FC236}">
                <a16:creationId xmlns:a16="http://schemas.microsoft.com/office/drawing/2014/main" id="{E329C075-0E3A-4C31-BEF5-840680767701}"/>
              </a:ext>
            </a:extLst>
          </p:cNvPr>
          <p:cNvSpPr>
            <a:spLocks noGrp="1"/>
          </p:cNvSpPr>
          <p:nvPr>
            <p:ph type="sldNum" sz="quarter" idx="12"/>
          </p:nvPr>
        </p:nvSpPr>
        <p:spPr>
          <a:xfrm>
            <a:off x="10941657" y="6243805"/>
            <a:ext cx="1129342" cy="457200"/>
          </a:xfrm>
        </p:spPr>
        <p:txBody>
          <a:bodyPr/>
          <a:lstStyle/>
          <a:p>
            <a:fld id="{C3D577BE-B60F-4443-89BA-AC6850FF3B72}" type="slidenum">
              <a:rPr lang="en-GB" altLang="en-US" smtClean="0"/>
              <a:pPr/>
              <a:t>2</a:t>
            </a:fld>
            <a:endParaRPr lang="en-GB" altLang="en-US" dirty="0"/>
          </a:p>
        </p:txBody>
      </p:sp>
    </p:spTree>
    <p:extLst>
      <p:ext uri="{BB962C8B-B14F-4D97-AF65-F5344CB8AC3E}">
        <p14:creationId xmlns:p14="http://schemas.microsoft.com/office/powerpoint/2010/main" val="48907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9FF973-4054-2EAC-5FE8-0665D18E9E6D}"/>
              </a:ext>
            </a:extLst>
          </p:cNvPr>
          <p:cNvSpPr>
            <a:spLocks noGrp="1"/>
          </p:cNvSpPr>
          <p:nvPr>
            <p:ph type="sldNum" sz="quarter" idx="12"/>
          </p:nvPr>
        </p:nvSpPr>
        <p:spPr/>
        <p:txBody>
          <a:bodyPr/>
          <a:lstStyle/>
          <a:p>
            <a:fld id="{C3D577BE-B60F-4443-89BA-AC6850FF3B72}" type="slidenum">
              <a:rPr lang="en-GB" altLang="en-US" smtClean="0"/>
              <a:pPr/>
              <a:t>20</a:t>
            </a:fld>
            <a:endParaRPr lang="en-GB" altLang="en-US"/>
          </a:p>
        </p:txBody>
      </p:sp>
      <p:pic>
        <p:nvPicPr>
          <p:cNvPr id="4098" name="Picture 2">
            <a:extLst>
              <a:ext uri="{FF2B5EF4-FFF2-40B4-BE49-F238E27FC236}">
                <a16:creationId xmlns:a16="http://schemas.microsoft.com/office/drawing/2014/main" id="{0BECDC9E-C1C0-61E3-ECC9-F3EBBAA16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t="2899" r="12880" b="3841"/>
          <a:stretch/>
        </p:blipFill>
        <p:spPr bwMode="auto">
          <a:xfrm>
            <a:off x="0" y="0"/>
            <a:ext cx="8130208" cy="6258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E017EEA7-983D-CBCF-AD7A-7B79739FBBB4}"/>
              </a:ext>
            </a:extLst>
          </p:cNvPr>
          <p:cNvSpPr>
            <a:spLocks noChangeArrowheads="1"/>
          </p:cNvSpPr>
          <p:nvPr/>
        </p:nvSpPr>
        <p:spPr bwMode="auto">
          <a:xfrm>
            <a:off x="8353839" y="1971392"/>
            <a:ext cx="369238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n-lt"/>
              </a:rPr>
              <a:t>“The charges of flash powder were placed in three shielded receptacles and fired electrically. The dogs were extremely scared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A08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A0800"/>
                </a:solidFill>
                <a:effectLst/>
                <a:latin typeface="+mn-lt"/>
              </a:rPr>
              <a:t>Hurley describes photographing the dogs at night.</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mn-lt"/>
            </a:endParaRPr>
          </a:p>
        </p:txBody>
      </p:sp>
      <p:sp>
        <p:nvSpPr>
          <p:cNvPr id="5" name="TextBox 4">
            <a:extLst>
              <a:ext uri="{FF2B5EF4-FFF2-40B4-BE49-F238E27FC236}">
                <a16:creationId xmlns:a16="http://schemas.microsoft.com/office/drawing/2014/main" id="{56B81807-9F85-4439-D053-79F433EA73D5}"/>
              </a:ext>
            </a:extLst>
          </p:cNvPr>
          <p:cNvSpPr txBox="1"/>
          <p:nvPr/>
        </p:nvSpPr>
        <p:spPr>
          <a:xfrm>
            <a:off x="340597" y="351264"/>
            <a:ext cx="495744" cy="369332"/>
          </a:xfrm>
          <a:prstGeom prst="rect">
            <a:avLst/>
          </a:prstGeom>
          <a:solidFill>
            <a:schemeClr val="bg1"/>
          </a:solidFill>
        </p:spPr>
        <p:txBody>
          <a:bodyPr wrap="square" rtlCol="0">
            <a:spAutoFit/>
          </a:bodyPr>
          <a:lstStyle/>
          <a:p>
            <a:r>
              <a:rPr lang="en-GB" dirty="0"/>
              <a:t>12</a:t>
            </a:r>
          </a:p>
        </p:txBody>
      </p:sp>
    </p:spTree>
    <p:extLst>
      <p:ext uri="{BB962C8B-B14F-4D97-AF65-F5344CB8AC3E}">
        <p14:creationId xmlns:p14="http://schemas.microsoft.com/office/powerpoint/2010/main" val="2049625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E11AC0-7DED-9052-940C-841BA39CEECC}"/>
              </a:ext>
            </a:extLst>
          </p:cNvPr>
          <p:cNvSpPr>
            <a:spLocks noGrp="1"/>
          </p:cNvSpPr>
          <p:nvPr>
            <p:ph type="sldNum" sz="quarter" idx="12"/>
          </p:nvPr>
        </p:nvSpPr>
        <p:spPr/>
        <p:txBody>
          <a:bodyPr/>
          <a:lstStyle/>
          <a:p>
            <a:fld id="{C3D577BE-B60F-4443-89BA-AC6850FF3B72}" type="slidenum">
              <a:rPr lang="en-GB" altLang="en-US" smtClean="0"/>
              <a:pPr/>
              <a:t>21</a:t>
            </a:fld>
            <a:endParaRPr lang="en-GB" altLang="en-US"/>
          </a:p>
        </p:txBody>
      </p:sp>
      <p:sp>
        <p:nvSpPr>
          <p:cNvPr id="3" name="Rectangle 1">
            <a:extLst>
              <a:ext uri="{FF2B5EF4-FFF2-40B4-BE49-F238E27FC236}">
                <a16:creationId xmlns:a16="http://schemas.microsoft.com/office/drawing/2014/main" id="{5D005B9E-4D1E-2ED8-FB52-562990D40198}"/>
              </a:ext>
            </a:extLst>
          </p:cNvPr>
          <p:cNvSpPr>
            <a:spLocks noChangeArrowheads="1"/>
          </p:cNvSpPr>
          <p:nvPr/>
        </p:nvSpPr>
        <p:spPr bwMode="auto">
          <a:xfrm>
            <a:off x="5034170" y="1123907"/>
            <a:ext cx="661117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A0800"/>
                </a:solidFill>
                <a:effectLst/>
              </a:rPr>
              <a:t>1 August 1915: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 the floe surrounding us started breaking up … pressure … forcing large masses of ice underneath us … all hands … warned to stand by, get all the sleep they can &amp; have their warmest clothes in readiness to ‘get out and walk’ …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rPr>
              <a:t>A year ago … this day and hour … we unmoored in the S.W. India Docks &amp; started South.”</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rPr>
              <a:t>Worsley</a:t>
            </a:r>
          </a:p>
        </p:txBody>
      </p:sp>
      <p:pic>
        <p:nvPicPr>
          <p:cNvPr id="7171" name="Picture 3">
            <a:extLst>
              <a:ext uri="{FF2B5EF4-FFF2-40B4-BE49-F238E27FC236}">
                <a16:creationId xmlns:a16="http://schemas.microsoft.com/office/drawing/2014/main" id="{5EE35360-0F85-911C-F46D-5CA1210E63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1" t="942" r="594" b="2826"/>
          <a:stretch/>
        </p:blipFill>
        <p:spPr bwMode="auto">
          <a:xfrm>
            <a:off x="39758" y="0"/>
            <a:ext cx="4795630" cy="65995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06061C-EC1A-24B1-94A7-C955275E9EBF}"/>
              </a:ext>
            </a:extLst>
          </p:cNvPr>
          <p:cNvSpPr txBox="1"/>
          <p:nvPr/>
        </p:nvSpPr>
        <p:spPr>
          <a:xfrm>
            <a:off x="4962182" y="6276945"/>
            <a:ext cx="6941240" cy="400110"/>
          </a:xfrm>
          <a:prstGeom prst="rect">
            <a:avLst/>
          </a:prstGeom>
          <a:noFill/>
        </p:spPr>
        <p:txBody>
          <a:bodyPr wrap="square">
            <a:spAutoFit/>
          </a:bodyPr>
          <a:lstStyle/>
          <a:p>
            <a:r>
              <a:rPr lang="en-GB" sz="2000" b="0" i="0" dirty="0">
                <a:solidFill>
                  <a:srgbClr val="1A0800"/>
                </a:solidFill>
                <a:effectLst/>
              </a:rPr>
              <a:t>The Long, Long Night. Glass plate negative, S0000143</a:t>
            </a:r>
            <a:endParaRPr lang="en-GB" sz="2000" dirty="0"/>
          </a:p>
        </p:txBody>
      </p:sp>
      <p:sp>
        <p:nvSpPr>
          <p:cNvPr id="6" name="TextBox 5">
            <a:extLst>
              <a:ext uri="{FF2B5EF4-FFF2-40B4-BE49-F238E27FC236}">
                <a16:creationId xmlns:a16="http://schemas.microsoft.com/office/drawing/2014/main" id="{C4110109-F6E6-6324-6E0D-AED8850744D5}"/>
              </a:ext>
            </a:extLst>
          </p:cNvPr>
          <p:cNvSpPr txBox="1"/>
          <p:nvPr/>
        </p:nvSpPr>
        <p:spPr>
          <a:xfrm>
            <a:off x="340597" y="351264"/>
            <a:ext cx="495744" cy="369332"/>
          </a:xfrm>
          <a:prstGeom prst="rect">
            <a:avLst/>
          </a:prstGeom>
          <a:solidFill>
            <a:schemeClr val="bg1"/>
          </a:solidFill>
        </p:spPr>
        <p:txBody>
          <a:bodyPr wrap="square" rtlCol="0">
            <a:spAutoFit/>
          </a:bodyPr>
          <a:lstStyle/>
          <a:p>
            <a:r>
              <a:rPr lang="en-GB" dirty="0"/>
              <a:t>13</a:t>
            </a:r>
          </a:p>
        </p:txBody>
      </p:sp>
    </p:spTree>
    <p:extLst>
      <p:ext uri="{BB962C8B-B14F-4D97-AF65-F5344CB8AC3E}">
        <p14:creationId xmlns:p14="http://schemas.microsoft.com/office/powerpoint/2010/main" val="3142103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2CB50-A9B1-666D-55DF-41C44924AAED}"/>
              </a:ext>
            </a:extLst>
          </p:cNvPr>
          <p:cNvSpPr>
            <a:spLocks noGrp="1"/>
          </p:cNvSpPr>
          <p:nvPr>
            <p:ph type="sldNum" sz="quarter" idx="12"/>
          </p:nvPr>
        </p:nvSpPr>
        <p:spPr/>
        <p:txBody>
          <a:bodyPr/>
          <a:lstStyle/>
          <a:p>
            <a:fld id="{C3D577BE-B60F-4443-89BA-AC6850FF3B72}" type="slidenum">
              <a:rPr lang="en-GB" altLang="en-US" smtClean="0"/>
              <a:pPr/>
              <a:t>22</a:t>
            </a:fld>
            <a:endParaRPr lang="en-GB" altLang="en-US"/>
          </a:p>
        </p:txBody>
      </p:sp>
      <p:sp>
        <p:nvSpPr>
          <p:cNvPr id="4" name="TextBox 3">
            <a:extLst>
              <a:ext uri="{FF2B5EF4-FFF2-40B4-BE49-F238E27FC236}">
                <a16:creationId xmlns:a16="http://schemas.microsoft.com/office/drawing/2014/main" id="{3D66B68F-49B8-3B5A-04D5-4E64F86ED6CE}"/>
              </a:ext>
            </a:extLst>
          </p:cNvPr>
          <p:cNvSpPr txBox="1"/>
          <p:nvPr/>
        </p:nvSpPr>
        <p:spPr>
          <a:xfrm>
            <a:off x="8607288" y="1821311"/>
            <a:ext cx="3429000" cy="4401205"/>
          </a:xfrm>
          <a:prstGeom prst="rect">
            <a:avLst/>
          </a:prstGeom>
          <a:noFill/>
        </p:spPr>
        <p:txBody>
          <a:bodyPr wrap="square">
            <a:spAutoFit/>
          </a:bodyPr>
          <a:lstStyle/>
          <a:p>
            <a:r>
              <a:rPr lang="en-GB" sz="2000" b="0" i="0" dirty="0">
                <a:solidFill>
                  <a:srgbClr val="1A0800"/>
                </a:solidFill>
                <a:effectLst/>
              </a:rPr>
              <a:t>McNish’s closely observed diary description of the ice attacking </a:t>
            </a:r>
            <a:r>
              <a:rPr lang="en-GB" sz="2000" b="0" i="1" dirty="0">
                <a:solidFill>
                  <a:srgbClr val="1A0800"/>
                </a:solidFill>
                <a:effectLst/>
              </a:rPr>
              <a:t>Endurance</a:t>
            </a:r>
            <a:r>
              <a:rPr lang="en-GB" sz="2000" b="0" i="0" dirty="0">
                <a:solidFill>
                  <a:srgbClr val="1A0800"/>
                </a:solidFill>
                <a:effectLst/>
              </a:rPr>
              <a:t> on 1 August 1915 includes a diagram revealing the position and direction of the ice exerting pressure. </a:t>
            </a:r>
          </a:p>
          <a:p>
            <a:endParaRPr lang="en-GB" sz="2000" dirty="0">
              <a:solidFill>
                <a:srgbClr val="1A0800"/>
              </a:solidFill>
            </a:endParaRPr>
          </a:p>
          <a:p>
            <a:r>
              <a:rPr lang="en-GB" sz="2000" b="0" i="1" dirty="0">
                <a:solidFill>
                  <a:srgbClr val="1A0800"/>
                </a:solidFill>
                <a:effectLst/>
              </a:rPr>
              <a:t>Journal of Harry McNish, carpenter on Shackleton's Endurance expedition</a:t>
            </a:r>
            <a:r>
              <a:rPr lang="en-GB" sz="2000" b="0" i="0" dirty="0">
                <a:solidFill>
                  <a:srgbClr val="1A0800"/>
                </a:solidFill>
                <a:effectLst/>
              </a:rPr>
              <a:t>. </a:t>
            </a:r>
            <a:r>
              <a:rPr lang="en-GB" sz="2000" b="0" i="0" u="sng" dirty="0">
                <a:solidFill>
                  <a:srgbClr val="F54C00"/>
                </a:solidFill>
                <a:effectLst/>
                <a:hlinkClick r:id="rId2"/>
              </a:rPr>
              <a:t>Ref: MS-1389</a:t>
            </a:r>
            <a:r>
              <a:rPr lang="en-GB" sz="2000" b="0" i="0" dirty="0">
                <a:solidFill>
                  <a:srgbClr val="1A0800"/>
                </a:solidFill>
                <a:effectLst/>
              </a:rPr>
              <a:t>. Alexander Turnbull Library, Wellington, New Zealand</a:t>
            </a:r>
            <a:endParaRPr lang="en-GB" sz="2000" dirty="0"/>
          </a:p>
        </p:txBody>
      </p:sp>
      <p:pic>
        <p:nvPicPr>
          <p:cNvPr id="6146" name="Picture 2">
            <a:extLst>
              <a:ext uri="{FF2B5EF4-FFF2-40B4-BE49-F238E27FC236}">
                <a16:creationId xmlns:a16="http://schemas.microsoft.com/office/drawing/2014/main" id="{9B9555A2-8C16-82E2-05CD-8557C5034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 y="-34787"/>
            <a:ext cx="8511484" cy="633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4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D2B06C-9D69-5698-60EC-0CCFFB50D3C0}"/>
              </a:ext>
            </a:extLst>
          </p:cNvPr>
          <p:cNvSpPr>
            <a:spLocks noGrp="1"/>
          </p:cNvSpPr>
          <p:nvPr>
            <p:ph type="sldNum" sz="quarter" idx="12"/>
          </p:nvPr>
        </p:nvSpPr>
        <p:spPr/>
        <p:txBody>
          <a:bodyPr/>
          <a:lstStyle/>
          <a:p>
            <a:fld id="{C3D577BE-B60F-4443-89BA-AC6850FF3B72}" type="slidenum">
              <a:rPr lang="en-GB" altLang="en-US" smtClean="0"/>
              <a:pPr/>
              <a:t>23</a:t>
            </a:fld>
            <a:endParaRPr lang="en-GB" altLang="en-US"/>
          </a:p>
        </p:txBody>
      </p:sp>
      <p:pic>
        <p:nvPicPr>
          <p:cNvPr id="8194" name="Picture 2">
            <a:extLst>
              <a:ext uri="{FF2B5EF4-FFF2-40B4-BE49-F238E27FC236}">
                <a16:creationId xmlns:a16="http://schemas.microsoft.com/office/drawing/2014/main" id="{2A47A41C-F386-99D1-DE45-A15E9CE4C4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1" t="81" r="2670" b="4648"/>
          <a:stretch/>
        </p:blipFill>
        <p:spPr bwMode="auto">
          <a:xfrm>
            <a:off x="0" y="0"/>
            <a:ext cx="8366345" cy="6066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E4BAB-F24B-747E-4574-7A2539D275EF}"/>
              </a:ext>
            </a:extLst>
          </p:cNvPr>
          <p:cNvSpPr txBox="1"/>
          <p:nvPr/>
        </p:nvSpPr>
        <p:spPr>
          <a:xfrm>
            <a:off x="7950819" y="2555631"/>
            <a:ext cx="3803959" cy="2862322"/>
          </a:xfrm>
          <a:prstGeom prst="rect">
            <a:avLst/>
          </a:prstGeom>
          <a:noFill/>
        </p:spPr>
        <p:txBody>
          <a:bodyPr wrap="square">
            <a:spAutoFit/>
          </a:bodyPr>
          <a:lstStyle/>
          <a:p>
            <a:r>
              <a:rPr lang="en-GB" sz="2000" b="0" i="1" dirty="0">
                <a:solidFill>
                  <a:srgbClr val="1A0800"/>
                </a:solidFill>
                <a:effectLst/>
              </a:rPr>
              <a:t>‘The Members of the Endurance Expedition’</a:t>
            </a:r>
            <a:r>
              <a:rPr lang="en-GB" sz="2000" b="0" i="0" dirty="0">
                <a:solidFill>
                  <a:srgbClr val="1A0800"/>
                </a:solidFill>
                <a:effectLst/>
              </a:rPr>
              <a:t>. Wearing full polar clothing and gathered under the bow of the ship, photographed and filmed by Hurley probably on 1 September 1915. </a:t>
            </a:r>
          </a:p>
          <a:p>
            <a:endParaRPr lang="en-GB" sz="2000" dirty="0">
              <a:solidFill>
                <a:srgbClr val="1A0800"/>
              </a:solidFill>
            </a:endParaRPr>
          </a:p>
          <a:p>
            <a:r>
              <a:rPr lang="en-GB" sz="2000" b="0" i="0" dirty="0">
                <a:solidFill>
                  <a:srgbClr val="1A0800"/>
                </a:solidFill>
                <a:effectLst/>
              </a:rPr>
              <a:t>Glass plate negative, S0000850</a:t>
            </a:r>
            <a:endParaRPr lang="en-GB" sz="2000" dirty="0"/>
          </a:p>
        </p:txBody>
      </p:sp>
    </p:spTree>
    <p:extLst>
      <p:ext uri="{BB962C8B-B14F-4D97-AF65-F5344CB8AC3E}">
        <p14:creationId xmlns:p14="http://schemas.microsoft.com/office/powerpoint/2010/main" val="427100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293BE9-EE92-4060-8A2E-E36E44760BBA}"/>
              </a:ext>
            </a:extLst>
          </p:cNvPr>
          <p:cNvSpPr txBox="1"/>
          <p:nvPr/>
        </p:nvSpPr>
        <p:spPr>
          <a:xfrm>
            <a:off x="1680026" y="567816"/>
            <a:ext cx="3957988" cy="6281848"/>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GB" dirty="0"/>
              <a:t>William Bakewell, Able Seaman</a:t>
            </a:r>
          </a:p>
          <a:p>
            <a:pPr marL="285750" indent="-285750">
              <a:lnSpc>
                <a:spcPct val="150000"/>
              </a:lnSpc>
              <a:buFont typeface="Wingdings" panose="05000000000000000000" pitchFamily="2" charset="2"/>
              <a:buChar char="v"/>
            </a:pPr>
            <a:r>
              <a:rPr lang="en-GB" dirty="0"/>
              <a:t>Perce Blackborow, Steward</a:t>
            </a:r>
          </a:p>
          <a:p>
            <a:pPr marL="285750" indent="-285750">
              <a:lnSpc>
                <a:spcPct val="150000"/>
              </a:lnSpc>
              <a:buFont typeface="Wingdings" panose="05000000000000000000" pitchFamily="2" charset="2"/>
              <a:buChar char="v"/>
            </a:pPr>
            <a:r>
              <a:rPr lang="en-GB" dirty="0"/>
              <a:t>Alfred Cheetham, Third Officer</a:t>
            </a:r>
          </a:p>
          <a:p>
            <a:pPr marL="285750" indent="-285750">
              <a:lnSpc>
                <a:spcPct val="150000"/>
              </a:lnSpc>
              <a:buFont typeface="Wingdings" panose="05000000000000000000" pitchFamily="2" charset="2"/>
              <a:buChar char="v"/>
            </a:pPr>
            <a:r>
              <a:rPr lang="en-GB" dirty="0"/>
              <a:t>Robert Clark, Biologist</a:t>
            </a:r>
          </a:p>
          <a:p>
            <a:pPr marL="285750" indent="-285750">
              <a:lnSpc>
                <a:spcPct val="150000"/>
              </a:lnSpc>
              <a:buFont typeface="Wingdings" panose="05000000000000000000" pitchFamily="2" charset="2"/>
              <a:buChar char="v"/>
            </a:pPr>
            <a:r>
              <a:rPr lang="en-GB" dirty="0"/>
              <a:t>Tom Crean, Second Officer</a:t>
            </a:r>
          </a:p>
          <a:p>
            <a:pPr marL="285750" indent="-285750">
              <a:lnSpc>
                <a:spcPct val="150000"/>
              </a:lnSpc>
              <a:buFont typeface="Wingdings" panose="05000000000000000000" pitchFamily="2" charset="2"/>
              <a:buChar char="v"/>
            </a:pPr>
            <a:r>
              <a:rPr lang="en-GB" dirty="0"/>
              <a:t>Ernest Holness, Stoker</a:t>
            </a:r>
          </a:p>
          <a:p>
            <a:pPr marL="285750" indent="-285750">
              <a:lnSpc>
                <a:spcPct val="150000"/>
              </a:lnSpc>
              <a:buFont typeface="Wingdings" panose="05000000000000000000" pitchFamily="2" charset="2"/>
              <a:buChar char="v"/>
            </a:pPr>
            <a:r>
              <a:rPr lang="en-GB" dirty="0"/>
              <a:t>Walter How, Able Seaman</a:t>
            </a:r>
          </a:p>
          <a:p>
            <a:pPr marL="285750" indent="-285750">
              <a:lnSpc>
                <a:spcPct val="150000"/>
              </a:lnSpc>
              <a:buFont typeface="Wingdings" panose="05000000000000000000" pitchFamily="2" charset="2"/>
              <a:buChar char="v"/>
            </a:pPr>
            <a:r>
              <a:rPr lang="en-GB" dirty="0"/>
              <a:t>Charles Green, Cook</a:t>
            </a:r>
          </a:p>
          <a:p>
            <a:pPr marL="285750" indent="-285750">
              <a:lnSpc>
                <a:spcPct val="150000"/>
              </a:lnSpc>
              <a:buFont typeface="Wingdings" panose="05000000000000000000" pitchFamily="2" charset="2"/>
              <a:buChar char="v"/>
            </a:pPr>
            <a:r>
              <a:rPr lang="en-GB" dirty="0"/>
              <a:t>Lionel Greenstreet, First Officer</a:t>
            </a:r>
          </a:p>
          <a:p>
            <a:pPr marL="285750" indent="-285750">
              <a:lnSpc>
                <a:spcPct val="150000"/>
              </a:lnSpc>
              <a:buFont typeface="Wingdings" panose="05000000000000000000" pitchFamily="2" charset="2"/>
              <a:buChar char="v"/>
            </a:pPr>
            <a:r>
              <a:rPr lang="en-GB" dirty="0"/>
              <a:t>Hubert Hudson, Navigator</a:t>
            </a:r>
          </a:p>
          <a:p>
            <a:pPr marL="285750" indent="-285750">
              <a:lnSpc>
                <a:spcPct val="150000"/>
              </a:lnSpc>
              <a:buFont typeface="Wingdings" panose="05000000000000000000" pitchFamily="2" charset="2"/>
              <a:buChar char="v"/>
            </a:pPr>
            <a:r>
              <a:rPr lang="en-GB" dirty="0"/>
              <a:t>Frank Hurley, Photographer</a:t>
            </a:r>
          </a:p>
          <a:p>
            <a:pPr marL="285750" indent="-285750">
              <a:lnSpc>
                <a:spcPct val="150000"/>
              </a:lnSpc>
              <a:buFont typeface="Wingdings" panose="05000000000000000000" pitchFamily="2" charset="2"/>
              <a:buChar char="v"/>
            </a:pPr>
            <a:r>
              <a:rPr lang="en-GB" dirty="0"/>
              <a:t>Leonard Hussey, Meteorologist</a:t>
            </a:r>
          </a:p>
          <a:p>
            <a:pPr marL="285750" indent="-285750">
              <a:lnSpc>
                <a:spcPct val="150000"/>
              </a:lnSpc>
              <a:buFont typeface="Wingdings" panose="05000000000000000000" pitchFamily="2" charset="2"/>
              <a:buChar char="v"/>
            </a:pPr>
            <a:r>
              <a:rPr lang="en-GB" dirty="0"/>
              <a:t>Reginald James, Physicist</a:t>
            </a:r>
          </a:p>
          <a:p>
            <a:pPr marL="285750" indent="-285750">
              <a:lnSpc>
                <a:spcPct val="150000"/>
              </a:lnSpc>
              <a:buFont typeface="Wingdings" panose="05000000000000000000" pitchFamily="2" charset="2"/>
              <a:buChar char="v"/>
            </a:pPr>
            <a:r>
              <a:rPr lang="en-GB" dirty="0"/>
              <a:t>Alexander Kerr, Engineer</a:t>
            </a:r>
          </a:p>
          <a:p>
            <a:pPr marL="285750" indent="-285750">
              <a:lnSpc>
                <a:spcPct val="150000"/>
              </a:lnSpc>
              <a:buFont typeface="Wingdings" panose="05000000000000000000" pitchFamily="2" charset="2"/>
              <a:buChar char="v"/>
            </a:pPr>
            <a:endParaRPr lang="en-GB" dirty="0"/>
          </a:p>
        </p:txBody>
      </p:sp>
      <p:sp>
        <p:nvSpPr>
          <p:cNvPr id="5" name="TextBox 4">
            <a:extLst>
              <a:ext uri="{FF2B5EF4-FFF2-40B4-BE49-F238E27FC236}">
                <a16:creationId xmlns:a16="http://schemas.microsoft.com/office/drawing/2014/main" id="{08CBE18F-7AC8-4379-A783-171FA7B0E2A8}"/>
              </a:ext>
            </a:extLst>
          </p:cNvPr>
          <p:cNvSpPr txBox="1"/>
          <p:nvPr/>
        </p:nvSpPr>
        <p:spPr>
          <a:xfrm>
            <a:off x="1827196" y="111039"/>
            <a:ext cx="8292164" cy="1015663"/>
          </a:xfrm>
          <a:prstGeom prst="rect">
            <a:avLst/>
          </a:prstGeom>
          <a:noFill/>
        </p:spPr>
        <p:txBody>
          <a:bodyPr wrap="square">
            <a:spAutoFit/>
          </a:bodyPr>
          <a:lstStyle/>
          <a:p>
            <a:r>
              <a:rPr lang="en-GB" sz="2000" b="1" dirty="0"/>
              <a:t>Members of the Imperial Trans-Antarctic Expedition on board the Endurance</a:t>
            </a:r>
          </a:p>
          <a:p>
            <a:endParaRPr lang="en-GB" sz="2000" dirty="0"/>
          </a:p>
        </p:txBody>
      </p:sp>
      <p:sp>
        <p:nvSpPr>
          <p:cNvPr id="6" name="TextBox 5">
            <a:extLst>
              <a:ext uri="{FF2B5EF4-FFF2-40B4-BE49-F238E27FC236}">
                <a16:creationId xmlns:a16="http://schemas.microsoft.com/office/drawing/2014/main" id="{9ACD49F4-2286-418C-9516-1EB4A5792894}"/>
              </a:ext>
            </a:extLst>
          </p:cNvPr>
          <p:cNvSpPr txBox="1"/>
          <p:nvPr/>
        </p:nvSpPr>
        <p:spPr>
          <a:xfrm>
            <a:off x="5410600" y="576152"/>
            <a:ext cx="6173457" cy="6013491"/>
          </a:xfrm>
          <a:prstGeom prst="rect">
            <a:avLst/>
          </a:prstGeom>
          <a:noFill/>
        </p:spPr>
        <p:txBody>
          <a:bodyPr wrap="square" rtlCol="0">
            <a:spAutoFit/>
          </a:bodyPr>
          <a:lstStyle>
            <a:defPPr>
              <a:defRPr lang="en-US"/>
            </a:defPPr>
            <a:lvl1pPr marL="285750" indent="-285750">
              <a:lnSpc>
                <a:spcPct val="150000"/>
              </a:lnSpc>
              <a:buFont typeface="Wingdings" panose="05000000000000000000" pitchFamily="2" charset="2"/>
              <a:buChar char="v"/>
            </a:lvl1pPr>
          </a:lstStyle>
          <a:p>
            <a:r>
              <a:rPr lang="en-GB" dirty="0"/>
              <a:t>Alexander Macklin, Surgeon</a:t>
            </a:r>
          </a:p>
          <a:p>
            <a:r>
              <a:rPr lang="en-GB" dirty="0"/>
              <a:t>George Marston, Artist</a:t>
            </a:r>
          </a:p>
          <a:p>
            <a:r>
              <a:rPr lang="en-GB" dirty="0"/>
              <a:t>Timothy, McCarthy, Able Seaman</a:t>
            </a:r>
          </a:p>
          <a:p>
            <a:r>
              <a:rPr lang="en-GB" dirty="0"/>
              <a:t>James Mcllroy, Surgeon</a:t>
            </a:r>
          </a:p>
          <a:p>
            <a:r>
              <a:rPr lang="en-GB" dirty="0"/>
              <a:t>Thomas McLeod, Able Seaman</a:t>
            </a:r>
          </a:p>
          <a:p>
            <a:r>
              <a:rPr lang="en-GB" dirty="0"/>
              <a:t>Harry ‘Chippy’ McNish, Carpenter</a:t>
            </a:r>
          </a:p>
          <a:p>
            <a:r>
              <a:rPr lang="en-GB" dirty="0"/>
              <a:t>Thomas Orde-Lees, Motor Expert and Storekeeper</a:t>
            </a:r>
          </a:p>
          <a:p>
            <a:r>
              <a:rPr lang="en-GB" dirty="0"/>
              <a:t>Lewis Rickinson, Engineer</a:t>
            </a:r>
          </a:p>
          <a:p>
            <a:r>
              <a:rPr lang="en-GB" dirty="0"/>
              <a:t>Ernest Shackleton, Expedition Leader</a:t>
            </a:r>
          </a:p>
          <a:p>
            <a:r>
              <a:rPr lang="en-GB" dirty="0"/>
              <a:t>William Stephenson, Stoker</a:t>
            </a:r>
          </a:p>
          <a:p>
            <a:r>
              <a:rPr lang="en-GB" dirty="0"/>
              <a:t>John Vincent, Boatswain</a:t>
            </a:r>
          </a:p>
          <a:p>
            <a:r>
              <a:rPr lang="en-GB" dirty="0"/>
              <a:t>Frank Wild, Second-in-Command</a:t>
            </a:r>
          </a:p>
          <a:p>
            <a:r>
              <a:rPr lang="en-GB" dirty="0"/>
              <a:t>James Wordie, Geologist </a:t>
            </a:r>
          </a:p>
          <a:p>
            <a:r>
              <a:rPr lang="en-GB" dirty="0"/>
              <a:t>Frank Worsley, Captain</a:t>
            </a:r>
          </a:p>
        </p:txBody>
      </p:sp>
      <p:sp>
        <p:nvSpPr>
          <p:cNvPr id="3" name="Slide Number Placeholder 2">
            <a:extLst>
              <a:ext uri="{FF2B5EF4-FFF2-40B4-BE49-F238E27FC236}">
                <a16:creationId xmlns:a16="http://schemas.microsoft.com/office/drawing/2014/main" id="{4AB657AE-A8C2-4632-A240-FA45FF22906B}"/>
              </a:ext>
            </a:extLst>
          </p:cNvPr>
          <p:cNvSpPr>
            <a:spLocks noGrp="1"/>
          </p:cNvSpPr>
          <p:nvPr>
            <p:ph type="sldNum" sz="quarter" idx="12"/>
          </p:nvPr>
        </p:nvSpPr>
        <p:spPr/>
        <p:txBody>
          <a:bodyPr/>
          <a:lstStyle/>
          <a:p>
            <a:fld id="{5D54DCBF-2843-4794-B6CD-49F6F55FABB2}" type="slidenum">
              <a:rPr lang="en-GB" smtClean="0"/>
              <a:t>24</a:t>
            </a:fld>
            <a:endParaRPr lang="en-GB"/>
          </a:p>
        </p:txBody>
      </p:sp>
    </p:spTree>
    <p:extLst>
      <p:ext uri="{BB962C8B-B14F-4D97-AF65-F5344CB8AC3E}">
        <p14:creationId xmlns:p14="http://schemas.microsoft.com/office/powerpoint/2010/main" val="1999909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1AE1-3835-4B78-A28F-C8470FDA61A6}"/>
              </a:ext>
            </a:extLst>
          </p:cNvPr>
          <p:cNvSpPr>
            <a:spLocks noGrp="1"/>
          </p:cNvSpPr>
          <p:nvPr>
            <p:ph type="title"/>
          </p:nvPr>
        </p:nvSpPr>
        <p:spPr>
          <a:xfrm>
            <a:off x="2000398" y="438387"/>
            <a:ext cx="7232352" cy="975743"/>
          </a:xfrm>
          <a:solidFill>
            <a:srgbClr val="797E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en-GB" b="1" dirty="0">
                <a:solidFill>
                  <a:schemeClr val="bg1"/>
                </a:solidFill>
              </a:rPr>
              <a:t>Abandon Ship!</a:t>
            </a:r>
          </a:p>
        </p:txBody>
      </p:sp>
      <p:sp>
        <p:nvSpPr>
          <p:cNvPr id="3" name="Slide Number Placeholder 2">
            <a:extLst>
              <a:ext uri="{FF2B5EF4-FFF2-40B4-BE49-F238E27FC236}">
                <a16:creationId xmlns:a16="http://schemas.microsoft.com/office/drawing/2014/main" id="{22E4C87B-3D73-435A-9175-0EB4EB5E059E}"/>
              </a:ext>
            </a:extLst>
          </p:cNvPr>
          <p:cNvSpPr>
            <a:spLocks noGrp="1"/>
          </p:cNvSpPr>
          <p:nvPr>
            <p:ph type="sldNum" sz="quarter" idx="12"/>
          </p:nvPr>
        </p:nvSpPr>
        <p:spPr>
          <a:xfrm>
            <a:off x="10482733" y="6476489"/>
            <a:ext cx="1727200" cy="457200"/>
          </a:xfrm>
        </p:spPr>
        <p:txBody>
          <a:bodyPr/>
          <a:lstStyle/>
          <a:p>
            <a:fld id="{1147EEAF-DD4E-4CF4-BBA0-EAA76F911A92}" type="slidenum">
              <a:rPr lang="en-GB" altLang="en-US" smtClean="0"/>
              <a:pPr/>
              <a:t>3</a:t>
            </a:fld>
            <a:endParaRPr lang="en-GB" altLang="en-US" dirty="0"/>
          </a:p>
        </p:txBody>
      </p:sp>
      <p:sp>
        <p:nvSpPr>
          <p:cNvPr id="4" name="TextBox 3">
            <a:extLst>
              <a:ext uri="{FF2B5EF4-FFF2-40B4-BE49-F238E27FC236}">
                <a16:creationId xmlns:a16="http://schemas.microsoft.com/office/drawing/2014/main" id="{CF31A120-53C8-7EB1-DC3B-DF34976F2DE6}"/>
              </a:ext>
            </a:extLst>
          </p:cNvPr>
          <p:cNvSpPr txBox="1"/>
          <p:nvPr/>
        </p:nvSpPr>
        <p:spPr>
          <a:xfrm>
            <a:off x="1053789" y="2613123"/>
            <a:ext cx="9684835" cy="2308324"/>
          </a:xfrm>
          <a:prstGeom prst="rect">
            <a:avLst/>
          </a:prstGeom>
          <a:noFill/>
        </p:spPr>
        <p:txBody>
          <a:bodyPr wrap="square" rtlCol="0">
            <a:spAutoFit/>
          </a:bodyPr>
          <a:lstStyle/>
          <a:p>
            <a:r>
              <a:rPr lang="en-GB" sz="2400" i="1" dirty="0"/>
              <a:t>Shackleton’s ship Endurance was held fast in pack ice in January 1915. After all efforts to free her failed and Shackleton ordered that they would make the ship their winter base until winter was over and the ice had melted enough to free them. </a:t>
            </a:r>
          </a:p>
          <a:p>
            <a:endParaRPr lang="en-GB" sz="2400" i="1" dirty="0"/>
          </a:p>
          <a:p>
            <a:r>
              <a:rPr lang="en-GB" sz="2400" i="1" dirty="0"/>
              <a:t>It would be 8 months before that fateful order ‘Abandon Ship!’</a:t>
            </a:r>
          </a:p>
        </p:txBody>
      </p:sp>
    </p:spTree>
    <p:extLst>
      <p:ext uri="{BB962C8B-B14F-4D97-AF65-F5344CB8AC3E}">
        <p14:creationId xmlns:p14="http://schemas.microsoft.com/office/powerpoint/2010/main" val="141610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0526-8923-9548-BBE8-2239804A471C}"/>
              </a:ext>
            </a:extLst>
          </p:cNvPr>
          <p:cNvSpPr>
            <a:spLocks noGrp="1"/>
          </p:cNvSpPr>
          <p:nvPr>
            <p:ph type="title"/>
          </p:nvPr>
        </p:nvSpPr>
        <p:spPr>
          <a:xfrm>
            <a:off x="1968500" y="206902"/>
            <a:ext cx="7232352" cy="925465"/>
          </a:xfrm>
          <a:solidFill>
            <a:srgbClr val="B70005"/>
          </a:solidFill>
        </p:spPr>
        <p:txBody>
          <a:bodyPr/>
          <a:lstStyle/>
          <a:p>
            <a:pPr algn="ctr"/>
            <a:r>
              <a:rPr lang="en-GB" b="1" dirty="0">
                <a:solidFill>
                  <a:schemeClr val="bg1"/>
                </a:solidFill>
              </a:rPr>
              <a:t>Timeline </a:t>
            </a:r>
          </a:p>
        </p:txBody>
      </p:sp>
      <p:sp>
        <p:nvSpPr>
          <p:cNvPr id="3" name="Slide Number Placeholder 2">
            <a:extLst>
              <a:ext uri="{FF2B5EF4-FFF2-40B4-BE49-F238E27FC236}">
                <a16:creationId xmlns:a16="http://schemas.microsoft.com/office/drawing/2014/main" id="{593E513F-5F98-FFD1-F0DE-83B42E595218}"/>
              </a:ext>
            </a:extLst>
          </p:cNvPr>
          <p:cNvSpPr>
            <a:spLocks noGrp="1"/>
          </p:cNvSpPr>
          <p:nvPr>
            <p:ph type="sldNum" sz="quarter" idx="12"/>
          </p:nvPr>
        </p:nvSpPr>
        <p:spPr/>
        <p:txBody>
          <a:bodyPr/>
          <a:lstStyle/>
          <a:p>
            <a:fld id="{1147EEAF-DD4E-4CF4-BBA0-EAA76F911A92}" type="slidenum">
              <a:rPr lang="en-GB" altLang="en-US" smtClean="0"/>
              <a:pPr/>
              <a:t>4</a:t>
            </a:fld>
            <a:endParaRPr lang="en-GB" altLang="en-US"/>
          </a:p>
        </p:txBody>
      </p:sp>
      <p:sp>
        <p:nvSpPr>
          <p:cNvPr id="8" name="TextBox 7">
            <a:extLst>
              <a:ext uri="{FF2B5EF4-FFF2-40B4-BE49-F238E27FC236}">
                <a16:creationId xmlns:a16="http://schemas.microsoft.com/office/drawing/2014/main" id="{BA23E97D-175D-C2EB-B2A5-C66D9E7D4E6E}"/>
              </a:ext>
            </a:extLst>
          </p:cNvPr>
          <p:cNvSpPr txBox="1"/>
          <p:nvPr/>
        </p:nvSpPr>
        <p:spPr>
          <a:xfrm>
            <a:off x="196191" y="2262762"/>
            <a:ext cx="11710407" cy="372864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000" dirty="0"/>
              <a:t>DECEMBER 5, 1914. The Endurance sails south from South Georgia; </a:t>
            </a:r>
          </a:p>
          <a:p>
            <a:pPr marL="342900" indent="-342900">
              <a:lnSpc>
                <a:spcPct val="150000"/>
              </a:lnSpc>
              <a:buFont typeface="Arial" panose="020B0604020202020204" pitchFamily="34" charset="0"/>
              <a:buChar char="•"/>
            </a:pPr>
            <a:r>
              <a:rPr lang="en-GB" sz="2000" dirty="0"/>
              <a:t>DECEMBER 7, 1914. The Endurance first encounters pack ice.</a:t>
            </a:r>
          </a:p>
          <a:p>
            <a:pPr marL="342900" indent="-342900">
              <a:lnSpc>
                <a:spcPct val="150000"/>
              </a:lnSpc>
              <a:buFont typeface="Arial" panose="020B0604020202020204" pitchFamily="34" charset="0"/>
              <a:buChar char="•"/>
            </a:pPr>
            <a:r>
              <a:rPr lang="en-GB" sz="2000" dirty="0"/>
              <a:t>JANUARY 18, 1915. Endurance becomes stuck in pack ice and begins drifting in the ice.</a:t>
            </a:r>
          </a:p>
          <a:p>
            <a:pPr marL="342900" indent="-342900">
              <a:lnSpc>
                <a:spcPct val="150000"/>
              </a:lnSpc>
              <a:buFont typeface="Arial" panose="020B0604020202020204" pitchFamily="34" charset="0"/>
              <a:buChar char="•"/>
            </a:pPr>
            <a:r>
              <a:rPr lang="en-GB" sz="2000" dirty="0"/>
              <a:t>FEBRUARY 22, 1915. The Endurance reaches its Furthest South, 77 degrees S off </a:t>
            </a:r>
            <a:r>
              <a:rPr lang="en-GB" sz="2000" dirty="0" err="1"/>
              <a:t>Luitpold</a:t>
            </a:r>
            <a:r>
              <a:rPr lang="en-GB" sz="2000" dirty="0"/>
              <a:t> Land.</a:t>
            </a:r>
          </a:p>
          <a:p>
            <a:pPr marL="342900" indent="-342900">
              <a:lnSpc>
                <a:spcPct val="150000"/>
              </a:lnSpc>
              <a:buFont typeface="Arial" panose="020B0604020202020204" pitchFamily="34" charset="0"/>
              <a:buChar char="•"/>
            </a:pPr>
            <a:r>
              <a:rPr lang="en-GB" sz="2000" dirty="0"/>
              <a:t>FEBRUARY 24, 1915. Shackleton settles in for the winter.</a:t>
            </a:r>
          </a:p>
          <a:p>
            <a:pPr marL="342900" indent="-342900">
              <a:lnSpc>
                <a:spcPct val="150000"/>
              </a:lnSpc>
              <a:buFont typeface="Arial" panose="020B0604020202020204" pitchFamily="34" charset="0"/>
              <a:buChar char="•"/>
            </a:pPr>
            <a:r>
              <a:rPr lang="en-GB" sz="2000" dirty="0"/>
              <a:t>OCTOBER 27, 1915. The Endurance is badly damaged. Order to </a:t>
            </a:r>
            <a:r>
              <a:rPr lang="en-GB" sz="2000" b="1" dirty="0"/>
              <a:t>Abandon Ship! </a:t>
            </a:r>
          </a:p>
          <a:p>
            <a:pPr marL="342900" indent="-342900">
              <a:lnSpc>
                <a:spcPct val="150000"/>
              </a:lnSpc>
              <a:buFont typeface="Arial" panose="020B0604020202020204" pitchFamily="34" charset="0"/>
              <a:buChar char="•"/>
            </a:pPr>
            <a:r>
              <a:rPr lang="en-GB" sz="2000" dirty="0"/>
              <a:t>NOVEMBER 8, 1915. Hurley dives into the flooded ship to recover precious glass plates. </a:t>
            </a:r>
          </a:p>
          <a:p>
            <a:pPr marL="342900" indent="-342900">
              <a:lnSpc>
                <a:spcPct val="150000"/>
              </a:lnSpc>
              <a:buFont typeface="Arial" panose="020B0604020202020204" pitchFamily="34" charset="0"/>
              <a:buChar char="•"/>
            </a:pPr>
            <a:r>
              <a:rPr lang="en-GB" sz="2000" dirty="0"/>
              <a:t>NOVEMBER 21, 1915. The Endurance sinks.</a:t>
            </a:r>
          </a:p>
        </p:txBody>
      </p:sp>
    </p:spTree>
    <p:extLst>
      <p:ext uri="{BB962C8B-B14F-4D97-AF65-F5344CB8AC3E}">
        <p14:creationId xmlns:p14="http://schemas.microsoft.com/office/powerpoint/2010/main" val="409072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6A042-FFD7-95BB-D565-C5F11DF57A59}"/>
              </a:ext>
            </a:extLst>
          </p:cNvPr>
          <p:cNvSpPr>
            <a:spLocks noGrp="1"/>
          </p:cNvSpPr>
          <p:nvPr>
            <p:ph type="sldNum" sz="quarter" idx="12"/>
          </p:nvPr>
        </p:nvSpPr>
        <p:spPr/>
        <p:txBody>
          <a:bodyPr/>
          <a:lstStyle/>
          <a:p>
            <a:fld id="{C3D577BE-B60F-4443-89BA-AC6850FF3B72}" type="slidenum">
              <a:rPr lang="en-GB" altLang="en-US" smtClean="0"/>
              <a:pPr/>
              <a:t>5</a:t>
            </a:fld>
            <a:endParaRPr lang="en-GB" altLang="en-US"/>
          </a:p>
        </p:txBody>
      </p:sp>
      <p:cxnSp>
        <p:nvCxnSpPr>
          <p:cNvPr id="27" name="Straight Arrow Connector 26">
            <a:extLst>
              <a:ext uri="{FF2B5EF4-FFF2-40B4-BE49-F238E27FC236}">
                <a16:creationId xmlns:a16="http://schemas.microsoft.com/office/drawing/2014/main" id="{7B860E55-61B0-34A2-D5E3-69EDCB0ABD10}"/>
              </a:ext>
            </a:extLst>
          </p:cNvPr>
          <p:cNvCxnSpPr>
            <a:cxnSpLocks/>
          </p:cNvCxnSpPr>
          <p:nvPr/>
        </p:nvCxnSpPr>
        <p:spPr>
          <a:xfrm>
            <a:off x="7935121" y="2491376"/>
            <a:ext cx="0" cy="21837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B1EBBE1E-1D91-47EE-319E-70374C3465DA}"/>
              </a:ext>
            </a:extLst>
          </p:cNvPr>
          <p:cNvCxnSpPr>
            <a:cxnSpLocks/>
          </p:cNvCxnSpPr>
          <p:nvPr/>
        </p:nvCxnSpPr>
        <p:spPr>
          <a:xfrm flipH="1">
            <a:off x="7552157" y="3243147"/>
            <a:ext cx="86323" cy="18585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947E7F26-9540-B377-F49B-6E30326BC5CC}"/>
              </a:ext>
            </a:extLst>
          </p:cNvPr>
          <p:cNvCxnSpPr>
            <a:cxnSpLocks/>
          </p:cNvCxnSpPr>
          <p:nvPr/>
        </p:nvCxnSpPr>
        <p:spPr>
          <a:xfrm flipH="1">
            <a:off x="6403688" y="5257800"/>
            <a:ext cx="236863" cy="13308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09AF5D3C-C197-7BFB-D89A-91FFF5E80525}"/>
              </a:ext>
            </a:extLst>
          </p:cNvPr>
          <p:cNvCxnSpPr>
            <a:cxnSpLocks/>
          </p:cNvCxnSpPr>
          <p:nvPr/>
        </p:nvCxnSpPr>
        <p:spPr>
          <a:xfrm flipH="1">
            <a:off x="7058762" y="4691876"/>
            <a:ext cx="139079" cy="21837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901802AC-9E03-0B7D-DD19-631A673FB1F4}"/>
              </a:ext>
            </a:extLst>
          </p:cNvPr>
          <p:cNvCxnSpPr>
            <a:cxnSpLocks/>
          </p:cNvCxnSpPr>
          <p:nvPr/>
        </p:nvCxnSpPr>
        <p:spPr>
          <a:xfrm flipH="1" flipV="1">
            <a:off x="5556194" y="4977519"/>
            <a:ext cx="248016" cy="28028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40" name="Graphic 39" descr="Anchor with solid fill">
            <a:extLst>
              <a:ext uri="{FF2B5EF4-FFF2-40B4-BE49-F238E27FC236}">
                <a16:creationId xmlns:a16="http://schemas.microsoft.com/office/drawing/2014/main" id="{620D1F2C-52CB-79F0-008F-25B62B3FB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2056" y="3915651"/>
            <a:ext cx="527824" cy="527824"/>
          </a:xfrm>
          <a:prstGeom prst="rect">
            <a:avLst/>
          </a:prstGeom>
        </p:spPr>
      </p:pic>
      <p:sp>
        <p:nvSpPr>
          <p:cNvPr id="42" name="TextBox 41">
            <a:extLst>
              <a:ext uri="{FF2B5EF4-FFF2-40B4-BE49-F238E27FC236}">
                <a16:creationId xmlns:a16="http://schemas.microsoft.com/office/drawing/2014/main" id="{0E8A2235-2D0D-A73D-5ACC-5F67C146547C}"/>
              </a:ext>
            </a:extLst>
          </p:cNvPr>
          <p:cNvSpPr txBox="1"/>
          <p:nvPr/>
        </p:nvSpPr>
        <p:spPr>
          <a:xfrm>
            <a:off x="3430303" y="2216055"/>
            <a:ext cx="1948209" cy="369332"/>
          </a:xfrm>
          <a:prstGeom prst="rect">
            <a:avLst/>
          </a:prstGeom>
          <a:noFill/>
        </p:spPr>
        <p:txBody>
          <a:bodyPr wrap="square" rtlCol="0">
            <a:spAutoFit/>
          </a:bodyPr>
          <a:lstStyle/>
          <a:p>
            <a:r>
              <a:rPr lang="en-GB" dirty="0"/>
              <a:t>Elephant Island</a:t>
            </a:r>
          </a:p>
        </p:txBody>
      </p:sp>
      <mc:AlternateContent xmlns:mc="http://schemas.openxmlformats.org/markup-compatibility/2006">
        <mc:Choice xmlns:p14="http://schemas.microsoft.com/office/powerpoint/2010/main" Requires="p14">
          <p:contentPart p14:bwMode="auto" r:id="rId4">
            <p14:nvContentPartPr>
              <p14:cNvPr id="43" name="Ink 42">
                <a:extLst>
                  <a:ext uri="{FF2B5EF4-FFF2-40B4-BE49-F238E27FC236}">
                    <a16:creationId xmlns:a16="http://schemas.microsoft.com/office/drawing/2014/main" id="{E52238B7-CD48-1398-2A4E-20E7DFF2FF49}"/>
                  </a:ext>
                </a:extLst>
              </p14:cNvPr>
              <p14:cNvContentPartPr/>
              <p14:nvPr/>
            </p14:nvContentPartPr>
            <p14:xfrm>
              <a:off x="3819723" y="3383675"/>
              <a:ext cx="696240" cy="921600"/>
            </p14:xfrm>
          </p:contentPart>
        </mc:Choice>
        <mc:Fallback>
          <p:pic>
            <p:nvPicPr>
              <p:cNvPr id="43" name="Ink 42">
                <a:extLst>
                  <a:ext uri="{FF2B5EF4-FFF2-40B4-BE49-F238E27FC236}">
                    <a16:creationId xmlns:a16="http://schemas.microsoft.com/office/drawing/2014/main" id="{E52238B7-CD48-1398-2A4E-20E7DFF2FF49}"/>
                  </a:ext>
                </a:extLst>
              </p:cNvPr>
              <p:cNvPicPr/>
              <p:nvPr/>
            </p:nvPicPr>
            <p:blipFill>
              <a:blip r:embed="rId5"/>
              <a:stretch>
                <a:fillRect/>
              </a:stretch>
            </p:blipFill>
            <p:spPr>
              <a:xfrm>
                <a:off x="3765723" y="3275675"/>
                <a:ext cx="803880" cy="1137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5" name="Ink 44">
                <a:extLst>
                  <a:ext uri="{FF2B5EF4-FFF2-40B4-BE49-F238E27FC236}">
                    <a16:creationId xmlns:a16="http://schemas.microsoft.com/office/drawing/2014/main" id="{DB4AE175-8F38-3559-5735-25795332E0C6}"/>
                  </a:ext>
                </a:extLst>
              </p14:cNvPr>
              <p14:cNvContentPartPr/>
              <p14:nvPr/>
            </p14:nvContentPartPr>
            <p14:xfrm>
              <a:off x="5882163" y="3489155"/>
              <a:ext cx="750960" cy="250560"/>
            </p14:xfrm>
          </p:contentPart>
        </mc:Choice>
        <mc:Fallback>
          <p:pic>
            <p:nvPicPr>
              <p:cNvPr id="45" name="Ink 44">
                <a:extLst>
                  <a:ext uri="{FF2B5EF4-FFF2-40B4-BE49-F238E27FC236}">
                    <a16:creationId xmlns:a16="http://schemas.microsoft.com/office/drawing/2014/main" id="{DB4AE175-8F38-3559-5735-25795332E0C6}"/>
                  </a:ext>
                </a:extLst>
              </p:cNvPr>
              <p:cNvPicPr/>
              <p:nvPr/>
            </p:nvPicPr>
            <p:blipFill>
              <a:blip r:embed="rId7"/>
              <a:stretch>
                <a:fillRect/>
              </a:stretch>
            </p:blipFill>
            <p:spPr>
              <a:xfrm>
                <a:off x="5828163" y="3381515"/>
                <a:ext cx="858600" cy="466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6" name="Ink 45">
                <a:extLst>
                  <a:ext uri="{FF2B5EF4-FFF2-40B4-BE49-F238E27FC236}">
                    <a16:creationId xmlns:a16="http://schemas.microsoft.com/office/drawing/2014/main" id="{4357A21F-EE4C-63B0-DD87-A49910A4C9C9}"/>
                  </a:ext>
                </a:extLst>
              </p14:cNvPr>
              <p14:cNvContentPartPr/>
              <p14:nvPr/>
            </p14:nvContentPartPr>
            <p14:xfrm>
              <a:off x="6932643" y="3651515"/>
              <a:ext cx="177120" cy="320400"/>
            </p14:xfrm>
          </p:contentPart>
        </mc:Choice>
        <mc:Fallback>
          <p:pic>
            <p:nvPicPr>
              <p:cNvPr id="46" name="Ink 45">
                <a:extLst>
                  <a:ext uri="{FF2B5EF4-FFF2-40B4-BE49-F238E27FC236}">
                    <a16:creationId xmlns:a16="http://schemas.microsoft.com/office/drawing/2014/main" id="{4357A21F-EE4C-63B0-DD87-A49910A4C9C9}"/>
                  </a:ext>
                </a:extLst>
              </p:cNvPr>
              <p:cNvPicPr/>
              <p:nvPr/>
            </p:nvPicPr>
            <p:blipFill>
              <a:blip r:embed="rId9"/>
              <a:stretch>
                <a:fillRect/>
              </a:stretch>
            </p:blipFill>
            <p:spPr>
              <a:xfrm>
                <a:off x="6879003" y="3543875"/>
                <a:ext cx="284760" cy="5360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7" name="Ink 46">
                <a:extLst>
                  <a:ext uri="{FF2B5EF4-FFF2-40B4-BE49-F238E27FC236}">
                    <a16:creationId xmlns:a16="http://schemas.microsoft.com/office/drawing/2014/main" id="{9B120C9D-D140-FE21-D460-CBC72E88C853}"/>
                  </a:ext>
                </a:extLst>
              </p14:cNvPr>
              <p14:cNvContentPartPr/>
              <p14:nvPr/>
            </p14:nvContentPartPr>
            <p14:xfrm>
              <a:off x="6844443" y="3201155"/>
              <a:ext cx="550800" cy="189360"/>
            </p14:xfrm>
          </p:contentPart>
        </mc:Choice>
        <mc:Fallback>
          <p:pic>
            <p:nvPicPr>
              <p:cNvPr id="47" name="Ink 46">
                <a:extLst>
                  <a:ext uri="{FF2B5EF4-FFF2-40B4-BE49-F238E27FC236}">
                    <a16:creationId xmlns:a16="http://schemas.microsoft.com/office/drawing/2014/main" id="{9B120C9D-D140-FE21-D460-CBC72E88C853}"/>
                  </a:ext>
                </a:extLst>
              </p:cNvPr>
              <p:cNvPicPr/>
              <p:nvPr/>
            </p:nvPicPr>
            <p:blipFill>
              <a:blip r:embed="rId11"/>
              <a:stretch>
                <a:fillRect/>
              </a:stretch>
            </p:blipFill>
            <p:spPr>
              <a:xfrm>
                <a:off x="6790803" y="3093155"/>
                <a:ext cx="658440" cy="405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4" name="Ink 53">
                <a:extLst>
                  <a:ext uri="{FF2B5EF4-FFF2-40B4-BE49-F238E27FC236}">
                    <a16:creationId xmlns:a16="http://schemas.microsoft.com/office/drawing/2014/main" id="{84809771-2781-E924-1CCC-D191A1D9007D}"/>
                  </a:ext>
                </a:extLst>
              </p14:cNvPr>
              <p14:cNvContentPartPr/>
              <p14:nvPr/>
            </p14:nvContentPartPr>
            <p14:xfrm>
              <a:off x="7209483" y="3864635"/>
              <a:ext cx="315000" cy="666000"/>
            </p14:xfrm>
          </p:contentPart>
        </mc:Choice>
        <mc:Fallback>
          <p:pic>
            <p:nvPicPr>
              <p:cNvPr id="54" name="Ink 53">
                <a:extLst>
                  <a:ext uri="{FF2B5EF4-FFF2-40B4-BE49-F238E27FC236}">
                    <a16:creationId xmlns:a16="http://schemas.microsoft.com/office/drawing/2014/main" id="{84809771-2781-E924-1CCC-D191A1D9007D}"/>
                  </a:ext>
                </a:extLst>
              </p:cNvPr>
              <p:cNvPicPr/>
              <p:nvPr/>
            </p:nvPicPr>
            <p:blipFill>
              <a:blip r:embed="rId13"/>
              <a:stretch>
                <a:fillRect/>
              </a:stretch>
            </p:blipFill>
            <p:spPr>
              <a:xfrm>
                <a:off x="7155483" y="3756635"/>
                <a:ext cx="422640" cy="881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55" name="Ink 54">
                <a:extLst>
                  <a:ext uri="{FF2B5EF4-FFF2-40B4-BE49-F238E27FC236}">
                    <a16:creationId xmlns:a16="http://schemas.microsoft.com/office/drawing/2014/main" id="{C509CBD4-D564-F6AA-1F6C-C901164B73ED}"/>
                  </a:ext>
                </a:extLst>
              </p14:cNvPr>
              <p14:cNvContentPartPr/>
              <p14:nvPr/>
            </p14:nvContentPartPr>
            <p14:xfrm>
              <a:off x="7681443" y="4125995"/>
              <a:ext cx="409320" cy="263520"/>
            </p14:xfrm>
          </p:contentPart>
        </mc:Choice>
        <mc:Fallback>
          <p:pic>
            <p:nvPicPr>
              <p:cNvPr id="55" name="Ink 54">
                <a:extLst>
                  <a:ext uri="{FF2B5EF4-FFF2-40B4-BE49-F238E27FC236}">
                    <a16:creationId xmlns:a16="http://schemas.microsoft.com/office/drawing/2014/main" id="{C509CBD4-D564-F6AA-1F6C-C901164B73ED}"/>
                  </a:ext>
                </a:extLst>
              </p:cNvPr>
              <p:cNvPicPr/>
              <p:nvPr/>
            </p:nvPicPr>
            <p:blipFill>
              <a:blip r:embed="rId15"/>
              <a:stretch>
                <a:fillRect/>
              </a:stretch>
            </p:blipFill>
            <p:spPr>
              <a:xfrm>
                <a:off x="7627803" y="4017995"/>
                <a:ext cx="516960" cy="479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56" name="Ink 55">
                <a:extLst>
                  <a:ext uri="{FF2B5EF4-FFF2-40B4-BE49-F238E27FC236}">
                    <a16:creationId xmlns:a16="http://schemas.microsoft.com/office/drawing/2014/main" id="{D7AA499B-330B-2811-C8FA-CAD1597D1C24}"/>
                  </a:ext>
                </a:extLst>
              </p14:cNvPr>
              <p14:cNvContentPartPr/>
              <p14:nvPr/>
            </p14:nvContentPartPr>
            <p14:xfrm>
              <a:off x="8115603" y="4448555"/>
              <a:ext cx="534600" cy="6840"/>
            </p14:xfrm>
          </p:contentPart>
        </mc:Choice>
        <mc:Fallback>
          <p:pic>
            <p:nvPicPr>
              <p:cNvPr id="56" name="Ink 55">
                <a:extLst>
                  <a:ext uri="{FF2B5EF4-FFF2-40B4-BE49-F238E27FC236}">
                    <a16:creationId xmlns:a16="http://schemas.microsoft.com/office/drawing/2014/main" id="{D7AA499B-330B-2811-C8FA-CAD1597D1C24}"/>
                  </a:ext>
                </a:extLst>
              </p:cNvPr>
              <p:cNvPicPr/>
              <p:nvPr/>
            </p:nvPicPr>
            <p:blipFill>
              <a:blip r:embed="rId17"/>
              <a:stretch>
                <a:fillRect/>
              </a:stretch>
            </p:blipFill>
            <p:spPr>
              <a:xfrm>
                <a:off x="8061963" y="4340915"/>
                <a:ext cx="64224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57" name="Ink 56">
                <a:extLst>
                  <a:ext uri="{FF2B5EF4-FFF2-40B4-BE49-F238E27FC236}">
                    <a16:creationId xmlns:a16="http://schemas.microsoft.com/office/drawing/2014/main" id="{8977BFF6-6511-F010-9E91-D33188431E23}"/>
                  </a:ext>
                </a:extLst>
              </p14:cNvPr>
              <p14:cNvContentPartPr/>
              <p14:nvPr/>
            </p14:nvContentPartPr>
            <p14:xfrm>
              <a:off x="5671923" y="3885875"/>
              <a:ext cx="3028320" cy="998640"/>
            </p14:xfrm>
          </p:contentPart>
        </mc:Choice>
        <mc:Fallback>
          <p:pic>
            <p:nvPicPr>
              <p:cNvPr id="57" name="Ink 56">
                <a:extLst>
                  <a:ext uri="{FF2B5EF4-FFF2-40B4-BE49-F238E27FC236}">
                    <a16:creationId xmlns:a16="http://schemas.microsoft.com/office/drawing/2014/main" id="{8977BFF6-6511-F010-9E91-D33188431E23}"/>
                  </a:ext>
                </a:extLst>
              </p:cNvPr>
              <p:cNvPicPr/>
              <p:nvPr/>
            </p:nvPicPr>
            <p:blipFill>
              <a:blip r:embed="rId19"/>
              <a:stretch>
                <a:fillRect/>
              </a:stretch>
            </p:blipFill>
            <p:spPr>
              <a:xfrm>
                <a:off x="5618283" y="3778235"/>
                <a:ext cx="3135960" cy="1214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58" name="Ink 57">
                <a:extLst>
                  <a:ext uri="{FF2B5EF4-FFF2-40B4-BE49-F238E27FC236}">
                    <a16:creationId xmlns:a16="http://schemas.microsoft.com/office/drawing/2014/main" id="{BDEBF824-4E83-6252-FB83-8E3A841C3255}"/>
                  </a:ext>
                </a:extLst>
              </p14:cNvPr>
              <p14:cNvContentPartPr/>
              <p14:nvPr/>
            </p14:nvContentPartPr>
            <p14:xfrm>
              <a:off x="7808883" y="3784715"/>
              <a:ext cx="839160" cy="186480"/>
            </p14:xfrm>
          </p:contentPart>
        </mc:Choice>
        <mc:Fallback>
          <p:pic>
            <p:nvPicPr>
              <p:cNvPr id="58" name="Ink 57">
                <a:extLst>
                  <a:ext uri="{FF2B5EF4-FFF2-40B4-BE49-F238E27FC236}">
                    <a16:creationId xmlns:a16="http://schemas.microsoft.com/office/drawing/2014/main" id="{BDEBF824-4E83-6252-FB83-8E3A841C3255}"/>
                  </a:ext>
                </a:extLst>
              </p:cNvPr>
              <p:cNvPicPr/>
              <p:nvPr/>
            </p:nvPicPr>
            <p:blipFill>
              <a:blip r:embed="rId21"/>
              <a:stretch>
                <a:fillRect/>
              </a:stretch>
            </p:blipFill>
            <p:spPr>
              <a:xfrm>
                <a:off x="7754883" y="3676715"/>
                <a:ext cx="946800" cy="402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60" name="Ink 59">
                <a:extLst>
                  <a:ext uri="{FF2B5EF4-FFF2-40B4-BE49-F238E27FC236}">
                    <a16:creationId xmlns:a16="http://schemas.microsoft.com/office/drawing/2014/main" id="{F70CB992-2ECA-32CA-D527-6BE7A61C12C2}"/>
                  </a:ext>
                </a:extLst>
              </p14:cNvPr>
              <p14:cNvContentPartPr/>
              <p14:nvPr/>
            </p14:nvContentPartPr>
            <p14:xfrm>
              <a:off x="6606483" y="3422915"/>
              <a:ext cx="315720" cy="162360"/>
            </p14:xfrm>
          </p:contentPart>
        </mc:Choice>
        <mc:Fallback>
          <p:pic>
            <p:nvPicPr>
              <p:cNvPr id="60" name="Ink 59">
                <a:extLst>
                  <a:ext uri="{FF2B5EF4-FFF2-40B4-BE49-F238E27FC236}">
                    <a16:creationId xmlns:a16="http://schemas.microsoft.com/office/drawing/2014/main" id="{F70CB992-2ECA-32CA-D527-6BE7A61C12C2}"/>
                  </a:ext>
                </a:extLst>
              </p:cNvPr>
              <p:cNvPicPr/>
              <p:nvPr/>
            </p:nvPicPr>
            <p:blipFill>
              <a:blip r:embed="rId23"/>
              <a:stretch>
                <a:fillRect/>
              </a:stretch>
            </p:blipFill>
            <p:spPr>
              <a:xfrm>
                <a:off x="6552843" y="3314915"/>
                <a:ext cx="423360" cy="378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72" name="Ink 71">
                <a:extLst>
                  <a:ext uri="{FF2B5EF4-FFF2-40B4-BE49-F238E27FC236}">
                    <a16:creationId xmlns:a16="http://schemas.microsoft.com/office/drawing/2014/main" id="{8FEEBECC-1532-E6DF-8FF5-21077B7DDB10}"/>
                  </a:ext>
                </a:extLst>
              </p14:cNvPr>
              <p14:cNvContentPartPr/>
              <p14:nvPr/>
            </p14:nvContentPartPr>
            <p14:xfrm>
              <a:off x="9522190" y="2113248"/>
              <a:ext cx="477720" cy="436680"/>
            </p14:xfrm>
          </p:contentPart>
        </mc:Choice>
        <mc:Fallback>
          <p:pic>
            <p:nvPicPr>
              <p:cNvPr id="72" name="Ink 71">
                <a:extLst>
                  <a:ext uri="{FF2B5EF4-FFF2-40B4-BE49-F238E27FC236}">
                    <a16:creationId xmlns:a16="http://schemas.microsoft.com/office/drawing/2014/main" id="{8FEEBECC-1532-E6DF-8FF5-21077B7DDB10}"/>
                  </a:ext>
                </a:extLst>
              </p:cNvPr>
              <p:cNvPicPr/>
              <p:nvPr/>
            </p:nvPicPr>
            <p:blipFill>
              <a:blip r:embed="rId25"/>
              <a:stretch>
                <a:fillRect/>
              </a:stretch>
            </p:blipFill>
            <p:spPr>
              <a:xfrm>
                <a:off x="9468190" y="2005248"/>
                <a:ext cx="585360" cy="652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74" name="Ink 73">
                <a:extLst>
                  <a:ext uri="{FF2B5EF4-FFF2-40B4-BE49-F238E27FC236}">
                    <a16:creationId xmlns:a16="http://schemas.microsoft.com/office/drawing/2014/main" id="{4538295E-EE45-4818-00F0-775F8510D633}"/>
                  </a:ext>
                </a:extLst>
              </p14:cNvPr>
              <p14:cNvContentPartPr/>
              <p14:nvPr/>
            </p14:nvContentPartPr>
            <p14:xfrm>
              <a:off x="9622968" y="3443898"/>
              <a:ext cx="526680" cy="207720"/>
            </p14:xfrm>
          </p:contentPart>
        </mc:Choice>
        <mc:Fallback>
          <p:pic>
            <p:nvPicPr>
              <p:cNvPr id="74" name="Ink 73">
                <a:extLst>
                  <a:ext uri="{FF2B5EF4-FFF2-40B4-BE49-F238E27FC236}">
                    <a16:creationId xmlns:a16="http://schemas.microsoft.com/office/drawing/2014/main" id="{4538295E-EE45-4818-00F0-775F8510D633}"/>
                  </a:ext>
                </a:extLst>
              </p:cNvPr>
              <p:cNvPicPr/>
              <p:nvPr/>
            </p:nvPicPr>
            <p:blipFill>
              <a:blip r:embed="rId27"/>
              <a:stretch>
                <a:fillRect/>
              </a:stretch>
            </p:blipFill>
            <p:spPr>
              <a:xfrm>
                <a:off x="9569328" y="3336258"/>
                <a:ext cx="63432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75" name="Ink 74">
                <a:extLst>
                  <a:ext uri="{FF2B5EF4-FFF2-40B4-BE49-F238E27FC236}">
                    <a16:creationId xmlns:a16="http://schemas.microsoft.com/office/drawing/2014/main" id="{78AC50DB-081F-1315-07C3-B0A577B93849}"/>
                  </a:ext>
                </a:extLst>
              </p14:cNvPr>
              <p14:cNvContentPartPr/>
              <p14:nvPr/>
            </p14:nvContentPartPr>
            <p14:xfrm>
              <a:off x="9542660" y="4046075"/>
              <a:ext cx="536400" cy="79920"/>
            </p14:xfrm>
          </p:contentPart>
        </mc:Choice>
        <mc:Fallback>
          <p:pic>
            <p:nvPicPr>
              <p:cNvPr id="75" name="Ink 74">
                <a:extLst>
                  <a:ext uri="{FF2B5EF4-FFF2-40B4-BE49-F238E27FC236}">
                    <a16:creationId xmlns:a16="http://schemas.microsoft.com/office/drawing/2014/main" id="{78AC50DB-081F-1315-07C3-B0A577B93849}"/>
                  </a:ext>
                </a:extLst>
              </p:cNvPr>
              <p:cNvPicPr/>
              <p:nvPr/>
            </p:nvPicPr>
            <p:blipFill>
              <a:blip r:embed="rId29"/>
              <a:stretch>
                <a:fillRect/>
              </a:stretch>
            </p:blipFill>
            <p:spPr>
              <a:xfrm>
                <a:off x="9534020" y="4037075"/>
                <a:ext cx="554040" cy="97560"/>
              </a:xfrm>
              <a:prstGeom prst="rect">
                <a:avLst/>
              </a:prstGeom>
            </p:spPr>
          </p:pic>
        </mc:Fallback>
      </mc:AlternateContent>
      <p:cxnSp>
        <p:nvCxnSpPr>
          <p:cNvPr id="77" name="Straight Arrow Connector 76">
            <a:extLst>
              <a:ext uri="{FF2B5EF4-FFF2-40B4-BE49-F238E27FC236}">
                <a16:creationId xmlns:a16="http://schemas.microsoft.com/office/drawing/2014/main" id="{5C2037A2-0673-519A-8AD5-22B0E938D2A6}"/>
              </a:ext>
            </a:extLst>
          </p:cNvPr>
          <p:cNvCxnSpPr/>
          <p:nvPr/>
        </p:nvCxnSpPr>
        <p:spPr>
          <a:xfrm>
            <a:off x="9547710" y="4843320"/>
            <a:ext cx="685800"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68A9A68-3B7F-7DDE-E7A5-8E16002D3411}"/>
              </a:ext>
            </a:extLst>
          </p:cNvPr>
          <p:cNvSpPr txBox="1"/>
          <p:nvPr/>
        </p:nvSpPr>
        <p:spPr>
          <a:xfrm>
            <a:off x="10148523" y="2038194"/>
            <a:ext cx="1647659" cy="369332"/>
          </a:xfrm>
          <a:prstGeom prst="rect">
            <a:avLst/>
          </a:prstGeom>
          <a:noFill/>
        </p:spPr>
        <p:txBody>
          <a:bodyPr wrap="square" rtlCol="0">
            <a:spAutoFit/>
          </a:bodyPr>
          <a:lstStyle/>
          <a:p>
            <a:r>
              <a:rPr lang="en-GB" dirty="0"/>
              <a:t>Weddell Gyre</a:t>
            </a:r>
          </a:p>
        </p:txBody>
      </p:sp>
      <p:sp>
        <p:nvSpPr>
          <p:cNvPr id="79" name="TextBox 78">
            <a:extLst>
              <a:ext uri="{FF2B5EF4-FFF2-40B4-BE49-F238E27FC236}">
                <a16:creationId xmlns:a16="http://schemas.microsoft.com/office/drawing/2014/main" id="{13A7F434-17CC-8B07-4F2F-4E36313F2C94}"/>
              </a:ext>
            </a:extLst>
          </p:cNvPr>
          <p:cNvSpPr txBox="1"/>
          <p:nvPr/>
        </p:nvSpPr>
        <p:spPr>
          <a:xfrm>
            <a:off x="10247013" y="3304489"/>
            <a:ext cx="1647659" cy="369332"/>
          </a:xfrm>
          <a:prstGeom prst="rect">
            <a:avLst/>
          </a:prstGeom>
          <a:noFill/>
        </p:spPr>
        <p:txBody>
          <a:bodyPr wrap="square" rtlCol="0">
            <a:spAutoFit/>
          </a:bodyPr>
          <a:lstStyle/>
          <a:p>
            <a:r>
              <a:rPr lang="en-GB" dirty="0"/>
              <a:t>Pack ice</a:t>
            </a:r>
          </a:p>
        </p:txBody>
      </p:sp>
      <p:sp>
        <p:nvSpPr>
          <p:cNvPr id="80" name="TextBox 79">
            <a:extLst>
              <a:ext uri="{FF2B5EF4-FFF2-40B4-BE49-F238E27FC236}">
                <a16:creationId xmlns:a16="http://schemas.microsoft.com/office/drawing/2014/main" id="{593B2D44-503F-B322-05FB-552A7CCCBA48}"/>
              </a:ext>
            </a:extLst>
          </p:cNvPr>
          <p:cNvSpPr txBox="1"/>
          <p:nvPr/>
        </p:nvSpPr>
        <p:spPr>
          <a:xfrm>
            <a:off x="10233413" y="3762869"/>
            <a:ext cx="1647659" cy="646331"/>
          </a:xfrm>
          <a:prstGeom prst="rect">
            <a:avLst/>
          </a:prstGeom>
          <a:noFill/>
        </p:spPr>
        <p:txBody>
          <a:bodyPr wrap="square" rtlCol="0">
            <a:spAutoFit/>
          </a:bodyPr>
          <a:lstStyle/>
          <a:p>
            <a:r>
              <a:rPr lang="en-GB" dirty="0"/>
              <a:t>Shackleton’s route</a:t>
            </a:r>
          </a:p>
        </p:txBody>
      </p:sp>
      <p:sp>
        <p:nvSpPr>
          <p:cNvPr id="81" name="TextBox 80">
            <a:extLst>
              <a:ext uri="{FF2B5EF4-FFF2-40B4-BE49-F238E27FC236}">
                <a16:creationId xmlns:a16="http://schemas.microsoft.com/office/drawing/2014/main" id="{C07865E6-E78F-DBDB-1647-DC7EDA9C4E02}"/>
              </a:ext>
            </a:extLst>
          </p:cNvPr>
          <p:cNvSpPr txBox="1"/>
          <p:nvPr/>
        </p:nvSpPr>
        <p:spPr>
          <a:xfrm>
            <a:off x="10285922" y="4381655"/>
            <a:ext cx="1647659" cy="923330"/>
          </a:xfrm>
          <a:prstGeom prst="rect">
            <a:avLst/>
          </a:prstGeom>
          <a:noFill/>
        </p:spPr>
        <p:txBody>
          <a:bodyPr wrap="square" rtlCol="0">
            <a:spAutoFit/>
          </a:bodyPr>
          <a:lstStyle/>
          <a:p>
            <a:r>
              <a:rPr lang="en-GB" dirty="0"/>
              <a:t>NE gales affecting Endurance</a:t>
            </a:r>
          </a:p>
        </p:txBody>
      </p:sp>
      <p:pic>
        <p:nvPicPr>
          <p:cNvPr id="83" name="Graphic 82" descr="Anchor with solid fill">
            <a:extLst>
              <a:ext uri="{FF2B5EF4-FFF2-40B4-BE49-F238E27FC236}">
                <a16:creationId xmlns:a16="http://schemas.microsoft.com/office/drawing/2014/main" id="{C49117BF-ABA3-4970-147F-3B4AF8DF69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5513" y="5392829"/>
            <a:ext cx="600015" cy="600015"/>
          </a:xfrm>
          <a:prstGeom prst="rect">
            <a:avLst/>
          </a:prstGeom>
        </p:spPr>
      </p:pic>
      <p:sp>
        <p:nvSpPr>
          <p:cNvPr id="84" name="TextBox 83">
            <a:extLst>
              <a:ext uri="{FF2B5EF4-FFF2-40B4-BE49-F238E27FC236}">
                <a16:creationId xmlns:a16="http://schemas.microsoft.com/office/drawing/2014/main" id="{F04BAC1C-8E78-2229-0DF9-1219DCF8573B}"/>
              </a:ext>
            </a:extLst>
          </p:cNvPr>
          <p:cNvSpPr txBox="1"/>
          <p:nvPr/>
        </p:nvSpPr>
        <p:spPr>
          <a:xfrm>
            <a:off x="10242842" y="5390883"/>
            <a:ext cx="1789324" cy="1200329"/>
          </a:xfrm>
          <a:prstGeom prst="rect">
            <a:avLst/>
          </a:prstGeom>
          <a:noFill/>
        </p:spPr>
        <p:txBody>
          <a:bodyPr wrap="square" rtlCol="0">
            <a:spAutoFit/>
          </a:bodyPr>
          <a:lstStyle/>
          <a:p>
            <a:r>
              <a:rPr lang="en-GB" dirty="0"/>
              <a:t>Last known position of Endurance when she sank</a:t>
            </a:r>
          </a:p>
        </p:txBody>
      </p:sp>
      <p:sp>
        <p:nvSpPr>
          <p:cNvPr id="87" name="TextBox 86">
            <a:extLst>
              <a:ext uri="{FF2B5EF4-FFF2-40B4-BE49-F238E27FC236}">
                <a16:creationId xmlns:a16="http://schemas.microsoft.com/office/drawing/2014/main" id="{820B445C-64D7-2467-3B0A-1FDD7B999F7A}"/>
              </a:ext>
            </a:extLst>
          </p:cNvPr>
          <p:cNvSpPr txBox="1"/>
          <p:nvPr/>
        </p:nvSpPr>
        <p:spPr>
          <a:xfrm>
            <a:off x="1843501" y="273222"/>
            <a:ext cx="7773648" cy="1009121"/>
          </a:xfrm>
          <a:prstGeom prst="rect">
            <a:avLst/>
          </a:prstGeom>
          <a:solidFill>
            <a:srgbClr val="01415B"/>
          </a:solidFill>
        </p:spPr>
        <p:txBody>
          <a:bodyPr/>
          <a:lstStyle>
            <a:defPPr>
              <a:defRPr lang="en-US"/>
            </a:defPPr>
            <a:lvl1pPr algn="ctr" fontAlgn="base">
              <a:spcBef>
                <a:spcPct val="0"/>
              </a:spcBef>
              <a:spcAft>
                <a:spcPct val="0"/>
              </a:spcAft>
              <a:defRPr sz="4000" b="1" kern="0">
                <a:solidFill>
                  <a:schemeClr val="bg1"/>
                </a:solidFill>
                <a:latin typeface="+mj-lt"/>
                <a:ea typeface="+mj-ea"/>
                <a:cs typeface="+mj-cs"/>
              </a:defRPr>
            </a:lvl1pPr>
            <a:lvl2pPr fontAlgn="base">
              <a:spcBef>
                <a:spcPct val="0"/>
              </a:spcBef>
              <a:spcAft>
                <a:spcPct val="0"/>
              </a:spcAft>
              <a:defRPr sz="6300">
                <a:solidFill>
                  <a:schemeClr val="tx2"/>
                </a:solidFill>
                <a:latin typeface="Helvetica" pitchFamily="34" charset="0"/>
              </a:defRPr>
            </a:lvl2pPr>
            <a:lvl3pPr fontAlgn="base">
              <a:spcBef>
                <a:spcPct val="0"/>
              </a:spcBef>
              <a:spcAft>
                <a:spcPct val="0"/>
              </a:spcAft>
              <a:defRPr sz="6300">
                <a:solidFill>
                  <a:schemeClr val="tx2"/>
                </a:solidFill>
                <a:latin typeface="Helvetica" pitchFamily="34" charset="0"/>
              </a:defRPr>
            </a:lvl3pPr>
            <a:lvl4pPr fontAlgn="base">
              <a:spcBef>
                <a:spcPct val="0"/>
              </a:spcBef>
              <a:spcAft>
                <a:spcPct val="0"/>
              </a:spcAft>
              <a:defRPr sz="6300">
                <a:solidFill>
                  <a:schemeClr val="tx2"/>
                </a:solidFill>
                <a:latin typeface="Helvetica" pitchFamily="34" charset="0"/>
              </a:defRPr>
            </a:lvl4pPr>
            <a:lvl5pPr fontAlgn="base">
              <a:spcBef>
                <a:spcPct val="0"/>
              </a:spcBef>
              <a:spcAft>
                <a:spcPct val="0"/>
              </a:spcAft>
              <a:defRPr sz="6300">
                <a:solidFill>
                  <a:schemeClr val="tx2"/>
                </a:solidFill>
                <a:latin typeface="Helvetica" pitchFamily="34" charset="0"/>
              </a:defRPr>
            </a:lvl5pPr>
            <a:lvl6pPr marL="457200" fontAlgn="base">
              <a:spcBef>
                <a:spcPct val="0"/>
              </a:spcBef>
              <a:spcAft>
                <a:spcPct val="0"/>
              </a:spcAft>
              <a:defRPr sz="6300">
                <a:solidFill>
                  <a:schemeClr val="tx2"/>
                </a:solidFill>
                <a:latin typeface="Helvetica" pitchFamily="34" charset="0"/>
              </a:defRPr>
            </a:lvl6pPr>
            <a:lvl7pPr marL="914400" fontAlgn="base">
              <a:spcBef>
                <a:spcPct val="0"/>
              </a:spcBef>
              <a:spcAft>
                <a:spcPct val="0"/>
              </a:spcAft>
              <a:defRPr sz="6300">
                <a:solidFill>
                  <a:schemeClr val="tx2"/>
                </a:solidFill>
                <a:latin typeface="Helvetica" pitchFamily="34" charset="0"/>
              </a:defRPr>
            </a:lvl7pPr>
            <a:lvl8pPr marL="1371600" fontAlgn="base">
              <a:spcBef>
                <a:spcPct val="0"/>
              </a:spcBef>
              <a:spcAft>
                <a:spcPct val="0"/>
              </a:spcAft>
              <a:defRPr sz="6300">
                <a:solidFill>
                  <a:schemeClr val="tx2"/>
                </a:solidFill>
                <a:latin typeface="Helvetica" pitchFamily="34" charset="0"/>
              </a:defRPr>
            </a:lvl8pPr>
            <a:lvl9pPr marL="1828800" fontAlgn="base">
              <a:spcBef>
                <a:spcPct val="0"/>
              </a:spcBef>
              <a:spcAft>
                <a:spcPct val="0"/>
              </a:spcAft>
              <a:defRPr sz="6300">
                <a:solidFill>
                  <a:schemeClr val="tx2"/>
                </a:solidFill>
                <a:latin typeface="Helvetica" pitchFamily="34" charset="0"/>
              </a:defRPr>
            </a:lvl9pPr>
          </a:lstStyle>
          <a:p>
            <a:r>
              <a:rPr lang="en-GB" dirty="0"/>
              <a:t>Diagram Weddell Sea</a:t>
            </a:r>
          </a:p>
        </p:txBody>
      </p:sp>
      <p:grpSp>
        <p:nvGrpSpPr>
          <p:cNvPr id="98" name="Group 97">
            <a:extLst>
              <a:ext uri="{FF2B5EF4-FFF2-40B4-BE49-F238E27FC236}">
                <a16:creationId xmlns:a16="http://schemas.microsoft.com/office/drawing/2014/main" id="{F9307874-560B-8809-17CC-5F33B7CD4695}"/>
              </a:ext>
            </a:extLst>
          </p:cNvPr>
          <p:cNvGrpSpPr/>
          <p:nvPr/>
        </p:nvGrpSpPr>
        <p:grpSpPr>
          <a:xfrm>
            <a:off x="1829346" y="1465718"/>
            <a:ext cx="7582680" cy="4594302"/>
            <a:chOff x="1805627" y="1467117"/>
            <a:chExt cx="7582680" cy="4594302"/>
          </a:xfrm>
        </p:grpSpPr>
        <mc:AlternateContent xmlns:mc="http://schemas.openxmlformats.org/markup-compatibility/2006">
          <mc:Choice xmlns:p14="http://schemas.microsoft.com/office/powerpoint/2010/main" Requires="p14">
            <p:contentPart p14:bwMode="auto" r:id="rId30">
              <p14:nvContentPartPr>
                <p14:cNvPr id="59" name="Ink 58">
                  <a:extLst>
                    <a:ext uri="{FF2B5EF4-FFF2-40B4-BE49-F238E27FC236}">
                      <a16:creationId xmlns:a16="http://schemas.microsoft.com/office/drawing/2014/main" id="{F844B218-91EC-923B-3AB0-A7CF201E2069}"/>
                    </a:ext>
                  </a:extLst>
                </p14:cNvPr>
                <p14:cNvContentPartPr/>
                <p14:nvPr/>
              </p14:nvContentPartPr>
              <p14:xfrm>
                <a:off x="7349523" y="3507155"/>
                <a:ext cx="545760" cy="168120"/>
              </p14:xfrm>
            </p:contentPart>
          </mc:Choice>
          <mc:Fallback>
            <p:pic>
              <p:nvPicPr>
                <p:cNvPr id="59" name="Ink 58">
                  <a:extLst>
                    <a:ext uri="{FF2B5EF4-FFF2-40B4-BE49-F238E27FC236}">
                      <a16:creationId xmlns:a16="http://schemas.microsoft.com/office/drawing/2014/main" id="{F844B218-91EC-923B-3AB0-A7CF201E2069}"/>
                    </a:ext>
                  </a:extLst>
                </p:cNvPr>
                <p:cNvPicPr/>
                <p:nvPr/>
              </p:nvPicPr>
              <p:blipFill>
                <a:blip r:embed="rId31"/>
                <a:stretch>
                  <a:fillRect/>
                </a:stretch>
              </p:blipFill>
              <p:spPr>
                <a:xfrm>
                  <a:off x="7295883" y="3399155"/>
                  <a:ext cx="653400" cy="383760"/>
                </a:xfrm>
                <a:prstGeom prst="rect">
                  <a:avLst/>
                </a:prstGeom>
              </p:spPr>
            </p:pic>
          </mc:Fallback>
        </mc:AlternateContent>
        <p:grpSp>
          <p:nvGrpSpPr>
            <p:cNvPr id="97" name="Group 96">
              <a:extLst>
                <a:ext uri="{FF2B5EF4-FFF2-40B4-BE49-F238E27FC236}">
                  <a16:creationId xmlns:a16="http://schemas.microsoft.com/office/drawing/2014/main" id="{417FCA69-601D-8C18-3BC4-C247C4711AD7}"/>
                </a:ext>
              </a:extLst>
            </p:cNvPr>
            <p:cNvGrpSpPr/>
            <p:nvPr/>
          </p:nvGrpSpPr>
          <p:grpSpPr>
            <a:xfrm>
              <a:off x="1805627" y="1467117"/>
              <a:ext cx="7582680" cy="4594302"/>
              <a:chOff x="1821515" y="1442564"/>
              <a:chExt cx="7582680" cy="4594302"/>
            </a:xfrm>
          </p:grpSpPr>
          <mc:AlternateContent xmlns:mc="http://schemas.openxmlformats.org/markup-compatibility/2006">
            <mc:Choice xmlns:p14="http://schemas.microsoft.com/office/powerpoint/2010/main" Requires="p14">
              <p:contentPart p14:bwMode="auto" r:id="rId32">
                <p14:nvContentPartPr>
                  <p14:cNvPr id="70" name="Ink 69">
                    <a:extLst>
                      <a:ext uri="{FF2B5EF4-FFF2-40B4-BE49-F238E27FC236}">
                        <a16:creationId xmlns:a16="http://schemas.microsoft.com/office/drawing/2014/main" id="{0FECA30C-B2AC-868A-2922-0066CFA4A439}"/>
                      </a:ext>
                    </a:extLst>
                  </p14:cNvPr>
                  <p14:cNvContentPartPr/>
                  <p14:nvPr/>
                </p14:nvContentPartPr>
                <p14:xfrm>
                  <a:off x="8126763" y="2391875"/>
                  <a:ext cx="727920" cy="618120"/>
                </p14:xfrm>
              </p:contentPart>
            </mc:Choice>
            <mc:Fallback>
              <p:pic>
                <p:nvPicPr>
                  <p:cNvPr id="70" name="Ink 69">
                    <a:extLst>
                      <a:ext uri="{FF2B5EF4-FFF2-40B4-BE49-F238E27FC236}">
                        <a16:creationId xmlns:a16="http://schemas.microsoft.com/office/drawing/2014/main" id="{0FECA30C-B2AC-868A-2922-0066CFA4A439}"/>
                      </a:ext>
                    </a:extLst>
                  </p:cNvPr>
                  <p:cNvPicPr/>
                  <p:nvPr/>
                </p:nvPicPr>
                <p:blipFill>
                  <a:blip r:embed="rId33"/>
                  <a:stretch>
                    <a:fillRect/>
                  </a:stretch>
                </p:blipFill>
                <p:spPr>
                  <a:xfrm>
                    <a:off x="8072763" y="2283875"/>
                    <a:ext cx="835560" cy="833760"/>
                  </a:xfrm>
                  <a:prstGeom prst="rect">
                    <a:avLst/>
                  </a:prstGeom>
                </p:spPr>
              </p:pic>
            </mc:Fallback>
          </mc:AlternateContent>
          <p:grpSp>
            <p:nvGrpSpPr>
              <p:cNvPr id="96" name="Group 95">
                <a:extLst>
                  <a:ext uri="{FF2B5EF4-FFF2-40B4-BE49-F238E27FC236}">
                    <a16:creationId xmlns:a16="http://schemas.microsoft.com/office/drawing/2014/main" id="{A3B22717-9A47-69EC-2B0E-0ADCF494F6FB}"/>
                  </a:ext>
                </a:extLst>
              </p:cNvPr>
              <p:cNvGrpSpPr/>
              <p:nvPr/>
            </p:nvGrpSpPr>
            <p:grpSpPr>
              <a:xfrm>
                <a:off x="1821515" y="1442564"/>
                <a:ext cx="7582680" cy="4594302"/>
                <a:chOff x="1834368" y="1488689"/>
                <a:chExt cx="7582680" cy="4594302"/>
              </a:xfrm>
            </p:grpSpPr>
            <p:grpSp>
              <p:nvGrpSpPr>
                <p:cNvPr id="25" name="Group 24">
                  <a:extLst>
                    <a:ext uri="{FF2B5EF4-FFF2-40B4-BE49-F238E27FC236}">
                      <a16:creationId xmlns:a16="http://schemas.microsoft.com/office/drawing/2014/main" id="{70B5225B-DA7C-0B1A-CC07-A5AD4F4FA188}"/>
                    </a:ext>
                  </a:extLst>
                </p:cNvPr>
                <p:cNvGrpSpPr/>
                <p:nvPr/>
              </p:nvGrpSpPr>
              <p:grpSpPr>
                <a:xfrm>
                  <a:off x="1834368" y="1488689"/>
                  <a:ext cx="7582680" cy="4594302"/>
                  <a:chOff x="518523" y="501805"/>
                  <a:chExt cx="7582680" cy="4594302"/>
                </a:xfrm>
              </p:grpSpPr>
              <mc:AlternateContent xmlns:mc="http://schemas.openxmlformats.org/markup-compatibility/2006">
                <mc:Choice xmlns:p14="http://schemas.microsoft.com/office/powerpoint/2010/main" Requires="p14">
                  <p:contentPart p14:bwMode="auto" r:id="rId34">
                    <p14:nvContentPartPr>
                      <p14:cNvPr id="6" name="Ink 5">
                        <a:extLst>
                          <a:ext uri="{FF2B5EF4-FFF2-40B4-BE49-F238E27FC236}">
                            <a16:creationId xmlns:a16="http://schemas.microsoft.com/office/drawing/2014/main" id="{A8A895DE-D094-B7F4-138B-CF1DE797B8BC}"/>
                          </a:ext>
                        </a:extLst>
                      </p14:cNvPr>
                      <p14:cNvContentPartPr/>
                      <p14:nvPr/>
                    </p14:nvContentPartPr>
                    <p14:xfrm>
                      <a:off x="518523" y="1649195"/>
                      <a:ext cx="2927880" cy="2341440"/>
                    </p14:xfrm>
                  </p:contentPart>
                </mc:Choice>
                <mc:Fallback>
                  <p:pic>
                    <p:nvPicPr>
                      <p:cNvPr id="6" name="Ink 5">
                        <a:extLst>
                          <a:ext uri="{FF2B5EF4-FFF2-40B4-BE49-F238E27FC236}">
                            <a16:creationId xmlns:a16="http://schemas.microsoft.com/office/drawing/2014/main" id="{A8A895DE-D094-B7F4-138B-CF1DE797B8BC}"/>
                          </a:ext>
                        </a:extLst>
                      </p:cNvPr>
                      <p:cNvPicPr/>
                      <p:nvPr/>
                    </p:nvPicPr>
                    <p:blipFill>
                      <a:blip r:embed="rId35"/>
                      <a:stretch>
                        <a:fillRect/>
                      </a:stretch>
                    </p:blipFill>
                    <p:spPr>
                      <a:xfrm>
                        <a:off x="509523" y="1640195"/>
                        <a:ext cx="2945520" cy="2359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8" name="Ink 7">
                        <a:extLst>
                          <a:ext uri="{FF2B5EF4-FFF2-40B4-BE49-F238E27FC236}">
                            <a16:creationId xmlns:a16="http://schemas.microsoft.com/office/drawing/2014/main" id="{716279B8-B4CA-7297-6825-1E4155516DE5}"/>
                          </a:ext>
                        </a:extLst>
                      </p14:cNvPr>
                      <p14:cNvContentPartPr/>
                      <p14:nvPr/>
                    </p14:nvContentPartPr>
                    <p14:xfrm>
                      <a:off x="3088563" y="3556475"/>
                      <a:ext cx="5012640" cy="1200600"/>
                    </p14:xfrm>
                  </p:contentPart>
                </mc:Choice>
                <mc:Fallback>
                  <p:pic>
                    <p:nvPicPr>
                      <p:cNvPr id="8" name="Ink 7">
                        <a:extLst>
                          <a:ext uri="{FF2B5EF4-FFF2-40B4-BE49-F238E27FC236}">
                            <a16:creationId xmlns:a16="http://schemas.microsoft.com/office/drawing/2014/main" id="{716279B8-B4CA-7297-6825-1E4155516DE5}"/>
                          </a:ext>
                        </a:extLst>
                      </p:cNvPr>
                      <p:cNvPicPr/>
                      <p:nvPr/>
                    </p:nvPicPr>
                    <p:blipFill>
                      <a:blip r:embed="rId37"/>
                      <a:stretch>
                        <a:fillRect/>
                      </a:stretch>
                    </p:blipFill>
                    <p:spPr>
                      <a:xfrm>
                        <a:off x="3079563" y="3547835"/>
                        <a:ext cx="5030280" cy="12182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9" name="Ink 8">
                        <a:extLst>
                          <a:ext uri="{FF2B5EF4-FFF2-40B4-BE49-F238E27FC236}">
                            <a16:creationId xmlns:a16="http://schemas.microsoft.com/office/drawing/2014/main" id="{9270E9C6-6C07-AC15-4F65-5AD4888BB25B}"/>
                          </a:ext>
                        </a:extLst>
                      </p14:cNvPr>
                      <p14:cNvContentPartPr/>
                      <p14:nvPr/>
                    </p14:nvContentPartPr>
                    <p14:xfrm>
                      <a:off x="5949843" y="1027115"/>
                      <a:ext cx="552600" cy="340560"/>
                    </p14:xfrm>
                  </p:contentPart>
                </mc:Choice>
                <mc:Fallback>
                  <p:pic>
                    <p:nvPicPr>
                      <p:cNvPr id="9" name="Ink 8">
                        <a:extLst>
                          <a:ext uri="{FF2B5EF4-FFF2-40B4-BE49-F238E27FC236}">
                            <a16:creationId xmlns:a16="http://schemas.microsoft.com/office/drawing/2014/main" id="{9270E9C6-6C07-AC15-4F65-5AD4888BB25B}"/>
                          </a:ext>
                        </a:extLst>
                      </p:cNvPr>
                      <p:cNvPicPr/>
                      <p:nvPr/>
                    </p:nvPicPr>
                    <p:blipFill>
                      <a:blip r:embed="rId39"/>
                      <a:stretch>
                        <a:fillRect/>
                      </a:stretch>
                    </p:blipFill>
                    <p:spPr>
                      <a:xfrm>
                        <a:off x="5940843" y="1018115"/>
                        <a:ext cx="570240" cy="358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0" name="Ink 9">
                        <a:extLst>
                          <a:ext uri="{FF2B5EF4-FFF2-40B4-BE49-F238E27FC236}">
                            <a16:creationId xmlns:a16="http://schemas.microsoft.com/office/drawing/2014/main" id="{41B5E70E-0D42-A40D-3F12-3672DB0B6879}"/>
                          </a:ext>
                        </a:extLst>
                      </p14:cNvPr>
                      <p14:cNvContentPartPr/>
                      <p14:nvPr/>
                    </p14:nvContentPartPr>
                    <p14:xfrm>
                      <a:off x="3523443" y="1526795"/>
                      <a:ext cx="213120" cy="88200"/>
                    </p14:xfrm>
                  </p:contentPart>
                </mc:Choice>
                <mc:Fallback>
                  <p:pic>
                    <p:nvPicPr>
                      <p:cNvPr id="10" name="Ink 9">
                        <a:extLst>
                          <a:ext uri="{FF2B5EF4-FFF2-40B4-BE49-F238E27FC236}">
                            <a16:creationId xmlns:a16="http://schemas.microsoft.com/office/drawing/2014/main" id="{41B5E70E-0D42-A40D-3F12-3672DB0B6879}"/>
                          </a:ext>
                        </a:extLst>
                      </p:cNvPr>
                      <p:cNvPicPr/>
                      <p:nvPr/>
                    </p:nvPicPr>
                    <p:blipFill>
                      <a:blip r:embed="rId41"/>
                      <a:stretch>
                        <a:fillRect/>
                      </a:stretch>
                    </p:blipFill>
                    <p:spPr>
                      <a:xfrm>
                        <a:off x="3514443" y="1517795"/>
                        <a:ext cx="23076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2" name="Ink 11">
                        <a:extLst>
                          <a:ext uri="{FF2B5EF4-FFF2-40B4-BE49-F238E27FC236}">
                            <a16:creationId xmlns:a16="http://schemas.microsoft.com/office/drawing/2014/main" id="{0851BDF1-3E82-99A9-C65D-486799632CCC}"/>
                          </a:ext>
                        </a:extLst>
                      </p14:cNvPr>
                      <p14:cNvContentPartPr/>
                      <p14:nvPr/>
                    </p14:nvContentPartPr>
                    <p14:xfrm>
                      <a:off x="6184563" y="1120355"/>
                      <a:ext cx="451440" cy="1479960"/>
                    </p14:xfrm>
                  </p:contentPart>
                </mc:Choice>
                <mc:Fallback>
                  <p:pic>
                    <p:nvPicPr>
                      <p:cNvPr id="12" name="Ink 11">
                        <a:extLst>
                          <a:ext uri="{FF2B5EF4-FFF2-40B4-BE49-F238E27FC236}">
                            <a16:creationId xmlns:a16="http://schemas.microsoft.com/office/drawing/2014/main" id="{0851BDF1-3E82-99A9-C65D-486799632CCC}"/>
                          </a:ext>
                        </a:extLst>
                      </p:cNvPr>
                      <p:cNvPicPr/>
                      <p:nvPr/>
                    </p:nvPicPr>
                    <p:blipFill>
                      <a:blip r:embed="rId43"/>
                      <a:stretch>
                        <a:fillRect/>
                      </a:stretch>
                    </p:blipFill>
                    <p:spPr>
                      <a:xfrm>
                        <a:off x="6175563" y="1111715"/>
                        <a:ext cx="469080" cy="1497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5" name="Ink 14">
                        <a:extLst>
                          <a:ext uri="{FF2B5EF4-FFF2-40B4-BE49-F238E27FC236}">
                            <a16:creationId xmlns:a16="http://schemas.microsoft.com/office/drawing/2014/main" id="{B91243DC-1243-E38B-7AF6-113C0A144F61}"/>
                          </a:ext>
                        </a:extLst>
                      </p14:cNvPr>
                      <p14:cNvContentPartPr/>
                      <p14:nvPr/>
                    </p14:nvContentPartPr>
                    <p14:xfrm>
                      <a:off x="5599923" y="3367475"/>
                      <a:ext cx="298800" cy="719640"/>
                    </p14:xfrm>
                  </p:contentPart>
                </mc:Choice>
                <mc:Fallback>
                  <p:pic>
                    <p:nvPicPr>
                      <p:cNvPr id="15" name="Ink 14">
                        <a:extLst>
                          <a:ext uri="{FF2B5EF4-FFF2-40B4-BE49-F238E27FC236}">
                            <a16:creationId xmlns:a16="http://schemas.microsoft.com/office/drawing/2014/main" id="{B91243DC-1243-E38B-7AF6-113C0A144F61}"/>
                          </a:ext>
                        </a:extLst>
                      </p:cNvPr>
                      <p:cNvPicPr/>
                      <p:nvPr/>
                    </p:nvPicPr>
                    <p:blipFill>
                      <a:blip r:embed="rId45"/>
                      <a:stretch>
                        <a:fillRect/>
                      </a:stretch>
                    </p:blipFill>
                    <p:spPr>
                      <a:xfrm>
                        <a:off x="5591283" y="3358475"/>
                        <a:ext cx="316440" cy="737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7" name="Ink 16">
                        <a:extLst>
                          <a:ext uri="{FF2B5EF4-FFF2-40B4-BE49-F238E27FC236}">
                            <a16:creationId xmlns:a16="http://schemas.microsoft.com/office/drawing/2014/main" id="{5BC7A14F-4BB3-6948-F675-BB57232C9AF6}"/>
                          </a:ext>
                        </a:extLst>
                      </p14:cNvPr>
                      <p14:cNvContentPartPr/>
                      <p14:nvPr/>
                    </p14:nvContentPartPr>
                    <p14:xfrm>
                      <a:off x="3600123" y="3253355"/>
                      <a:ext cx="1992240" cy="1255320"/>
                    </p14:xfrm>
                  </p:contentPart>
                </mc:Choice>
                <mc:Fallback>
                  <p:pic>
                    <p:nvPicPr>
                      <p:cNvPr id="17" name="Ink 16">
                        <a:extLst>
                          <a:ext uri="{FF2B5EF4-FFF2-40B4-BE49-F238E27FC236}">
                            <a16:creationId xmlns:a16="http://schemas.microsoft.com/office/drawing/2014/main" id="{5BC7A14F-4BB3-6948-F675-BB57232C9AF6}"/>
                          </a:ext>
                        </a:extLst>
                      </p:cNvPr>
                      <p:cNvPicPr/>
                      <p:nvPr/>
                    </p:nvPicPr>
                    <p:blipFill>
                      <a:blip r:embed="rId47"/>
                      <a:stretch>
                        <a:fillRect/>
                      </a:stretch>
                    </p:blipFill>
                    <p:spPr>
                      <a:xfrm>
                        <a:off x="3591483" y="3244715"/>
                        <a:ext cx="2009880" cy="1272960"/>
                      </a:xfrm>
                      <a:prstGeom prst="rect">
                        <a:avLst/>
                      </a:prstGeom>
                    </p:spPr>
                  </p:pic>
                </mc:Fallback>
              </mc:AlternateContent>
              <p:grpSp>
                <p:nvGrpSpPr>
                  <p:cNvPr id="20" name="Group 19">
                    <a:extLst>
                      <a:ext uri="{FF2B5EF4-FFF2-40B4-BE49-F238E27FC236}">
                        <a16:creationId xmlns:a16="http://schemas.microsoft.com/office/drawing/2014/main" id="{8DB1B43B-2B43-E435-6BA1-0EF98959DE89}"/>
                      </a:ext>
                    </a:extLst>
                  </p:cNvPr>
                  <p:cNvGrpSpPr/>
                  <p:nvPr/>
                </p:nvGrpSpPr>
                <p:grpSpPr>
                  <a:xfrm>
                    <a:off x="3438483" y="1209275"/>
                    <a:ext cx="2766240" cy="2154600"/>
                    <a:chOff x="3438483" y="1209275"/>
                    <a:chExt cx="2766240" cy="2154600"/>
                  </a:xfrm>
                </p:grpSpPr>
                <mc:AlternateContent xmlns:mc="http://schemas.openxmlformats.org/markup-compatibility/2006">
                  <mc:Choice xmlns:p14="http://schemas.microsoft.com/office/powerpoint/2010/main" Requires="p14">
                    <p:contentPart p14:bwMode="auto" r:id="rId48">
                      <p14:nvContentPartPr>
                        <p14:cNvPr id="13" name="Ink 12">
                          <a:extLst>
                            <a:ext uri="{FF2B5EF4-FFF2-40B4-BE49-F238E27FC236}">
                              <a16:creationId xmlns:a16="http://schemas.microsoft.com/office/drawing/2014/main" id="{7CDCCBA4-D865-295B-C8FC-0BBA85123A40}"/>
                            </a:ext>
                          </a:extLst>
                        </p14:cNvPr>
                        <p14:cNvContentPartPr/>
                        <p14:nvPr/>
                      </p14:nvContentPartPr>
                      <p14:xfrm>
                        <a:off x="5934363" y="2609315"/>
                        <a:ext cx="270360" cy="430560"/>
                      </p14:xfrm>
                    </p:contentPart>
                  </mc:Choice>
                  <mc:Fallback>
                    <p:pic>
                      <p:nvPicPr>
                        <p:cNvPr id="13" name="Ink 12">
                          <a:extLst>
                            <a:ext uri="{FF2B5EF4-FFF2-40B4-BE49-F238E27FC236}">
                              <a16:creationId xmlns:a16="http://schemas.microsoft.com/office/drawing/2014/main" id="{7CDCCBA4-D865-295B-C8FC-0BBA85123A40}"/>
                            </a:ext>
                          </a:extLst>
                        </p:cNvPr>
                        <p:cNvPicPr/>
                        <p:nvPr/>
                      </p:nvPicPr>
                      <p:blipFill>
                        <a:blip r:embed="rId49"/>
                        <a:stretch>
                          <a:fillRect/>
                        </a:stretch>
                      </p:blipFill>
                      <p:spPr>
                        <a:xfrm>
                          <a:off x="5925363" y="2600315"/>
                          <a:ext cx="288000" cy="4482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4" name="Ink 13">
                          <a:extLst>
                            <a:ext uri="{FF2B5EF4-FFF2-40B4-BE49-F238E27FC236}">
                              <a16:creationId xmlns:a16="http://schemas.microsoft.com/office/drawing/2014/main" id="{A3127FF2-E3B4-5D02-86F9-C3465E9034CF}"/>
                            </a:ext>
                          </a:extLst>
                        </p14:cNvPr>
                        <p14:cNvContentPartPr/>
                        <p14:nvPr/>
                      </p14:nvContentPartPr>
                      <p14:xfrm>
                        <a:off x="5904123" y="3049955"/>
                        <a:ext cx="34200" cy="313920"/>
                      </p14:xfrm>
                    </p:contentPart>
                  </mc:Choice>
                  <mc:Fallback>
                    <p:pic>
                      <p:nvPicPr>
                        <p:cNvPr id="14" name="Ink 13">
                          <a:extLst>
                            <a:ext uri="{FF2B5EF4-FFF2-40B4-BE49-F238E27FC236}">
                              <a16:creationId xmlns:a16="http://schemas.microsoft.com/office/drawing/2014/main" id="{A3127FF2-E3B4-5D02-86F9-C3465E9034CF}"/>
                            </a:ext>
                          </a:extLst>
                        </p:cNvPr>
                        <p:cNvPicPr/>
                        <p:nvPr/>
                      </p:nvPicPr>
                      <p:blipFill>
                        <a:blip r:embed="rId51"/>
                        <a:stretch>
                          <a:fillRect/>
                        </a:stretch>
                      </p:blipFill>
                      <p:spPr>
                        <a:xfrm>
                          <a:off x="5895483" y="3040955"/>
                          <a:ext cx="51840" cy="3315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9" name="Ink 18">
                          <a:extLst>
                            <a:ext uri="{FF2B5EF4-FFF2-40B4-BE49-F238E27FC236}">
                              <a16:creationId xmlns:a16="http://schemas.microsoft.com/office/drawing/2014/main" id="{6BC3FC38-3C7D-3841-8E25-4F68D63522CB}"/>
                            </a:ext>
                          </a:extLst>
                        </p14:cNvPr>
                        <p14:cNvContentPartPr/>
                        <p14:nvPr/>
                      </p14:nvContentPartPr>
                      <p14:xfrm>
                        <a:off x="3438483" y="1209275"/>
                        <a:ext cx="2634480" cy="2041560"/>
                      </p14:xfrm>
                    </p:contentPart>
                  </mc:Choice>
                  <mc:Fallback>
                    <p:pic>
                      <p:nvPicPr>
                        <p:cNvPr id="19" name="Ink 18">
                          <a:extLst>
                            <a:ext uri="{FF2B5EF4-FFF2-40B4-BE49-F238E27FC236}">
                              <a16:creationId xmlns:a16="http://schemas.microsoft.com/office/drawing/2014/main" id="{6BC3FC38-3C7D-3841-8E25-4F68D63522CB}"/>
                            </a:ext>
                          </a:extLst>
                        </p:cNvPr>
                        <p:cNvPicPr/>
                        <p:nvPr/>
                      </p:nvPicPr>
                      <p:blipFill>
                        <a:blip r:embed="rId53"/>
                        <a:stretch>
                          <a:fillRect/>
                        </a:stretch>
                      </p:blipFill>
                      <p:spPr>
                        <a:xfrm>
                          <a:off x="3429843" y="1200275"/>
                          <a:ext cx="2652120" cy="2059200"/>
                        </a:xfrm>
                        <a:prstGeom prst="rect">
                          <a:avLst/>
                        </a:prstGeom>
                      </p:spPr>
                    </p:pic>
                  </mc:Fallback>
                </mc:AlternateContent>
              </p:grpSp>
              <p:sp>
                <p:nvSpPr>
                  <p:cNvPr id="21" name="Rectangle 20">
                    <a:extLst>
                      <a:ext uri="{FF2B5EF4-FFF2-40B4-BE49-F238E27FC236}">
                        <a16:creationId xmlns:a16="http://schemas.microsoft.com/office/drawing/2014/main" id="{9655ECCF-C056-A542-9FD9-473E2186E41C}"/>
                      </a:ext>
                    </a:extLst>
                  </p:cNvPr>
                  <p:cNvSpPr/>
                  <p:nvPr/>
                </p:nvSpPr>
                <p:spPr>
                  <a:xfrm>
                    <a:off x="518523" y="501805"/>
                    <a:ext cx="7582680" cy="4594302"/>
                  </a:xfrm>
                  <a:prstGeom prst="rect">
                    <a:avLst/>
                  </a:prstGeom>
                  <a:noFill/>
                  <a:ln w="57150">
                    <a:solidFill>
                      <a:schemeClr val="tx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FD97A09-2051-2BAC-9C8C-F61E86B89669}"/>
                      </a:ext>
                    </a:extLst>
                  </p:cNvPr>
                  <p:cNvSpPr txBox="1"/>
                  <p:nvPr/>
                </p:nvSpPr>
                <p:spPr>
                  <a:xfrm>
                    <a:off x="2812653" y="2230983"/>
                    <a:ext cx="2245940" cy="369332"/>
                  </a:xfrm>
                  <a:prstGeom prst="rect">
                    <a:avLst/>
                  </a:prstGeom>
                  <a:noFill/>
                </p:spPr>
                <p:txBody>
                  <a:bodyPr wrap="square" rtlCol="0">
                    <a:spAutoFit/>
                  </a:bodyPr>
                  <a:lstStyle/>
                  <a:p>
                    <a:pPr algn="ctr"/>
                    <a:r>
                      <a:rPr lang="en-GB" b="1" dirty="0"/>
                      <a:t>WEDDELL SEA</a:t>
                    </a:r>
                    <a:endParaRPr lang="en-GB" dirty="0"/>
                  </a:p>
                </p:txBody>
              </p:sp>
            </p:grpSp>
            <p:sp>
              <p:nvSpPr>
                <p:cNvPr id="41" name="TextBox 40">
                  <a:extLst>
                    <a:ext uri="{FF2B5EF4-FFF2-40B4-BE49-F238E27FC236}">
                      <a16:creationId xmlns:a16="http://schemas.microsoft.com/office/drawing/2014/main" id="{7EE77E72-84B4-99F5-82A9-764A3DCC94BF}"/>
                    </a:ext>
                  </a:extLst>
                </p:cNvPr>
                <p:cNvSpPr txBox="1"/>
                <p:nvPr/>
              </p:nvSpPr>
              <p:spPr>
                <a:xfrm>
                  <a:off x="7595318" y="1503299"/>
                  <a:ext cx="1734120" cy="369332"/>
                </a:xfrm>
                <a:prstGeom prst="rect">
                  <a:avLst/>
                </a:prstGeom>
                <a:noFill/>
              </p:spPr>
              <p:txBody>
                <a:bodyPr wrap="square" rtlCol="0">
                  <a:spAutoFit/>
                </a:bodyPr>
                <a:lstStyle/>
                <a:p>
                  <a:r>
                    <a:rPr lang="en-GB" dirty="0"/>
                    <a:t>South Georgia</a:t>
                  </a:r>
                </a:p>
              </p:txBody>
            </p:sp>
            <mc:AlternateContent xmlns:mc="http://schemas.openxmlformats.org/markup-compatibility/2006">
              <mc:Choice xmlns:p14="http://schemas.microsoft.com/office/powerpoint/2010/main" Requires="p14">
                <p:contentPart p14:bwMode="auto" r:id="rId54">
                  <p14:nvContentPartPr>
                    <p14:cNvPr id="44" name="Ink 43">
                      <a:extLst>
                        <a:ext uri="{FF2B5EF4-FFF2-40B4-BE49-F238E27FC236}">
                          <a16:creationId xmlns:a16="http://schemas.microsoft.com/office/drawing/2014/main" id="{395637C8-338F-F376-7E83-E02D57D91F26}"/>
                        </a:ext>
                      </a:extLst>
                    </p14:cNvPr>
                    <p14:cNvContentPartPr/>
                    <p14:nvPr/>
                  </p14:nvContentPartPr>
                  <p14:xfrm>
                    <a:off x="4405304" y="3229031"/>
                    <a:ext cx="2667960" cy="2235600"/>
                  </p14:xfrm>
                </p:contentPart>
              </mc:Choice>
              <mc:Fallback>
                <p:pic>
                  <p:nvPicPr>
                    <p:cNvPr id="44" name="Ink 43">
                      <a:extLst>
                        <a:ext uri="{FF2B5EF4-FFF2-40B4-BE49-F238E27FC236}">
                          <a16:creationId xmlns:a16="http://schemas.microsoft.com/office/drawing/2014/main" id="{395637C8-338F-F376-7E83-E02D57D91F26}"/>
                        </a:ext>
                      </a:extLst>
                    </p:cNvPr>
                    <p:cNvPicPr/>
                    <p:nvPr/>
                  </p:nvPicPr>
                  <p:blipFill>
                    <a:blip r:embed="rId55"/>
                    <a:stretch>
                      <a:fillRect/>
                    </a:stretch>
                  </p:blipFill>
                  <p:spPr>
                    <a:xfrm>
                      <a:off x="4351304" y="3121391"/>
                      <a:ext cx="2775600" cy="2451240"/>
                    </a:xfrm>
                    <a:prstGeom prst="rect">
                      <a:avLst/>
                    </a:prstGeom>
                  </p:spPr>
                </p:pic>
              </mc:Fallback>
            </mc:AlternateContent>
            <p:cxnSp>
              <p:nvCxnSpPr>
                <p:cNvPr id="62" name="Straight Arrow Connector 61">
                  <a:extLst>
                    <a:ext uri="{FF2B5EF4-FFF2-40B4-BE49-F238E27FC236}">
                      <a16:creationId xmlns:a16="http://schemas.microsoft.com/office/drawing/2014/main" id="{639DD3D4-1711-3CF7-0BBE-476FBAEB22D4}"/>
                    </a:ext>
                  </a:extLst>
                </p:cNvPr>
                <p:cNvCxnSpPr>
                  <a:cxnSpLocks/>
                </p:cNvCxnSpPr>
                <p:nvPr/>
              </p:nvCxnSpPr>
              <p:spPr>
                <a:xfrm flipH="1">
                  <a:off x="6671809" y="2861719"/>
                  <a:ext cx="914969" cy="948335"/>
                </a:xfrm>
                <a:prstGeom prst="straightConnector1">
                  <a:avLst/>
                </a:prstGeom>
                <a:ln w="76200">
                  <a:solidFill>
                    <a:srgbClr val="0070C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p14="http://schemas.microsoft.com/office/powerpoint/2010/main" Requires="p14">
                <p:contentPart p14:bwMode="auto" r:id="rId56">
                  <p14:nvContentPartPr>
                    <p14:cNvPr id="71" name="Ink 70">
                      <a:extLst>
                        <a:ext uri="{FF2B5EF4-FFF2-40B4-BE49-F238E27FC236}">
                          <a16:creationId xmlns:a16="http://schemas.microsoft.com/office/drawing/2014/main" id="{DEFC9127-8D7F-45DF-4986-42EE13B619A3}"/>
                        </a:ext>
                      </a:extLst>
                    </p14:cNvPr>
                    <p14:cNvContentPartPr/>
                    <p14:nvPr/>
                  </p14:nvContentPartPr>
                  <p14:xfrm>
                    <a:off x="4938963" y="2687443"/>
                    <a:ext cx="3838680" cy="2069991"/>
                  </p14:xfrm>
                </p:contentPart>
              </mc:Choice>
              <mc:Fallback>
                <p:pic>
                  <p:nvPicPr>
                    <p:cNvPr id="71" name="Ink 70">
                      <a:extLst>
                        <a:ext uri="{FF2B5EF4-FFF2-40B4-BE49-F238E27FC236}">
                          <a16:creationId xmlns:a16="http://schemas.microsoft.com/office/drawing/2014/main" id="{DEFC9127-8D7F-45DF-4986-42EE13B619A3}"/>
                        </a:ext>
                      </a:extLst>
                    </p:cNvPr>
                    <p:cNvPicPr/>
                    <p:nvPr/>
                  </p:nvPicPr>
                  <p:blipFill>
                    <a:blip r:embed="rId57"/>
                    <a:stretch>
                      <a:fillRect/>
                    </a:stretch>
                  </p:blipFill>
                  <p:spPr>
                    <a:xfrm>
                      <a:off x="4884963" y="2579443"/>
                      <a:ext cx="3946320" cy="2285630"/>
                    </a:xfrm>
                    <a:prstGeom prst="rect">
                      <a:avLst/>
                    </a:prstGeom>
                  </p:spPr>
                </p:pic>
              </mc:Fallback>
            </mc:AlternateContent>
            <p:sp>
              <p:nvSpPr>
                <p:cNvPr id="85" name="TextBox 84">
                  <a:extLst>
                    <a:ext uri="{FF2B5EF4-FFF2-40B4-BE49-F238E27FC236}">
                      <a16:creationId xmlns:a16="http://schemas.microsoft.com/office/drawing/2014/main" id="{3A85C08D-C6BD-DF7E-4AE8-04EB0BFCF410}"/>
                    </a:ext>
                  </a:extLst>
                </p:cNvPr>
                <p:cNvSpPr txBox="1"/>
                <p:nvPr/>
              </p:nvSpPr>
              <p:spPr>
                <a:xfrm rot="19490911">
                  <a:off x="2488576" y="3055037"/>
                  <a:ext cx="1647659" cy="369332"/>
                </a:xfrm>
                <a:prstGeom prst="rect">
                  <a:avLst/>
                </a:prstGeom>
                <a:noFill/>
              </p:spPr>
              <p:txBody>
                <a:bodyPr wrap="square" rtlCol="0">
                  <a:spAutoFit/>
                </a:bodyPr>
                <a:lstStyle/>
                <a:p>
                  <a:r>
                    <a:rPr lang="en-GB" dirty="0"/>
                    <a:t>Graham Land</a:t>
                  </a:r>
                </a:p>
              </p:txBody>
            </p:sp>
            <p:sp>
              <p:nvSpPr>
                <p:cNvPr id="86" name="TextBox 85">
                  <a:extLst>
                    <a:ext uri="{FF2B5EF4-FFF2-40B4-BE49-F238E27FC236}">
                      <a16:creationId xmlns:a16="http://schemas.microsoft.com/office/drawing/2014/main" id="{3C555A9F-FEAB-6BD4-1A6D-692DC0C65AF8}"/>
                    </a:ext>
                  </a:extLst>
                </p:cNvPr>
                <p:cNvSpPr txBox="1"/>
                <p:nvPr/>
              </p:nvSpPr>
              <p:spPr>
                <a:xfrm>
                  <a:off x="7209483" y="4905802"/>
                  <a:ext cx="1647659" cy="369332"/>
                </a:xfrm>
                <a:prstGeom prst="rect">
                  <a:avLst/>
                </a:prstGeom>
                <a:noFill/>
              </p:spPr>
              <p:txBody>
                <a:bodyPr wrap="square" rtlCol="0">
                  <a:spAutoFit/>
                </a:bodyPr>
                <a:lstStyle/>
                <a:p>
                  <a:r>
                    <a:rPr lang="en-GB" dirty="0"/>
                    <a:t>Coat’s Land</a:t>
                  </a:r>
                </a:p>
              </p:txBody>
            </p:sp>
            <p:sp>
              <p:nvSpPr>
                <p:cNvPr id="89" name="TextBox 88">
                  <a:extLst>
                    <a:ext uri="{FF2B5EF4-FFF2-40B4-BE49-F238E27FC236}">
                      <a16:creationId xmlns:a16="http://schemas.microsoft.com/office/drawing/2014/main" id="{22E06D5D-0BE5-2366-EEA8-3889A676801B}"/>
                    </a:ext>
                  </a:extLst>
                </p:cNvPr>
                <p:cNvSpPr txBox="1"/>
                <p:nvPr/>
              </p:nvSpPr>
              <p:spPr>
                <a:xfrm>
                  <a:off x="2367620" y="5464631"/>
                  <a:ext cx="1647659" cy="369332"/>
                </a:xfrm>
                <a:prstGeom prst="rect">
                  <a:avLst/>
                </a:prstGeom>
                <a:noFill/>
              </p:spPr>
              <p:txBody>
                <a:bodyPr wrap="square" rtlCol="0">
                  <a:spAutoFit/>
                </a:bodyPr>
                <a:lstStyle/>
                <a:p>
                  <a:r>
                    <a:rPr lang="en-GB" dirty="0"/>
                    <a:t>ANTARCTICA</a:t>
                  </a:r>
                </a:p>
              </p:txBody>
            </p:sp>
            <p:sp>
              <p:nvSpPr>
                <p:cNvPr id="91" name="Isosceles Triangle 90">
                  <a:extLst>
                    <a:ext uri="{FF2B5EF4-FFF2-40B4-BE49-F238E27FC236}">
                      <a16:creationId xmlns:a16="http://schemas.microsoft.com/office/drawing/2014/main" id="{1D524507-9CD7-7DAD-2719-D5F8A2BFBB21}"/>
                    </a:ext>
                  </a:extLst>
                </p:cNvPr>
                <p:cNvSpPr/>
                <p:nvPr/>
              </p:nvSpPr>
              <p:spPr>
                <a:xfrm>
                  <a:off x="6673084" y="5019390"/>
                  <a:ext cx="236863" cy="183284"/>
                </a:xfrm>
                <a:prstGeom prst="triangle">
                  <a:avLst/>
                </a:prstGeom>
                <a:solidFill>
                  <a:srgbClr val="0141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94" name="Isosceles Triangle 93">
            <a:extLst>
              <a:ext uri="{FF2B5EF4-FFF2-40B4-BE49-F238E27FC236}">
                <a16:creationId xmlns:a16="http://schemas.microsoft.com/office/drawing/2014/main" id="{1AD6A1F4-61A0-AFC4-3984-7D6F2A53DF97}"/>
              </a:ext>
            </a:extLst>
          </p:cNvPr>
          <p:cNvSpPr/>
          <p:nvPr/>
        </p:nvSpPr>
        <p:spPr>
          <a:xfrm>
            <a:off x="9679543" y="2873388"/>
            <a:ext cx="236863" cy="183284"/>
          </a:xfrm>
          <a:prstGeom prst="triangle">
            <a:avLst/>
          </a:prstGeom>
          <a:solidFill>
            <a:srgbClr val="0141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9D1080BF-2E5E-0028-8ACF-668A42A2FA55}"/>
              </a:ext>
            </a:extLst>
          </p:cNvPr>
          <p:cNvSpPr txBox="1"/>
          <p:nvPr/>
        </p:nvSpPr>
        <p:spPr>
          <a:xfrm>
            <a:off x="10171698" y="2554824"/>
            <a:ext cx="2020302" cy="646331"/>
          </a:xfrm>
          <a:prstGeom prst="rect">
            <a:avLst/>
          </a:prstGeom>
          <a:noFill/>
        </p:spPr>
        <p:txBody>
          <a:bodyPr wrap="square" rtlCol="0">
            <a:spAutoFit/>
          </a:bodyPr>
          <a:lstStyle/>
          <a:p>
            <a:r>
              <a:rPr lang="en-GB" dirty="0"/>
              <a:t>Endurance is stuck in ice</a:t>
            </a:r>
          </a:p>
        </p:txBody>
      </p:sp>
      <p:sp>
        <p:nvSpPr>
          <p:cNvPr id="100" name="TextBox 99">
            <a:extLst>
              <a:ext uri="{FF2B5EF4-FFF2-40B4-BE49-F238E27FC236}">
                <a16:creationId xmlns:a16="http://schemas.microsoft.com/office/drawing/2014/main" id="{6ED5F4E3-1D93-F577-C679-784875111846}"/>
              </a:ext>
            </a:extLst>
          </p:cNvPr>
          <p:cNvSpPr txBox="1"/>
          <p:nvPr/>
        </p:nvSpPr>
        <p:spPr>
          <a:xfrm>
            <a:off x="370820" y="2320382"/>
            <a:ext cx="5152418" cy="2515083"/>
          </a:xfrm>
          <a:prstGeom prst="rect">
            <a:avLst/>
          </a:prstGeom>
          <a:noFill/>
        </p:spPr>
        <p:txBody>
          <a:bodyPr wrap="square" rtlCol="0">
            <a:spAutoFit/>
          </a:bodyPr>
          <a:lstStyle/>
          <a:p>
            <a:endParaRPr lang="en-GB" dirty="0"/>
          </a:p>
        </p:txBody>
      </p:sp>
      <p:sp>
        <p:nvSpPr>
          <p:cNvPr id="101" name="TextBox 100">
            <a:extLst>
              <a:ext uri="{FF2B5EF4-FFF2-40B4-BE49-F238E27FC236}">
                <a16:creationId xmlns:a16="http://schemas.microsoft.com/office/drawing/2014/main" id="{6C94393C-820C-43BA-C1BC-2B216A683AE6}"/>
              </a:ext>
            </a:extLst>
          </p:cNvPr>
          <p:cNvSpPr txBox="1"/>
          <p:nvPr/>
        </p:nvSpPr>
        <p:spPr>
          <a:xfrm>
            <a:off x="754648" y="3178593"/>
            <a:ext cx="5152418" cy="251508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64597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D7796A8-BE04-41AE-9E0A-560EF06E89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
          <a:stretch/>
        </p:blipFill>
        <p:spPr>
          <a:xfrm rot="16200000">
            <a:off x="792907" y="902399"/>
            <a:ext cx="5305313" cy="6605889"/>
          </a:xfrm>
          <a:prstGeom prst="rect">
            <a:avLst/>
          </a:prstGeom>
        </p:spPr>
      </p:pic>
      <p:sp>
        <p:nvSpPr>
          <p:cNvPr id="4" name="TextBox 3">
            <a:extLst>
              <a:ext uri="{FF2B5EF4-FFF2-40B4-BE49-F238E27FC236}">
                <a16:creationId xmlns:a16="http://schemas.microsoft.com/office/drawing/2014/main" id="{8A789703-F84D-48B9-BA28-733ADD5099D0}"/>
              </a:ext>
            </a:extLst>
          </p:cNvPr>
          <p:cNvSpPr txBox="1"/>
          <p:nvPr/>
        </p:nvSpPr>
        <p:spPr>
          <a:xfrm>
            <a:off x="6998373" y="5131924"/>
            <a:ext cx="4704976" cy="707886"/>
          </a:xfrm>
          <a:prstGeom prst="rect">
            <a:avLst/>
          </a:prstGeom>
          <a:noFill/>
        </p:spPr>
        <p:txBody>
          <a:bodyPr wrap="square" rtlCol="0">
            <a:spAutoFit/>
          </a:bodyPr>
          <a:lstStyle/>
          <a:p>
            <a:pPr algn="ctr"/>
            <a:r>
              <a:rPr lang="en-GB" sz="2000" dirty="0"/>
              <a:t>Cutting the ice around Endurance </a:t>
            </a:r>
          </a:p>
          <a:p>
            <a:pPr algn="ctr"/>
            <a:r>
              <a:rPr lang="en-GB" sz="2000" dirty="0"/>
              <a:t>14</a:t>
            </a:r>
            <a:r>
              <a:rPr lang="en-GB" sz="2000" baseline="30000" dirty="0"/>
              <a:t>th</a:t>
            </a:r>
            <a:r>
              <a:rPr lang="en-GB" sz="2000" dirty="0"/>
              <a:t> – 15</a:t>
            </a:r>
            <a:r>
              <a:rPr lang="en-GB" sz="2000" baseline="30000" dirty="0"/>
              <a:t>th</a:t>
            </a:r>
            <a:r>
              <a:rPr lang="en-GB" sz="2000" dirty="0"/>
              <a:t> February 1915 </a:t>
            </a:r>
          </a:p>
        </p:txBody>
      </p:sp>
      <p:sp>
        <p:nvSpPr>
          <p:cNvPr id="5" name="TextBox 4">
            <a:extLst>
              <a:ext uri="{FF2B5EF4-FFF2-40B4-BE49-F238E27FC236}">
                <a16:creationId xmlns:a16="http://schemas.microsoft.com/office/drawing/2014/main" id="{E8DF17E2-C2C9-4CA1-ADF3-7D88824BD780}"/>
              </a:ext>
            </a:extLst>
          </p:cNvPr>
          <p:cNvSpPr txBox="1"/>
          <p:nvPr/>
        </p:nvSpPr>
        <p:spPr>
          <a:xfrm>
            <a:off x="1843501" y="273222"/>
            <a:ext cx="7773648" cy="1009121"/>
          </a:xfrm>
          <a:prstGeom prst="rect">
            <a:avLst/>
          </a:prstGeom>
          <a:solidFill>
            <a:srgbClr val="F54C00"/>
          </a:solidFill>
        </p:spPr>
        <p:txBody>
          <a:bodyPr/>
          <a:lstStyle>
            <a:defPPr>
              <a:defRPr lang="en-US"/>
            </a:defPPr>
            <a:lvl1pPr algn="ctr" fontAlgn="base">
              <a:spcBef>
                <a:spcPct val="0"/>
              </a:spcBef>
              <a:spcAft>
                <a:spcPct val="0"/>
              </a:spcAft>
              <a:defRPr sz="4000" b="1" kern="0">
                <a:solidFill>
                  <a:schemeClr val="bg1"/>
                </a:solidFill>
                <a:latin typeface="+mj-lt"/>
                <a:ea typeface="+mj-ea"/>
                <a:cs typeface="+mj-cs"/>
              </a:defRPr>
            </a:lvl1pPr>
            <a:lvl2pPr fontAlgn="base">
              <a:spcBef>
                <a:spcPct val="0"/>
              </a:spcBef>
              <a:spcAft>
                <a:spcPct val="0"/>
              </a:spcAft>
              <a:defRPr sz="6300">
                <a:solidFill>
                  <a:schemeClr val="tx2"/>
                </a:solidFill>
                <a:latin typeface="Helvetica" pitchFamily="34" charset="0"/>
              </a:defRPr>
            </a:lvl2pPr>
            <a:lvl3pPr fontAlgn="base">
              <a:spcBef>
                <a:spcPct val="0"/>
              </a:spcBef>
              <a:spcAft>
                <a:spcPct val="0"/>
              </a:spcAft>
              <a:defRPr sz="6300">
                <a:solidFill>
                  <a:schemeClr val="tx2"/>
                </a:solidFill>
                <a:latin typeface="Helvetica" pitchFamily="34" charset="0"/>
              </a:defRPr>
            </a:lvl3pPr>
            <a:lvl4pPr fontAlgn="base">
              <a:spcBef>
                <a:spcPct val="0"/>
              </a:spcBef>
              <a:spcAft>
                <a:spcPct val="0"/>
              </a:spcAft>
              <a:defRPr sz="6300">
                <a:solidFill>
                  <a:schemeClr val="tx2"/>
                </a:solidFill>
                <a:latin typeface="Helvetica" pitchFamily="34" charset="0"/>
              </a:defRPr>
            </a:lvl4pPr>
            <a:lvl5pPr fontAlgn="base">
              <a:spcBef>
                <a:spcPct val="0"/>
              </a:spcBef>
              <a:spcAft>
                <a:spcPct val="0"/>
              </a:spcAft>
              <a:defRPr sz="6300">
                <a:solidFill>
                  <a:schemeClr val="tx2"/>
                </a:solidFill>
                <a:latin typeface="Helvetica" pitchFamily="34" charset="0"/>
              </a:defRPr>
            </a:lvl5pPr>
            <a:lvl6pPr marL="457200" fontAlgn="base">
              <a:spcBef>
                <a:spcPct val="0"/>
              </a:spcBef>
              <a:spcAft>
                <a:spcPct val="0"/>
              </a:spcAft>
              <a:defRPr sz="6300">
                <a:solidFill>
                  <a:schemeClr val="tx2"/>
                </a:solidFill>
                <a:latin typeface="Helvetica" pitchFamily="34" charset="0"/>
              </a:defRPr>
            </a:lvl6pPr>
            <a:lvl7pPr marL="914400" fontAlgn="base">
              <a:spcBef>
                <a:spcPct val="0"/>
              </a:spcBef>
              <a:spcAft>
                <a:spcPct val="0"/>
              </a:spcAft>
              <a:defRPr sz="6300">
                <a:solidFill>
                  <a:schemeClr val="tx2"/>
                </a:solidFill>
                <a:latin typeface="Helvetica" pitchFamily="34" charset="0"/>
              </a:defRPr>
            </a:lvl7pPr>
            <a:lvl8pPr marL="1371600" fontAlgn="base">
              <a:spcBef>
                <a:spcPct val="0"/>
              </a:spcBef>
              <a:spcAft>
                <a:spcPct val="0"/>
              </a:spcAft>
              <a:defRPr sz="6300">
                <a:solidFill>
                  <a:schemeClr val="tx2"/>
                </a:solidFill>
                <a:latin typeface="Helvetica" pitchFamily="34" charset="0"/>
              </a:defRPr>
            </a:lvl8pPr>
            <a:lvl9pPr marL="1828800" fontAlgn="base">
              <a:spcBef>
                <a:spcPct val="0"/>
              </a:spcBef>
              <a:spcAft>
                <a:spcPct val="0"/>
              </a:spcAft>
              <a:defRPr sz="6300">
                <a:solidFill>
                  <a:schemeClr val="tx2"/>
                </a:solidFill>
                <a:latin typeface="Helvetica" pitchFamily="34" charset="0"/>
              </a:defRPr>
            </a:lvl9pPr>
          </a:lstStyle>
          <a:p>
            <a:r>
              <a:rPr lang="en-GB" dirty="0"/>
              <a:t>Trying to free Endurance</a:t>
            </a:r>
          </a:p>
        </p:txBody>
      </p:sp>
      <p:sp>
        <p:nvSpPr>
          <p:cNvPr id="7" name="Slide Number Placeholder 6">
            <a:extLst>
              <a:ext uri="{FF2B5EF4-FFF2-40B4-BE49-F238E27FC236}">
                <a16:creationId xmlns:a16="http://schemas.microsoft.com/office/drawing/2014/main" id="{53CD7494-AFD9-4BE9-B108-009AE28ED8C4}"/>
              </a:ext>
            </a:extLst>
          </p:cNvPr>
          <p:cNvSpPr>
            <a:spLocks noGrp="1"/>
          </p:cNvSpPr>
          <p:nvPr>
            <p:ph type="sldNum" sz="quarter" idx="12"/>
          </p:nvPr>
        </p:nvSpPr>
        <p:spPr/>
        <p:txBody>
          <a:bodyPr/>
          <a:lstStyle/>
          <a:p>
            <a:fld id="{5D54DCBF-2843-4794-B6CD-49F6F55FABB2}" type="slidenum">
              <a:rPr lang="en-GB" smtClean="0"/>
              <a:t>6</a:t>
            </a:fld>
            <a:endParaRPr lang="en-GB"/>
          </a:p>
        </p:txBody>
      </p:sp>
      <p:sp>
        <p:nvSpPr>
          <p:cNvPr id="6" name="TextBox 5">
            <a:extLst>
              <a:ext uri="{FF2B5EF4-FFF2-40B4-BE49-F238E27FC236}">
                <a16:creationId xmlns:a16="http://schemas.microsoft.com/office/drawing/2014/main" id="{4706FC50-4DFD-3880-C19E-CDC42163F0C3}"/>
              </a:ext>
            </a:extLst>
          </p:cNvPr>
          <p:cNvSpPr txBox="1"/>
          <p:nvPr/>
        </p:nvSpPr>
        <p:spPr>
          <a:xfrm>
            <a:off x="7036061" y="2347121"/>
            <a:ext cx="4263655" cy="1938992"/>
          </a:xfrm>
          <a:prstGeom prst="rect">
            <a:avLst/>
          </a:prstGeom>
          <a:noFill/>
        </p:spPr>
        <p:txBody>
          <a:bodyPr wrap="square">
            <a:spAutoFit/>
          </a:bodyPr>
          <a:lstStyle/>
          <a:p>
            <a:r>
              <a:rPr lang="en-GB" sz="2400" dirty="0"/>
              <a:t>What kind of ice is it?</a:t>
            </a:r>
          </a:p>
          <a:p>
            <a:endParaRPr lang="en-GB" sz="2400" dirty="0"/>
          </a:p>
          <a:p>
            <a:r>
              <a:rPr lang="en-GB" sz="2400" dirty="0"/>
              <a:t>Why is it there?</a:t>
            </a:r>
          </a:p>
          <a:p>
            <a:endParaRPr lang="en-GB" sz="2400" dirty="0"/>
          </a:p>
          <a:p>
            <a:r>
              <a:rPr lang="en-GB" sz="2400" dirty="0"/>
              <a:t>Why is Endurance Stuck?</a:t>
            </a:r>
          </a:p>
        </p:txBody>
      </p:sp>
      <p:sp>
        <p:nvSpPr>
          <p:cNvPr id="2" name="TextBox 1">
            <a:extLst>
              <a:ext uri="{FF2B5EF4-FFF2-40B4-BE49-F238E27FC236}">
                <a16:creationId xmlns:a16="http://schemas.microsoft.com/office/drawing/2014/main" id="{59A4E41F-6B3D-C87E-E106-F8D86A77E2B9}"/>
              </a:ext>
            </a:extLst>
          </p:cNvPr>
          <p:cNvSpPr txBox="1"/>
          <p:nvPr/>
        </p:nvSpPr>
        <p:spPr>
          <a:xfrm>
            <a:off x="6748508" y="6277001"/>
            <a:ext cx="2549663" cy="307777"/>
          </a:xfrm>
          <a:prstGeom prst="rect">
            <a:avLst/>
          </a:prstGeom>
          <a:noFill/>
        </p:spPr>
        <p:txBody>
          <a:bodyPr wrap="square" rtlCol="0">
            <a:spAutoFit/>
          </a:bodyPr>
          <a:lstStyle/>
          <a:p>
            <a:r>
              <a:rPr lang="en-GB" sz="1400" dirty="0"/>
              <a:t>Photographer Frank Hurley</a:t>
            </a:r>
          </a:p>
        </p:txBody>
      </p:sp>
    </p:spTree>
    <p:extLst>
      <p:ext uri="{BB962C8B-B14F-4D97-AF65-F5344CB8AC3E}">
        <p14:creationId xmlns:p14="http://schemas.microsoft.com/office/powerpoint/2010/main" val="10562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BF3201-2E1A-C712-224D-7889828AA498}"/>
              </a:ext>
            </a:extLst>
          </p:cNvPr>
          <p:cNvSpPr>
            <a:spLocks noGrp="1"/>
          </p:cNvSpPr>
          <p:nvPr>
            <p:ph type="sldNum" sz="quarter" idx="12"/>
          </p:nvPr>
        </p:nvSpPr>
        <p:spPr/>
        <p:txBody>
          <a:bodyPr/>
          <a:lstStyle/>
          <a:p>
            <a:fld id="{C3D577BE-B60F-4443-89BA-AC6850FF3B72}" type="slidenum">
              <a:rPr lang="en-GB" altLang="en-US" smtClean="0"/>
              <a:pPr/>
              <a:t>7</a:t>
            </a:fld>
            <a:endParaRPr lang="en-GB" altLang="en-US"/>
          </a:p>
        </p:txBody>
      </p:sp>
      <p:sp>
        <p:nvSpPr>
          <p:cNvPr id="4" name="TextBox 3">
            <a:extLst>
              <a:ext uri="{FF2B5EF4-FFF2-40B4-BE49-F238E27FC236}">
                <a16:creationId xmlns:a16="http://schemas.microsoft.com/office/drawing/2014/main" id="{94046DF6-58EE-391B-E319-21FB8206C9BF}"/>
              </a:ext>
            </a:extLst>
          </p:cNvPr>
          <p:cNvSpPr txBox="1"/>
          <p:nvPr/>
        </p:nvSpPr>
        <p:spPr>
          <a:xfrm>
            <a:off x="9027926" y="2699095"/>
            <a:ext cx="3057747" cy="2308324"/>
          </a:xfrm>
          <a:prstGeom prst="rect">
            <a:avLst/>
          </a:prstGeom>
          <a:noFill/>
        </p:spPr>
        <p:txBody>
          <a:bodyPr wrap="square">
            <a:spAutoFit/>
          </a:bodyPr>
          <a:lstStyle/>
          <a:p>
            <a:r>
              <a:rPr lang="en-GB" sz="2400" b="0" i="0" dirty="0">
                <a:solidFill>
                  <a:srgbClr val="022E46"/>
                </a:solidFill>
                <a:effectLst/>
              </a:rPr>
              <a:t>“When the Ritz first opened its doors on 25th May 1906, </a:t>
            </a:r>
            <a:endParaRPr lang="en-GB" sz="2400" dirty="0">
              <a:solidFill>
                <a:srgbClr val="022E46"/>
              </a:solidFill>
            </a:endParaRPr>
          </a:p>
          <a:p>
            <a:r>
              <a:rPr lang="en-GB" sz="2400" b="0" i="0" dirty="0">
                <a:solidFill>
                  <a:srgbClr val="022E46"/>
                </a:solidFill>
                <a:effectLst/>
              </a:rPr>
              <a:t>it was considered one of the greatest hotels in the world.”</a:t>
            </a:r>
            <a:endParaRPr lang="en-GB" sz="2400" dirty="0"/>
          </a:p>
        </p:txBody>
      </p:sp>
      <p:sp>
        <p:nvSpPr>
          <p:cNvPr id="6" name="TextBox 5">
            <a:extLst>
              <a:ext uri="{FF2B5EF4-FFF2-40B4-BE49-F238E27FC236}">
                <a16:creationId xmlns:a16="http://schemas.microsoft.com/office/drawing/2014/main" id="{552EFD65-B819-2656-9AB0-54A0003F3A85}"/>
              </a:ext>
            </a:extLst>
          </p:cNvPr>
          <p:cNvSpPr txBox="1"/>
          <p:nvPr/>
        </p:nvSpPr>
        <p:spPr>
          <a:xfrm>
            <a:off x="491610" y="6292334"/>
            <a:ext cx="7941192" cy="369332"/>
          </a:xfrm>
          <a:prstGeom prst="rect">
            <a:avLst/>
          </a:prstGeom>
          <a:noFill/>
        </p:spPr>
        <p:txBody>
          <a:bodyPr wrap="square">
            <a:spAutoFit/>
          </a:bodyPr>
          <a:lstStyle/>
          <a:p>
            <a:r>
              <a:rPr lang="en-GB" dirty="0">
                <a:hlinkClick r:id="rId2"/>
              </a:rPr>
              <a:t>History Of The Most Famous Hotel In London | The Ritz London</a:t>
            </a:r>
            <a:endParaRPr lang="en-GB" dirty="0"/>
          </a:p>
        </p:txBody>
      </p:sp>
      <p:pic>
        <p:nvPicPr>
          <p:cNvPr id="8" name="Picture 7">
            <a:extLst>
              <a:ext uri="{FF2B5EF4-FFF2-40B4-BE49-F238E27FC236}">
                <a16:creationId xmlns:a16="http://schemas.microsoft.com/office/drawing/2014/main" id="{255EBEEE-1DD8-EB2C-5A64-6DC4D8B9CE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327" y="1912746"/>
            <a:ext cx="8957930" cy="3811448"/>
          </a:xfrm>
          <a:prstGeom prst="rect">
            <a:avLst/>
          </a:prstGeom>
        </p:spPr>
      </p:pic>
      <p:sp>
        <p:nvSpPr>
          <p:cNvPr id="9" name="TextBox 8">
            <a:extLst>
              <a:ext uri="{FF2B5EF4-FFF2-40B4-BE49-F238E27FC236}">
                <a16:creationId xmlns:a16="http://schemas.microsoft.com/office/drawing/2014/main" id="{8FD48815-84A0-A565-41A5-B8A994C6FB0C}"/>
              </a:ext>
            </a:extLst>
          </p:cNvPr>
          <p:cNvSpPr txBox="1"/>
          <p:nvPr/>
        </p:nvSpPr>
        <p:spPr>
          <a:xfrm>
            <a:off x="1874354" y="368679"/>
            <a:ext cx="7821268" cy="1042677"/>
          </a:xfrm>
          <a:prstGeom prst="rect">
            <a:avLst/>
          </a:prstGeom>
          <a:solidFill>
            <a:srgbClr val="658C9B"/>
          </a:solidFill>
        </p:spPr>
        <p:txBody>
          <a:bodyPr/>
          <a:lstStyle>
            <a:defPPr>
              <a:defRPr lang="en-US"/>
            </a:defPPr>
            <a:lvl1pPr algn="ctr" fontAlgn="base">
              <a:spcBef>
                <a:spcPct val="0"/>
              </a:spcBef>
              <a:spcAft>
                <a:spcPct val="0"/>
              </a:spcAft>
              <a:defRPr sz="4000" b="1" kern="0">
                <a:solidFill>
                  <a:schemeClr val="bg1"/>
                </a:solidFill>
                <a:latin typeface="+mj-lt"/>
                <a:ea typeface="+mj-ea"/>
                <a:cs typeface="+mj-cs"/>
              </a:defRPr>
            </a:lvl1pPr>
            <a:lvl2pPr fontAlgn="base">
              <a:spcBef>
                <a:spcPct val="0"/>
              </a:spcBef>
              <a:spcAft>
                <a:spcPct val="0"/>
              </a:spcAft>
              <a:defRPr sz="6300">
                <a:solidFill>
                  <a:schemeClr val="tx2"/>
                </a:solidFill>
                <a:latin typeface="Helvetica" pitchFamily="34" charset="0"/>
              </a:defRPr>
            </a:lvl2pPr>
            <a:lvl3pPr fontAlgn="base">
              <a:spcBef>
                <a:spcPct val="0"/>
              </a:spcBef>
              <a:spcAft>
                <a:spcPct val="0"/>
              </a:spcAft>
              <a:defRPr sz="6300">
                <a:solidFill>
                  <a:schemeClr val="tx2"/>
                </a:solidFill>
                <a:latin typeface="Helvetica" pitchFamily="34" charset="0"/>
              </a:defRPr>
            </a:lvl3pPr>
            <a:lvl4pPr fontAlgn="base">
              <a:spcBef>
                <a:spcPct val="0"/>
              </a:spcBef>
              <a:spcAft>
                <a:spcPct val="0"/>
              </a:spcAft>
              <a:defRPr sz="6300">
                <a:solidFill>
                  <a:schemeClr val="tx2"/>
                </a:solidFill>
                <a:latin typeface="Helvetica" pitchFamily="34" charset="0"/>
              </a:defRPr>
            </a:lvl4pPr>
            <a:lvl5pPr fontAlgn="base">
              <a:spcBef>
                <a:spcPct val="0"/>
              </a:spcBef>
              <a:spcAft>
                <a:spcPct val="0"/>
              </a:spcAft>
              <a:defRPr sz="6300">
                <a:solidFill>
                  <a:schemeClr val="tx2"/>
                </a:solidFill>
                <a:latin typeface="Helvetica" pitchFamily="34" charset="0"/>
              </a:defRPr>
            </a:lvl5pPr>
            <a:lvl6pPr marL="457200" fontAlgn="base">
              <a:spcBef>
                <a:spcPct val="0"/>
              </a:spcBef>
              <a:spcAft>
                <a:spcPct val="0"/>
              </a:spcAft>
              <a:defRPr sz="6300">
                <a:solidFill>
                  <a:schemeClr val="tx2"/>
                </a:solidFill>
                <a:latin typeface="Helvetica" pitchFamily="34" charset="0"/>
              </a:defRPr>
            </a:lvl6pPr>
            <a:lvl7pPr marL="914400" fontAlgn="base">
              <a:spcBef>
                <a:spcPct val="0"/>
              </a:spcBef>
              <a:spcAft>
                <a:spcPct val="0"/>
              </a:spcAft>
              <a:defRPr sz="6300">
                <a:solidFill>
                  <a:schemeClr val="tx2"/>
                </a:solidFill>
                <a:latin typeface="Helvetica" pitchFamily="34" charset="0"/>
              </a:defRPr>
            </a:lvl7pPr>
            <a:lvl8pPr marL="1371600" fontAlgn="base">
              <a:spcBef>
                <a:spcPct val="0"/>
              </a:spcBef>
              <a:spcAft>
                <a:spcPct val="0"/>
              </a:spcAft>
              <a:defRPr sz="6300">
                <a:solidFill>
                  <a:schemeClr val="tx2"/>
                </a:solidFill>
                <a:latin typeface="Helvetica" pitchFamily="34" charset="0"/>
              </a:defRPr>
            </a:lvl8pPr>
            <a:lvl9pPr marL="1828800" fontAlgn="base">
              <a:spcBef>
                <a:spcPct val="0"/>
              </a:spcBef>
              <a:spcAft>
                <a:spcPct val="0"/>
              </a:spcAft>
              <a:defRPr sz="6300">
                <a:solidFill>
                  <a:schemeClr val="tx2"/>
                </a:solidFill>
                <a:latin typeface="Helvetica" pitchFamily="34" charset="0"/>
              </a:defRPr>
            </a:lvl9pPr>
          </a:lstStyle>
          <a:p>
            <a:r>
              <a:rPr lang="en-GB" dirty="0"/>
              <a:t>What’s ‘The Ritz’ Connection?</a:t>
            </a:r>
          </a:p>
        </p:txBody>
      </p:sp>
    </p:spTree>
    <p:extLst>
      <p:ext uri="{BB962C8B-B14F-4D97-AF65-F5344CB8AC3E}">
        <p14:creationId xmlns:p14="http://schemas.microsoft.com/office/powerpoint/2010/main" val="110909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A6F3C-258A-FE76-787F-099B627BFF43}"/>
              </a:ext>
            </a:extLst>
          </p:cNvPr>
          <p:cNvSpPr>
            <a:spLocks noGrp="1"/>
          </p:cNvSpPr>
          <p:nvPr>
            <p:ph type="title"/>
          </p:nvPr>
        </p:nvSpPr>
        <p:spPr>
          <a:xfrm>
            <a:off x="1968499" y="172115"/>
            <a:ext cx="7443857" cy="861556"/>
          </a:xfrm>
          <a:solidFill>
            <a:srgbClr val="797E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en-GB" b="1" dirty="0">
                <a:solidFill>
                  <a:schemeClr val="bg1"/>
                </a:solidFill>
              </a:rPr>
              <a:t>Using Photographic Evidence </a:t>
            </a:r>
          </a:p>
        </p:txBody>
      </p:sp>
      <p:sp>
        <p:nvSpPr>
          <p:cNvPr id="3" name="Slide Number Placeholder 2">
            <a:extLst>
              <a:ext uri="{FF2B5EF4-FFF2-40B4-BE49-F238E27FC236}">
                <a16:creationId xmlns:a16="http://schemas.microsoft.com/office/drawing/2014/main" id="{B928CD0B-E220-8AD1-DB26-2C2E509B538E}"/>
              </a:ext>
            </a:extLst>
          </p:cNvPr>
          <p:cNvSpPr>
            <a:spLocks noGrp="1"/>
          </p:cNvSpPr>
          <p:nvPr>
            <p:ph type="sldNum" sz="quarter" idx="12"/>
          </p:nvPr>
        </p:nvSpPr>
        <p:spPr/>
        <p:txBody>
          <a:bodyPr/>
          <a:lstStyle/>
          <a:p>
            <a:fld id="{1147EEAF-DD4E-4CF4-BBA0-EAA76F911A92}" type="slidenum">
              <a:rPr lang="en-GB" altLang="en-US" smtClean="0"/>
              <a:pPr/>
              <a:t>8</a:t>
            </a:fld>
            <a:endParaRPr lang="en-GB" altLang="en-US"/>
          </a:p>
        </p:txBody>
      </p:sp>
      <p:sp>
        <p:nvSpPr>
          <p:cNvPr id="5" name="TextBox 4">
            <a:extLst>
              <a:ext uri="{FF2B5EF4-FFF2-40B4-BE49-F238E27FC236}">
                <a16:creationId xmlns:a16="http://schemas.microsoft.com/office/drawing/2014/main" id="{856E5843-AF34-9FC6-F98D-772AF810C789}"/>
              </a:ext>
            </a:extLst>
          </p:cNvPr>
          <p:cNvSpPr txBox="1"/>
          <p:nvPr/>
        </p:nvSpPr>
        <p:spPr>
          <a:xfrm>
            <a:off x="2107581" y="5524190"/>
            <a:ext cx="8463048" cy="923330"/>
          </a:xfrm>
          <a:prstGeom prst="rect">
            <a:avLst/>
          </a:prstGeom>
          <a:noFill/>
        </p:spPr>
        <p:txBody>
          <a:bodyPr wrap="square">
            <a:spAutoFit/>
          </a:bodyPr>
          <a:lstStyle/>
          <a:p>
            <a:r>
              <a:rPr lang="en-GB" dirty="0"/>
              <a:t>Some of these photographs can be seen here </a:t>
            </a:r>
            <a:r>
              <a:rPr lang="en-GB" dirty="0">
                <a:hlinkClick r:id="rId2"/>
              </a:rPr>
              <a:t>Royal Geographical Society - Shackleton’s legacy and the power of early Antarctic </a:t>
            </a:r>
            <a:r>
              <a:rPr lang="en-GB" dirty="0" err="1">
                <a:hlinkClick r:id="rId2"/>
              </a:rPr>
              <a:t>Photographery</a:t>
            </a:r>
            <a:r>
              <a:rPr lang="en-GB" dirty="0">
                <a:hlinkClick r:id="rId2"/>
              </a:rPr>
              <a:t> (rgs.org)</a:t>
            </a:r>
            <a:endParaRPr lang="en-GB" dirty="0"/>
          </a:p>
          <a:p>
            <a:endParaRPr lang="en-GB" dirty="0"/>
          </a:p>
        </p:txBody>
      </p:sp>
      <p:sp>
        <p:nvSpPr>
          <p:cNvPr id="6" name="TextBox 5">
            <a:extLst>
              <a:ext uri="{FF2B5EF4-FFF2-40B4-BE49-F238E27FC236}">
                <a16:creationId xmlns:a16="http://schemas.microsoft.com/office/drawing/2014/main" id="{B3F38C42-65C0-A57E-B738-4F72FF64ACA4}"/>
              </a:ext>
            </a:extLst>
          </p:cNvPr>
          <p:cNvSpPr txBox="1"/>
          <p:nvPr/>
        </p:nvSpPr>
        <p:spPr>
          <a:xfrm>
            <a:off x="1774135" y="2178162"/>
            <a:ext cx="9099274" cy="1200329"/>
          </a:xfrm>
          <a:prstGeom prst="rect">
            <a:avLst/>
          </a:prstGeom>
          <a:noFill/>
        </p:spPr>
        <p:txBody>
          <a:bodyPr wrap="square" rtlCol="0">
            <a:spAutoFit/>
          </a:bodyPr>
          <a:lstStyle/>
          <a:p>
            <a:pPr marL="342900" indent="-342900">
              <a:buFont typeface="Arial" panose="020B0604020202020204" pitchFamily="34" charset="0"/>
              <a:buChar char="•"/>
            </a:pPr>
            <a:r>
              <a:rPr lang="en-GB" sz="2400" b="1" dirty="0"/>
              <a:t>What do you notice in these photographs?</a:t>
            </a:r>
          </a:p>
          <a:p>
            <a:pPr marL="342900" indent="-342900">
              <a:buFont typeface="Arial" panose="020B0604020202020204" pitchFamily="34" charset="0"/>
              <a:buChar char="•"/>
            </a:pPr>
            <a:r>
              <a:rPr lang="en-GB" sz="2400" b="1" dirty="0"/>
              <a:t>What does this tell you about everyday life for these men?</a:t>
            </a:r>
          </a:p>
          <a:p>
            <a:pPr marL="342900" indent="-342900">
              <a:buFont typeface="Arial" panose="020B0604020202020204" pitchFamily="34" charset="0"/>
              <a:buChar char="•"/>
            </a:pPr>
            <a:r>
              <a:rPr lang="en-GB" sz="2400" b="1" dirty="0"/>
              <a:t>Is this reliable evidence?</a:t>
            </a:r>
          </a:p>
        </p:txBody>
      </p:sp>
      <p:sp>
        <p:nvSpPr>
          <p:cNvPr id="7" name="TextBox 6">
            <a:extLst>
              <a:ext uri="{FF2B5EF4-FFF2-40B4-BE49-F238E27FC236}">
                <a16:creationId xmlns:a16="http://schemas.microsoft.com/office/drawing/2014/main" id="{B98E9E47-E868-67D9-52CA-31BE99869980}"/>
              </a:ext>
            </a:extLst>
          </p:cNvPr>
          <p:cNvSpPr txBox="1"/>
          <p:nvPr/>
        </p:nvSpPr>
        <p:spPr>
          <a:xfrm>
            <a:off x="1898372" y="4522982"/>
            <a:ext cx="8806070" cy="923330"/>
          </a:xfrm>
          <a:prstGeom prst="rect">
            <a:avLst/>
          </a:prstGeom>
          <a:noFill/>
        </p:spPr>
        <p:txBody>
          <a:bodyPr wrap="square" rtlCol="0">
            <a:spAutoFit/>
          </a:bodyPr>
          <a:lstStyle/>
          <a:p>
            <a:r>
              <a:rPr lang="en-GB" i="1" dirty="0"/>
              <a:t>The following photographs were taken by Frank Hurley, their resident photographer, during the winter of 1915 when Shackleton’s crew and her ship the ‘Endurance’ were marooned in the pack ice before the final order to ‘Abandon Ship’ was given.</a:t>
            </a:r>
          </a:p>
        </p:txBody>
      </p:sp>
    </p:spTree>
    <p:extLst>
      <p:ext uri="{BB962C8B-B14F-4D97-AF65-F5344CB8AC3E}">
        <p14:creationId xmlns:p14="http://schemas.microsoft.com/office/powerpoint/2010/main" val="150402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6329BE-D117-3C8F-8578-523C00DD8CF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97593" y="152400"/>
            <a:ext cx="10503600" cy="6092687"/>
          </a:xfrm>
          <a:prstGeom prst="rect">
            <a:avLst/>
          </a:prstGeom>
        </p:spPr>
      </p:pic>
      <p:sp>
        <p:nvSpPr>
          <p:cNvPr id="2" name="Slide Number Placeholder 1">
            <a:extLst>
              <a:ext uri="{FF2B5EF4-FFF2-40B4-BE49-F238E27FC236}">
                <a16:creationId xmlns:a16="http://schemas.microsoft.com/office/drawing/2014/main" id="{22AFF5C2-D9B5-09AA-93C8-0154A20D3842}"/>
              </a:ext>
            </a:extLst>
          </p:cNvPr>
          <p:cNvSpPr>
            <a:spLocks noGrp="1"/>
          </p:cNvSpPr>
          <p:nvPr>
            <p:ph type="sldNum" sz="quarter" idx="12"/>
          </p:nvPr>
        </p:nvSpPr>
        <p:spPr/>
        <p:txBody>
          <a:bodyPr/>
          <a:lstStyle/>
          <a:p>
            <a:fld id="{C3D577BE-B60F-4443-89BA-AC6850FF3B72}" type="slidenum">
              <a:rPr lang="en-GB" altLang="en-US" smtClean="0"/>
              <a:pPr/>
              <a:t>9</a:t>
            </a:fld>
            <a:endParaRPr lang="en-GB" altLang="en-US"/>
          </a:p>
        </p:txBody>
      </p:sp>
      <p:sp>
        <p:nvSpPr>
          <p:cNvPr id="4" name="TextBox 3">
            <a:extLst>
              <a:ext uri="{FF2B5EF4-FFF2-40B4-BE49-F238E27FC236}">
                <a16:creationId xmlns:a16="http://schemas.microsoft.com/office/drawing/2014/main" id="{0A636824-01A6-EAC2-ABF8-95144234C415}"/>
              </a:ext>
            </a:extLst>
          </p:cNvPr>
          <p:cNvSpPr txBox="1"/>
          <p:nvPr/>
        </p:nvSpPr>
        <p:spPr>
          <a:xfrm>
            <a:off x="8845828" y="2420179"/>
            <a:ext cx="3110948" cy="2185214"/>
          </a:xfrm>
          <a:prstGeom prst="rect">
            <a:avLst/>
          </a:prstGeom>
          <a:solidFill>
            <a:schemeClr val="bg1"/>
          </a:solidFill>
        </p:spPr>
        <p:txBody>
          <a:bodyPr wrap="square" rtlCol="0">
            <a:spAutoFit/>
          </a:bodyPr>
          <a:lstStyle>
            <a:defPPr>
              <a:defRPr lang="en-US"/>
            </a:defPPr>
            <a:lvl1pPr>
              <a:defRPr sz="1400"/>
            </a:lvl1pPr>
          </a:lstStyle>
          <a:p>
            <a:r>
              <a:rPr lang="en-GB" sz="2000" dirty="0"/>
              <a:t>‘The Scientists washing down the Ritz.” Living quarters in the hold with James Wordie, Alfred Cheetham and Alexander Macklin (left to right). </a:t>
            </a:r>
          </a:p>
          <a:p>
            <a:r>
              <a:rPr lang="en-GB" sz="1600" dirty="0"/>
              <a:t>Glass plate negative, S0000161 </a:t>
            </a:r>
          </a:p>
        </p:txBody>
      </p:sp>
      <p:sp>
        <p:nvSpPr>
          <p:cNvPr id="6" name="TextBox 5">
            <a:extLst>
              <a:ext uri="{FF2B5EF4-FFF2-40B4-BE49-F238E27FC236}">
                <a16:creationId xmlns:a16="http://schemas.microsoft.com/office/drawing/2014/main" id="{9FCF8460-5721-7512-EBE8-B84997A3AFC4}"/>
              </a:ext>
            </a:extLst>
          </p:cNvPr>
          <p:cNvSpPr txBox="1"/>
          <p:nvPr/>
        </p:nvSpPr>
        <p:spPr>
          <a:xfrm>
            <a:off x="77051" y="6464803"/>
            <a:ext cx="2485396" cy="307777"/>
          </a:xfrm>
          <a:prstGeom prst="rect">
            <a:avLst/>
          </a:prstGeom>
          <a:noFill/>
        </p:spPr>
        <p:txBody>
          <a:bodyPr wrap="square" rtlCol="0">
            <a:spAutoFit/>
          </a:bodyPr>
          <a:lstStyle>
            <a:defPPr>
              <a:defRPr lang="en-US"/>
            </a:defPPr>
            <a:lvl1pPr>
              <a:defRPr sz="1400"/>
            </a:lvl1pPr>
          </a:lstStyle>
          <a:p>
            <a:r>
              <a:rPr lang="en-GB" dirty="0"/>
              <a:t>Photographer Frank Hurley</a:t>
            </a:r>
          </a:p>
        </p:txBody>
      </p:sp>
      <p:sp>
        <p:nvSpPr>
          <p:cNvPr id="7" name="TextBox 6">
            <a:extLst>
              <a:ext uri="{FF2B5EF4-FFF2-40B4-BE49-F238E27FC236}">
                <a16:creationId xmlns:a16="http://schemas.microsoft.com/office/drawing/2014/main" id="{113B4385-09C8-1D8B-E65E-E0204DDB772E}"/>
              </a:ext>
            </a:extLst>
          </p:cNvPr>
          <p:cNvSpPr txBox="1"/>
          <p:nvPr/>
        </p:nvSpPr>
        <p:spPr>
          <a:xfrm>
            <a:off x="77051" y="219195"/>
            <a:ext cx="392596" cy="369332"/>
          </a:xfrm>
          <a:prstGeom prst="rect">
            <a:avLst/>
          </a:prstGeom>
          <a:solidFill>
            <a:schemeClr val="bg1"/>
          </a:solidFill>
        </p:spPr>
        <p:txBody>
          <a:bodyPr wrap="square" rtlCol="0">
            <a:spAutoFit/>
          </a:bodyPr>
          <a:lstStyle/>
          <a:p>
            <a:r>
              <a:rPr lang="en-GB" dirty="0"/>
              <a:t>1</a:t>
            </a:r>
          </a:p>
        </p:txBody>
      </p:sp>
      <p:sp>
        <p:nvSpPr>
          <p:cNvPr id="9" name="TextBox 8">
            <a:extLst>
              <a:ext uri="{FF2B5EF4-FFF2-40B4-BE49-F238E27FC236}">
                <a16:creationId xmlns:a16="http://schemas.microsoft.com/office/drawing/2014/main" id="{EDF2E2ED-76F6-50D1-CA62-3DA3CED94D88}"/>
              </a:ext>
            </a:extLst>
          </p:cNvPr>
          <p:cNvSpPr txBox="1"/>
          <p:nvPr/>
        </p:nvSpPr>
        <p:spPr>
          <a:xfrm>
            <a:off x="2937014" y="6310914"/>
            <a:ext cx="8652012" cy="307777"/>
          </a:xfrm>
          <a:prstGeom prst="rect">
            <a:avLst/>
          </a:prstGeom>
          <a:noFill/>
        </p:spPr>
        <p:txBody>
          <a:bodyPr wrap="square">
            <a:spAutoFit/>
          </a:bodyPr>
          <a:lstStyle/>
          <a:p>
            <a:r>
              <a:rPr lang="en-GB" sz="1400" dirty="0">
                <a:hlinkClick r:id="rId3"/>
              </a:rPr>
              <a:t>Royal Geographical Society - Shackleton’s legacy and the power of early Antarctic photography (rgs.org)</a:t>
            </a:r>
            <a:endParaRPr lang="en-GB" sz="1400" dirty="0"/>
          </a:p>
        </p:txBody>
      </p:sp>
    </p:spTree>
    <p:extLst>
      <p:ext uri="{BB962C8B-B14F-4D97-AF65-F5344CB8AC3E}">
        <p14:creationId xmlns:p14="http://schemas.microsoft.com/office/powerpoint/2010/main" val="1220298463"/>
      </p:ext>
    </p:extLst>
  </p:cSld>
  <p:clrMapOvr>
    <a:masterClrMapping/>
  </p:clrMapOvr>
</p:sld>
</file>

<file path=ppt/theme/theme1.xml><?xml version="1.0" encoding="utf-8"?>
<a:theme xmlns:a="http://schemas.openxmlformats.org/drawingml/2006/main" name="RGS-IBG master slid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1344</Words>
  <Application>Microsoft Office PowerPoint</Application>
  <PresentationFormat>Widescreen</PresentationFormat>
  <Paragraphs>192</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Helvetica</vt:lpstr>
      <vt:lpstr>Times New Roman</vt:lpstr>
      <vt:lpstr>Wingdings</vt:lpstr>
      <vt:lpstr>RGS-IBG master slide</vt:lpstr>
      <vt:lpstr>4. Abandon Ship!</vt:lpstr>
      <vt:lpstr>PowerPoint Presentation</vt:lpstr>
      <vt:lpstr>Abandon Ship!</vt:lpstr>
      <vt:lpstr>Timeline </vt:lpstr>
      <vt:lpstr>PowerPoint Presentation</vt:lpstr>
      <vt:lpstr>PowerPoint Presentation</vt:lpstr>
      <vt:lpstr>PowerPoint Presentation</vt:lpstr>
      <vt:lpstr>Using Photographic Evidence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and Now: setting out for an Antarctic Adventure</dc:title>
  <dc:creator>Paula Owens</dc:creator>
  <cp:lastModifiedBy>Paula Owens</cp:lastModifiedBy>
  <cp:revision>7</cp:revision>
  <dcterms:created xsi:type="dcterms:W3CDTF">2022-02-08T14:06:58Z</dcterms:created>
  <dcterms:modified xsi:type="dcterms:W3CDTF">2022-10-28T04:19:34Z</dcterms:modified>
</cp:coreProperties>
</file>