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2" r:id="rId2"/>
    <p:sldId id="305" r:id="rId3"/>
    <p:sldId id="282" r:id="rId4"/>
    <p:sldId id="281" r:id="rId5"/>
    <p:sldId id="289" r:id="rId6"/>
    <p:sldId id="304" r:id="rId7"/>
    <p:sldId id="300" r:id="rId8"/>
    <p:sldId id="301" r:id="rId9"/>
    <p:sldId id="302" r:id="rId10"/>
    <p:sldId id="306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160"/>
    <a:srgbClr val="797E01"/>
    <a:srgbClr val="B70005"/>
    <a:srgbClr val="01415B"/>
    <a:srgbClr val="D6621A"/>
    <a:srgbClr val="CE5300"/>
    <a:srgbClr val="D657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 varScale="1">
        <p:scale>
          <a:sx n="86" d="100"/>
          <a:sy n="86" d="100"/>
        </p:scale>
        <p:origin x="1382" y="67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NrVfk6krK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gs.org/in-the-field/field-research-programme/cities/dhak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dirty="0"/>
              <a:t>Sabina’s story </a:t>
            </a:r>
            <a:br>
              <a:rPr lang="en-GB" dirty="0"/>
            </a:br>
            <a:r>
              <a:rPr lang="en-GB" dirty="0"/>
              <a:t>(Dhaka)</a:t>
            </a:r>
            <a:br>
              <a:rPr lang="en-GB" b="1" dirty="0"/>
            </a:b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Watch the </a:t>
            </a:r>
            <a:r>
              <a:rPr lang="en-GB" altLang="en-US" dirty="0">
                <a:hlinkClick r:id="rId2"/>
              </a:rPr>
              <a:t>video</a:t>
            </a:r>
            <a:r>
              <a:rPr lang="en-GB" altLang="en-US" dirty="0"/>
              <a:t> which tells the story of an internal migration in Sri Lanka </a:t>
            </a:r>
          </a:p>
          <a:p>
            <a:r>
              <a:rPr lang="en-GB" altLang="en-US" dirty="0"/>
              <a:t>Complete the </a:t>
            </a:r>
            <a:r>
              <a:rPr lang="en-GB" altLang="en-US" u="sng" dirty="0"/>
              <a:t>worksheet (INSERT LINK)</a:t>
            </a:r>
          </a:p>
          <a:p>
            <a:r>
              <a:rPr lang="en-GB" altLang="en-US" dirty="0"/>
              <a:t>Read through the story board about Sabina’s life and complete the activities that follow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To find out more about the Migrants on the margins research in Dhaka visit</a:t>
            </a:r>
          </a:p>
          <a:p>
            <a:pPr marL="0" indent="0" algn="ctr">
              <a:buNone/>
            </a:pPr>
            <a:r>
              <a:rPr lang="en-GB" altLang="en-US" dirty="0">
                <a:hlinkClick r:id="rId2"/>
              </a:rPr>
              <a:t>https://www.rgs.org/in-the-field/field-research-programme/cities/dhaka/</a:t>
            </a:r>
            <a:r>
              <a:rPr lang="en-GB" altLang="en-US" dirty="0"/>
              <a:t>  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Further links</a:t>
            </a:r>
          </a:p>
        </p:txBody>
      </p:sp>
    </p:spTree>
    <p:extLst>
      <p:ext uri="{BB962C8B-B14F-4D97-AF65-F5344CB8AC3E}">
        <p14:creationId xmlns:p14="http://schemas.microsoft.com/office/powerpoint/2010/main" val="349793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518EAE-0EFF-448D-B2BE-3D9FFF192D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797"/>
            <a:ext cx="9144000" cy="65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4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First level bullet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2B1CB-A780-4C36-A1FE-8EB3D532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36"/>
            <a:ext cx="9144000" cy="64657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First level bullet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8CB23-BD23-4F39-A22A-BF878EE54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68" y="295276"/>
            <a:ext cx="9144000" cy="6263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First level bullet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BAE42-1C0B-4C9B-9762-78AECCBE5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778"/>
            <a:ext cx="9144000" cy="64124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8D8D-6333-4964-9B64-84814D05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4B86D-B6A0-4B36-A609-C3B5C445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419C1-03F4-4979-BDD4-F074209FD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639"/>
            <a:ext cx="9144000" cy="6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6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Activity 1 – Interview with Sabina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Your task is to produce an article to highlight that migration stories can be positive.</a:t>
            </a:r>
          </a:p>
          <a:p>
            <a:pPr lvl="1"/>
            <a:r>
              <a:rPr lang="en-GB" altLang="en-US" dirty="0"/>
              <a:t>Decide on a headline</a:t>
            </a:r>
          </a:p>
          <a:p>
            <a:pPr lvl="1"/>
            <a:r>
              <a:rPr lang="en-GB" altLang="en-US" dirty="0"/>
              <a:t>Write the article as a Q&amp;A style</a:t>
            </a:r>
          </a:p>
          <a:p>
            <a:pPr lvl="1"/>
            <a:r>
              <a:rPr lang="en-GB" altLang="en-US" dirty="0"/>
              <a:t>Think about which parts of Sabina’s life would you focus on?</a:t>
            </a:r>
          </a:p>
          <a:p>
            <a:pPr lvl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3287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What are the push-pull factors that accompany Sabina’s story? Place these into the table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Activity 2 – Why Dhaka?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21D9A4-F65D-4A50-8E28-BBC7B6472824}"/>
              </a:ext>
            </a:extLst>
          </p:cNvPr>
          <p:cNvSpPr txBox="1"/>
          <p:nvPr/>
        </p:nvSpPr>
        <p:spPr>
          <a:xfrm>
            <a:off x="179512" y="4005064"/>
            <a:ext cx="22322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Flooding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CA7F5-D4F6-4315-844F-9201B764A0B3}"/>
              </a:ext>
            </a:extLst>
          </p:cNvPr>
          <p:cNvSpPr txBox="1"/>
          <p:nvPr/>
        </p:nvSpPr>
        <p:spPr>
          <a:xfrm>
            <a:off x="443372" y="4792642"/>
            <a:ext cx="22322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Love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63A09-153F-4257-B565-23876D68B406}"/>
              </a:ext>
            </a:extLst>
          </p:cNvPr>
          <p:cNvSpPr txBox="1"/>
          <p:nvPr/>
        </p:nvSpPr>
        <p:spPr>
          <a:xfrm>
            <a:off x="3188077" y="3961957"/>
            <a:ext cx="22322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Arranged marriage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BD51A-4B1B-482A-AB57-05821558140E}"/>
              </a:ext>
            </a:extLst>
          </p:cNvPr>
          <p:cNvSpPr txBox="1"/>
          <p:nvPr/>
        </p:nvSpPr>
        <p:spPr>
          <a:xfrm>
            <a:off x="3455876" y="6027797"/>
            <a:ext cx="22322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Community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F64F4C-6EA8-438B-BF22-03646554E547}"/>
              </a:ext>
            </a:extLst>
          </p:cNvPr>
          <p:cNvSpPr txBox="1"/>
          <p:nvPr/>
        </p:nvSpPr>
        <p:spPr>
          <a:xfrm>
            <a:off x="4427984" y="4672235"/>
            <a:ext cx="22322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Food shortage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0EDA47-A826-4D60-88DC-0E071AE02891}"/>
              </a:ext>
            </a:extLst>
          </p:cNvPr>
          <p:cNvSpPr txBox="1"/>
          <p:nvPr/>
        </p:nvSpPr>
        <p:spPr>
          <a:xfrm>
            <a:off x="5868144" y="5281136"/>
            <a:ext cx="22322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School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5A4FF-1DC9-456A-85E2-15F37E08E2AB}"/>
              </a:ext>
            </a:extLst>
          </p:cNvPr>
          <p:cNvSpPr txBox="1"/>
          <p:nvPr/>
        </p:nvSpPr>
        <p:spPr>
          <a:xfrm>
            <a:off x="251520" y="5949553"/>
            <a:ext cx="22322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Family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0FB44F-5AF1-45C5-A7C6-BF68EAC637D3}"/>
              </a:ext>
            </a:extLst>
          </p:cNvPr>
          <p:cNvSpPr txBox="1"/>
          <p:nvPr/>
        </p:nvSpPr>
        <p:spPr>
          <a:xfrm>
            <a:off x="6503876" y="6016509"/>
            <a:ext cx="246061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Work on a rice paddy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AC5E9D-C531-44ED-967B-26AC2A1751A1}"/>
              </a:ext>
            </a:extLst>
          </p:cNvPr>
          <p:cNvSpPr txBox="1"/>
          <p:nvPr/>
        </p:nvSpPr>
        <p:spPr>
          <a:xfrm>
            <a:off x="6221312" y="3932878"/>
            <a:ext cx="22322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Work in a factory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64E6AF-755F-4BC4-8F2F-A3D612331CE9}"/>
              </a:ext>
            </a:extLst>
          </p:cNvPr>
          <p:cNvSpPr txBox="1"/>
          <p:nvPr/>
        </p:nvSpPr>
        <p:spPr>
          <a:xfrm>
            <a:off x="2615459" y="5346017"/>
            <a:ext cx="22322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Housing</a:t>
            </a:r>
          </a:p>
        </p:txBody>
      </p:sp>
    </p:spTree>
    <p:extLst>
      <p:ext uri="{BB962C8B-B14F-4D97-AF65-F5344CB8AC3E}">
        <p14:creationId xmlns:p14="http://schemas.microsoft.com/office/powerpoint/2010/main" val="222448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Sabina’s Migration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12A6E6-2958-43C0-9916-9447AE714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998910"/>
              </p:ext>
            </p:extLst>
          </p:nvPr>
        </p:nvGraphicFramePr>
        <p:xfrm>
          <a:off x="803920" y="2348880"/>
          <a:ext cx="7728520" cy="33123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64260">
                  <a:extLst>
                    <a:ext uri="{9D8B030D-6E8A-4147-A177-3AD203B41FA5}">
                      <a16:colId xmlns:a16="http://schemas.microsoft.com/office/drawing/2014/main" val="2779746234"/>
                    </a:ext>
                  </a:extLst>
                </a:gridCol>
                <a:gridCol w="3864260">
                  <a:extLst>
                    <a:ext uri="{9D8B030D-6E8A-4147-A177-3AD203B41FA5}">
                      <a16:colId xmlns:a16="http://schemas.microsoft.com/office/drawing/2014/main" val="3783520209"/>
                    </a:ext>
                  </a:extLst>
                </a:gridCol>
              </a:tblGrid>
              <a:tr h="473195">
                <a:tc>
                  <a:txBody>
                    <a:bodyPr/>
                    <a:lstStyle/>
                    <a:p>
                      <a:r>
                        <a:rPr lang="en-GB" dirty="0"/>
                        <a:t>Push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Pull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982853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018470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981978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82976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48573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37364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1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019705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129</TotalTime>
  <Words>203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Helvetica</vt:lpstr>
      <vt:lpstr>Times New Roman</vt:lpstr>
      <vt:lpstr>Wingdings</vt:lpstr>
      <vt:lpstr>RGS-IBG master slide</vt:lpstr>
      <vt:lpstr>Sabina’s story  (Dhaka)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 – Interview with Sabina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 Pinfield</dc:creator>
  <cp:lastModifiedBy>Sarah Badger</cp:lastModifiedBy>
  <cp:revision>22</cp:revision>
  <dcterms:created xsi:type="dcterms:W3CDTF">2018-10-26T14:47:48Z</dcterms:created>
  <dcterms:modified xsi:type="dcterms:W3CDTF">2019-07-18T10:32:34Z</dcterms:modified>
</cp:coreProperties>
</file>