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256" r:id="rId5"/>
    <p:sldId id="257" r:id="rId6"/>
    <p:sldId id="258" r:id="rId7"/>
    <p:sldId id="259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6" d="100"/>
          <a:sy n="86" d="100"/>
        </p:scale>
        <p:origin x="562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tableStyles" Target="tableStyle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theme" Target="theme/theme1.xml"/><Relationship Id="rId5" Type="http://schemas.openxmlformats.org/officeDocument/2006/relationships/slide" Target="slides/slide1.xml"/><Relationship Id="rId10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AE47CB-1A50-487D-996A-60932D3BAF3A}" type="datetimeFigureOut">
              <a:rPr lang="en-GB" smtClean="0"/>
              <a:t>11/05/2021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2FCDB3-BB18-4CC7-886D-EEDEA988C52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765716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AE47CB-1A50-487D-996A-60932D3BAF3A}" type="datetimeFigureOut">
              <a:rPr lang="en-GB" smtClean="0"/>
              <a:t>11/05/2021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2FCDB3-BB18-4CC7-886D-EEDEA988C52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969728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AE47CB-1A50-487D-996A-60932D3BAF3A}" type="datetimeFigureOut">
              <a:rPr lang="en-GB" smtClean="0"/>
              <a:t>11/05/2021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2FCDB3-BB18-4CC7-886D-EEDEA988C52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348927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AE47CB-1A50-487D-996A-60932D3BAF3A}" type="datetimeFigureOut">
              <a:rPr lang="en-GB" smtClean="0"/>
              <a:t>11/05/2021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2FCDB3-BB18-4CC7-886D-EEDEA988C52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068646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AE47CB-1A50-487D-996A-60932D3BAF3A}" type="datetimeFigureOut">
              <a:rPr lang="en-GB" smtClean="0"/>
              <a:t>11/05/2021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2FCDB3-BB18-4CC7-886D-EEDEA988C52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088913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AE47CB-1A50-487D-996A-60932D3BAF3A}" type="datetimeFigureOut">
              <a:rPr lang="en-GB" smtClean="0"/>
              <a:t>11/05/2021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2FCDB3-BB18-4CC7-886D-EEDEA988C52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311515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AE47CB-1A50-487D-996A-60932D3BAF3A}" type="datetimeFigureOut">
              <a:rPr lang="en-GB" smtClean="0"/>
              <a:t>11/05/2021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2FCDB3-BB18-4CC7-886D-EEDEA988C52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909243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AE47CB-1A50-487D-996A-60932D3BAF3A}" type="datetimeFigureOut">
              <a:rPr lang="en-GB" smtClean="0"/>
              <a:t>11/05/2021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2FCDB3-BB18-4CC7-886D-EEDEA988C52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476614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AE47CB-1A50-487D-996A-60932D3BAF3A}" type="datetimeFigureOut">
              <a:rPr lang="en-GB" smtClean="0"/>
              <a:t>11/05/2021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2FCDB3-BB18-4CC7-886D-EEDEA988C52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135437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AE47CB-1A50-487D-996A-60932D3BAF3A}" type="datetimeFigureOut">
              <a:rPr lang="en-GB" smtClean="0"/>
              <a:t>11/05/2021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2FCDB3-BB18-4CC7-886D-EEDEA988C52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886770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AE47CB-1A50-487D-996A-60932D3BAF3A}" type="datetimeFigureOut">
              <a:rPr lang="en-GB" smtClean="0"/>
              <a:t>11/05/2021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2FCDB3-BB18-4CC7-886D-EEDEA988C52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213478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5AE47CB-1A50-487D-996A-60932D3BAF3A}" type="datetimeFigureOut">
              <a:rPr lang="en-GB" smtClean="0"/>
              <a:t>11/05/2021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2FCDB3-BB18-4CC7-886D-EEDEA988C52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138575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hyperlink" Target="https://canvas.bham.ac.uk/courses/52405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8.png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435928" y="-1"/>
            <a:ext cx="8756072" cy="1838325"/>
          </a:xfrm>
        </p:spPr>
        <p:txBody>
          <a:bodyPr>
            <a:normAutofit/>
          </a:bodyPr>
          <a:lstStyle/>
          <a:p>
            <a:r>
              <a:rPr lang="en-GB" dirty="0"/>
              <a:t>Using </a:t>
            </a:r>
            <a:r>
              <a:rPr lang="en-GB" dirty="0" err="1"/>
              <a:t>BiFOR</a:t>
            </a:r>
            <a:r>
              <a:rPr lang="en-GB" dirty="0"/>
              <a:t> to teach the carbon cycle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11841" r="14714"/>
          <a:stretch/>
        </p:blipFill>
        <p:spPr>
          <a:xfrm>
            <a:off x="2041236" y="2286144"/>
            <a:ext cx="7555346" cy="341947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2946551" cy="116846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1192675"/>
            <a:ext cx="2566210" cy="1069254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20073" y="6345382"/>
            <a:ext cx="456276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@</a:t>
            </a:r>
            <a:r>
              <a:rPr lang="en-GB" dirty="0" err="1"/>
              <a:t>charlotteexton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3475138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435928" y="-1"/>
            <a:ext cx="8756072" cy="1838325"/>
          </a:xfrm>
        </p:spPr>
        <p:txBody>
          <a:bodyPr>
            <a:normAutofit/>
          </a:bodyPr>
          <a:lstStyle/>
          <a:p>
            <a:r>
              <a:rPr lang="en-GB" dirty="0"/>
              <a:t>Using </a:t>
            </a:r>
            <a:r>
              <a:rPr lang="en-GB" dirty="0" err="1"/>
              <a:t>BiFOR</a:t>
            </a:r>
            <a:r>
              <a:rPr lang="en-GB" dirty="0"/>
              <a:t> to teach the carbon cycle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2946551" cy="116846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192675"/>
            <a:ext cx="2566210" cy="1069254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33415" y="2261929"/>
            <a:ext cx="4574541" cy="3542002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369455" y="2530764"/>
            <a:ext cx="5781963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/>
              <a:t>Aims to understand the impacts of climate change on forests</a:t>
            </a:r>
          </a:p>
          <a:p>
            <a:endParaRPr lang="en-GB" sz="3200" dirty="0"/>
          </a:p>
          <a:p>
            <a:r>
              <a:rPr lang="en-GB" sz="3200" dirty="0"/>
              <a:t>FACE- free air carbon experiment </a:t>
            </a:r>
          </a:p>
        </p:txBody>
      </p:sp>
    </p:spTree>
    <p:extLst>
      <p:ext uri="{BB962C8B-B14F-4D97-AF65-F5344CB8AC3E}">
        <p14:creationId xmlns:p14="http://schemas.microsoft.com/office/powerpoint/2010/main" val="307377273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435928" y="-1"/>
            <a:ext cx="8756072" cy="1838325"/>
          </a:xfrm>
        </p:spPr>
        <p:txBody>
          <a:bodyPr>
            <a:normAutofit/>
          </a:bodyPr>
          <a:lstStyle/>
          <a:p>
            <a:r>
              <a:rPr lang="en-GB" dirty="0"/>
              <a:t>Using </a:t>
            </a:r>
            <a:r>
              <a:rPr lang="en-GB" dirty="0" err="1"/>
              <a:t>BiFOR</a:t>
            </a:r>
            <a:r>
              <a:rPr lang="en-GB" dirty="0"/>
              <a:t> to teach the carbon cycle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2946551" cy="116846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192675"/>
            <a:ext cx="2566210" cy="1069254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2261929"/>
            <a:ext cx="7869828" cy="466632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197026" y="2191674"/>
            <a:ext cx="4743694" cy="2114659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342500" y="4524837"/>
            <a:ext cx="4692891" cy="2095608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115918" y="1916812"/>
            <a:ext cx="419909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>
                <a:hlinkClick r:id="rId7"/>
              </a:rPr>
              <a:t>https://canvas.bham.ac.uk/courses/52405</a:t>
            </a:r>
            <a:r>
              <a:rPr lang="en-GB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51218052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435928" y="-1"/>
            <a:ext cx="8756072" cy="1838325"/>
          </a:xfrm>
        </p:spPr>
        <p:txBody>
          <a:bodyPr>
            <a:normAutofit/>
          </a:bodyPr>
          <a:lstStyle/>
          <a:p>
            <a:r>
              <a:rPr lang="en-GB" dirty="0"/>
              <a:t>Using </a:t>
            </a:r>
            <a:r>
              <a:rPr lang="en-GB" dirty="0" err="1"/>
              <a:t>BiFOR</a:t>
            </a:r>
            <a:r>
              <a:rPr lang="en-GB" dirty="0"/>
              <a:t> to teach the carbon cycle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2946551" cy="116846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192675"/>
            <a:ext cx="2566210" cy="1069254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73924" y="1925319"/>
            <a:ext cx="4574541" cy="3542002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358" y="5130711"/>
            <a:ext cx="8934909" cy="1727289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32509" y="2089061"/>
            <a:ext cx="6456218" cy="29546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400" dirty="0"/>
              <a:t>Secondary (altered data) so not appropriate for NEA but great data exercise- using a control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400" dirty="0"/>
              <a:t>Key themes – ecosystem resilience, uncertainty, threshold, decision-making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400" dirty="0"/>
              <a:t>Carbon cycle – water cycle links. Rate of growth with added carbon dioxide to simulate possible future levels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8345925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2395603C731374487A3325471A26677" ma:contentTypeVersion="35" ma:contentTypeDescription="Create a new document." ma:contentTypeScope="" ma:versionID="27ffba4e2e5d053fccfea6b9b700f863">
  <xsd:schema xmlns:xsd="http://www.w3.org/2001/XMLSchema" xmlns:xs="http://www.w3.org/2001/XMLSchema" xmlns:p="http://schemas.microsoft.com/office/2006/metadata/properties" xmlns:ns3="5f447314-d7d0-4bcb-8c5f-867ad17633bb" xmlns:ns4="88e0d908-6928-4f34-a448-ffd21d8bcfce" targetNamespace="http://schemas.microsoft.com/office/2006/metadata/properties" ma:root="true" ma:fieldsID="3f9af302600e63026e07bb2d4048dea6" ns3:_="" ns4:_="">
    <xsd:import namespace="5f447314-d7d0-4bcb-8c5f-867ad17633bb"/>
    <xsd:import namespace="88e0d908-6928-4f34-a448-ffd21d8bcfce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NotebookType" minOccurs="0"/>
                <xsd:element ref="ns3:FolderType" minOccurs="0"/>
                <xsd:element ref="ns3:CultureName" minOccurs="0"/>
                <xsd:element ref="ns3:AppVersion" minOccurs="0"/>
                <xsd:element ref="ns3:TeamsChannelId" minOccurs="0"/>
                <xsd:element ref="ns3:Owner" minOccurs="0"/>
                <xsd:element ref="ns3:DefaultSectionNames" minOccurs="0"/>
                <xsd:element ref="ns3:Templates" minOccurs="0"/>
                <xsd:element ref="ns3:Teachers" minOccurs="0"/>
                <xsd:element ref="ns3:Students" minOccurs="0"/>
                <xsd:element ref="ns3:Student_Groups" minOccurs="0"/>
                <xsd:element ref="ns3:Invited_Teachers" minOccurs="0"/>
                <xsd:element ref="ns3:Invited_Students" minOccurs="0"/>
                <xsd:element ref="ns3:Self_Registration_Enabled" minOccurs="0"/>
                <xsd:element ref="ns3:Has_Teacher_Only_SectionGroup" minOccurs="0"/>
                <xsd:element ref="ns3:Is_Collaboration_Space_Locked" minOccurs="0"/>
                <xsd:element ref="ns3:IsNotebookLocked" minOccurs="0"/>
                <xsd:element ref="ns4:SharedWithUsers" minOccurs="0"/>
                <xsd:element ref="ns4:SharedWithDetails" minOccurs="0"/>
                <xsd:element ref="ns4:SharingHintHash" minOccurs="0"/>
                <xsd:element ref="ns3:Math_Settings" minOccurs="0"/>
                <xsd:element ref="ns3:Distribution_Groups" minOccurs="0"/>
                <xsd:element ref="ns3:LMS_Mappings" minOccurs="0"/>
                <xsd:element ref="ns3:Leaders" minOccurs="0"/>
                <xsd:element ref="ns3:Members" minOccurs="0"/>
                <xsd:element ref="ns3:Member_Groups" minOccurs="0"/>
                <xsd:element ref="ns3:Invited_Leaders" minOccurs="0"/>
                <xsd:element ref="ns3:Invited_Members" minOccurs="0"/>
                <xsd:element ref="ns3:Has_Leaders_Only_SectionGroup" minOccurs="0"/>
                <xsd:element ref="ns3:MediaServiceAutoKeyPoints" minOccurs="0"/>
                <xsd:element ref="ns3:MediaServiceKeyPoints" minOccurs="0"/>
                <xsd:element ref="ns3:MediaServiceDateTaken" minOccurs="0"/>
                <xsd:element ref="ns3:MediaServiceAutoTag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f447314-d7d0-4bcb-8c5f-867ad17633bb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NotebookType" ma:index="10" nillable="true" ma:displayName="Notebook Type" ma:internalName="NotebookType">
      <xsd:simpleType>
        <xsd:restriction base="dms:Text"/>
      </xsd:simpleType>
    </xsd:element>
    <xsd:element name="FolderType" ma:index="11" nillable="true" ma:displayName="Folder Type" ma:internalName="FolderType">
      <xsd:simpleType>
        <xsd:restriction base="dms:Text"/>
      </xsd:simpleType>
    </xsd:element>
    <xsd:element name="CultureName" ma:index="12" nillable="true" ma:displayName="Culture Name" ma:internalName="CultureName">
      <xsd:simpleType>
        <xsd:restriction base="dms:Text"/>
      </xsd:simpleType>
    </xsd:element>
    <xsd:element name="AppVersion" ma:index="13" nillable="true" ma:displayName="App Version" ma:internalName="AppVersion">
      <xsd:simpleType>
        <xsd:restriction base="dms:Text"/>
      </xsd:simpleType>
    </xsd:element>
    <xsd:element name="TeamsChannelId" ma:index="14" nillable="true" ma:displayName="Teams Channel Id" ma:internalName="TeamsChannelId">
      <xsd:simpleType>
        <xsd:restriction base="dms:Text"/>
      </xsd:simpleType>
    </xsd:element>
    <xsd:element name="Owner" ma:index="15" nillable="true" ma:displayName="Owner" ma:internalName="Owner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DefaultSectionNames" ma:index="16" nillable="true" ma:displayName="Default Section Names" ma:internalName="DefaultSectionNames">
      <xsd:simpleType>
        <xsd:restriction base="dms:Note">
          <xsd:maxLength value="255"/>
        </xsd:restriction>
      </xsd:simpleType>
    </xsd:element>
    <xsd:element name="Templates" ma:index="17" nillable="true" ma:displayName="Templates" ma:internalName="Templates">
      <xsd:simpleType>
        <xsd:restriction base="dms:Note">
          <xsd:maxLength value="255"/>
        </xsd:restriction>
      </xsd:simpleType>
    </xsd:element>
    <xsd:element name="Teachers" ma:index="18" nillable="true" ma:displayName="Teachers" ma:internalName="Teachers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tudents" ma:index="19" nillable="true" ma:displayName="Students" ma:internalName="Students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tudent_Groups" ma:index="20" nillable="true" ma:displayName="Student Groups" ma:internalName="Student_Groups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Invited_Teachers" ma:index="21" nillable="true" ma:displayName="Invited Teachers" ma:internalName="Invited_Teachers">
      <xsd:simpleType>
        <xsd:restriction base="dms:Note">
          <xsd:maxLength value="255"/>
        </xsd:restriction>
      </xsd:simpleType>
    </xsd:element>
    <xsd:element name="Invited_Students" ma:index="22" nillable="true" ma:displayName="Invited Students" ma:internalName="Invited_Students">
      <xsd:simpleType>
        <xsd:restriction base="dms:Note">
          <xsd:maxLength value="255"/>
        </xsd:restriction>
      </xsd:simpleType>
    </xsd:element>
    <xsd:element name="Self_Registration_Enabled" ma:index="23" nillable="true" ma:displayName="Self Registration Enabled" ma:internalName="Self_Registration_Enabled">
      <xsd:simpleType>
        <xsd:restriction base="dms:Boolean"/>
      </xsd:simpleType>
    </xsd:element>
    <xsd:element name="Has_Teacher_Only_SectionGroup" ma:index="24" nillable="true" ma:displayName="Has Teacher Only SectionGroup" ma:internalName="Has_Teacher_Only_SectionGroup">
      <xsd:simpleType>
        <xsd:restriction base="dms:Boolean"/>
      </xsd:simpleType>
    </xsd:element>
    <xsd:element name="Is_Collaboration_Space_Locked" ma:index="25" nillable="true" ma:displayName="Is Collaboration Space Locked" ma:internalName="Is_Collaboration_Space_Locked">
      <xsd:simpleType>
        <xsd:restriction base="dms:Boolean"/>
      </xsd:simpleType>
    </xsd:element>
    <xsd:element name="IsNotebookLocked" ma:index="26" nillable="true" ma:displayName="Is Notebook Locked" ma:internalName="IsNotebookLocked">
      <xsd:simpleType>
        <xsd:restriction base="dms:Boolean"/>
      </xsd:simpleType>
    </xsd:element>
    <xsd:element name="Math_Settings" ma:index="30" nillable="true" ma:displayName="Math Settings" ma:internalName="Math_Settings">
      <xsd:simpleType>
        <xsd:restriction base="dms:Text"/>
      </xsd:simpleType>
    </xsd:element>
    <xsd:element name="Distribution_Groups" ma:index="31" nillable="true" ma:displayName="Distribution Groups" ma:internalName="Distribution_Groups">
      <xsd:simpleType>
        <xsd:restriction base="dms:Note">
          <xsd:maxLength value="255"/>
        </xsd:restriction>
      </xsd:simpleType>
    </xsd:element>
    <xsd:element name="LMS_Mappings" ma:index="32" nillable="true" ma:displayName="LMS Mappings" ma:internalName="LMS_Mappings">
      <xsd:simpleType>
        <xsd:restriction base="dms:Note">
          <xsd:maxLength value="255"/>
        </xsd:restriction>
      </xsd:simpleType>
    </xsd:element>
    <xsd:element name="Leaders" ma:index="33" nillable="true" ma:displayName="Leaders" ma:internalName="Leaders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Members" ma:index="34" nillable="true" ma:displayName="Members" ma:internalName="Members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Member_Groups" ma:index="35" nillable="true" ma:displayName="Member Groups" ma:internalName="Member_Groups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Invited_Leaders" ma:index="36" nillable="true" ma:displayName="Invited Leaders" ma:internalName="Invited_Leaders">
      <xsd:simpleType>
        <xsd:restriction base="dms:Note">
          <xsd:maxLength value="255"/>
        </xsd:restriction>
      </xsd:simpleType>
    </xsd:element>
    <xsd:element name="Invited_Members" ma:index="37" nillable="true" ma:displayName="Invited Members" ma:internalName="Invited_Members">
      <xsd:simpleType>
        <xsd:restriction base="dms:Note">
          <xsd:maxLength value="255"/>
        </xsd:restriction>
      </xsd:simpleType>
    </xsd:element>
    <xsd:element name="Has_Leaders_Only_SectionGroup" ma:index="38" nillable="true" ma:displayName="Has Leaders Only SectionGroup" ma:internalName="Has_Leaders_Only_SectionGroup">
      <xsd:simpleType>
        <xsd:restriction base="dms:Boolean"/>
      </xsd:simpleType>
    </xsd:element>
    <xsd:element name="MediaServiceAutoKeyPoints" ma:index="39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40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41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42" nillable="true" ma:displayName="Tags" ma:internalName="MediaServiceAutoTag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8e0d908-6928-4f34-a448-ffd21d8bcfce" elementFormDefault="qualified">
    <xsd:import namespace="http://schemas.microsoft.com/office/2006/documentManagement/types"/>
    <xsd:import namespace="http://schemas.microsoft.com/office/infopath/2007/PartnerControls"/>
    <xsd:element name="SharedWithUsers" ma:index="27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8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29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AppVersion xmlns="5f447314-d7d0-4bcb-8c5f-867ad17633bb" xsi:nil="true"/>
    <Invited_Teachers xmlns="5f447314-d7d0-4bcb-8c5f-867ad17633bb" xsi:nil="true"/>
    <Student_Groups xmlns="5f447314-d7d0-4bcb-8c5f-867ad17633bb">
      <UserInfo>
        <DisplayName/>
        <AccountId xsi:nil="true"/>
        <AccountType/>
      </UserInfo>
    </Student_Groups>
    <Distribution_Groups xmlns="5f447314-d7d0-4bcb-8c5f-867ad17633bb" xsi:nil="true"/>
    <Self_Registration_Enabled xmlns="5f447314-d7d0-4bcb-8c5f-867ad17633bb" xsi:nil="true"/>
    <Has_Leaders_Only_SectionGroup xmlns="5f447314-d7d0-4bcb-8c5f-867ad17633bb" xsi:nil="true"/>
    <Invited_Members xmlns="5f447314-d7d0-4bcb-8c5f-867ad17633bb" xsi:nil="true"/>
    <Invited_Students xmlns="5f447314-d7d0-4bcb-8c5f-867ad17633bb" xsi:nil="true"/>
    <LMS_Mappings xmlns="5f447314-d7d0-4bcb-8c5f-867ad17633bb" xsi:nil="true"/>
    <Invited_Leaders xmlns="5f447314-d7d0-4bcb-8c5f-867ad17633bb" xsi:nil="true"/>
    <CultureName xmlns="5f447314-d7d0-4bcb-8c5f-867ad17633bb" xsi:nil="true"/>
    <Templates xmlns="5f447314-d7d0-4bcb-8c5f-867ad17633bb" xsi:nil="true"/>
    <Has_Teacher_Only_SectionGroup xmlns="5f447314-d7d0-4bcb-8c5f-867ad17633bb" xsi:nil="true"/>
    <Members xmlns="5f447314-d7d0-4bcb-8c5f-867ad17633bb">
      <UserInfo>
        <DisplayName/>
        <AccountId xsi:nil="true"/>
        <AccountType/>
      </UserInfo>
    </Members>
    <Member_Groups xmlns="5f447314-d7d0-4bcb-8c5f-867ad17633bb">
      <UserInfo>
        <DisplayName/>
        <AccountId xsi:nil="true"/>
        <AccountType/>
      </UserInfo>
    </Member_Groups>
    <Is_Collaboration_Space_Locked xmlns="5f447314-d7d0-4bcb-8c5f-867ad17633bb" xsi:nil="true"/>
    <TeamsChannelId xmlns="5f447314-d7d0-4bcb-8c5f-867ad17633bb" xsi:nil="true"/>
    <IsNotebookLocked xmlns="5f447314-d7d0-4bcb-8c5f-867ad17633bb" xsi:nil="true"/>
    <FolderType xmlns="5f447314-d7d0-4bcb-8c5f-867ad17633bb" xsi:nil="true"/>
    <Teachers xmlns="5f447314-d7d0-4bcb-8c5f-867ad17633bb">
      <UserInfo>
        <DisplayName/>
        <AccountId xsi:nil="true"/>
        <AccountType/>
      </UserInfo>
    </Teachers>
    <Leaders xmlns="5f447314-d7d0-4bcb-8c5f-867ad17633bb">
      <UserInfo>
        <DisplayName/>
        <AccountId xsi:nil="true"/>
        <AccountType/>
      </UserInfo>
    </Leaders>
    <Owner xmlns="5f447314-d7d0-4bcb-8c5f-867ad17633bb">
      <UserInfo>
        <DisplayName/>
        <AccountId xsi:nil="true"/>
        <AccountType/>
      </UserInfo>
    </Owner>
    <Students xmlns="5f447314-d7d0-4bcb-8c5f-867ad17633bb">
      <UserInfo>
        <DisplayName/>
        <AccountId xsi:nil="true"/>
        <AccountType/>
      </UserInfo>
    </Students>
    <Math_Settings xmlns="5f447314-d7d0-4bcb-8c5f-867ad17633bb" xsi:nil="true"/>
    <DefaultSectionNames xmlns="5f447314-d7d0-4bcb-8c5f-867ad17633bb" xsi:nil="true"/>
    <NotebookType xmlns="5f447314-d7d0-4bcb-8c5f-867ad17633bb" xsi:nil="true"/>
  </documentManagement>
</p:properties>
</file>

<file path=customXml/itemProps1.xml><?xml version="1.0" encoding="utf-8"?>
<ds:datastoreItem xmlns:ds="http://schemas.openxmlformats.org/officeDocument/2006/customXml" ds:itemID="{4339FE88-790D-4834-9123-B2EF089FC0DF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F8872748-DB88-4C64-BEC1-E097053C2B81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5f447314-d7d0-4bcb-8c5f-867ad17633bb"/>
    <ds:schemaRef ds:uri="88e0d908-6928-4f34-a448-ffd21d8bcfc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DA3B4E23-249A-4D0C-8205-DA1139B7386A}">
  <ds:schemaRefs>
    <ds:schemaRef ds:uri="http://schemas.microsoft.com/office/2006/metadata/properties"/>
    <ds:schemaRef ds:uri="http://schemas.microsoft.com/office/2006/documentManagement/types"/>
    <ds:schemaRef ds:uri="http://purl.org/dc/terms/"/>
    <ds:schemaRef ds:uri="http://purl.org/dc/dcmitype/"/>
    <ds:schemaRef ds:uri="88e0d908-6928-4f34-a448-ffd21d8bcfce"/>
    <ds:schemaRef ds:uri="5f447314-d7d0-4bcb-8c5f-867ad17633bb"/>
    <ds:schemaRef ds:uri="http://www.w3.org/XML/1998/namespace"/>
    <ds:schemaRef ds:uri="http://schemas.microsoft.com/office/infopath/2007/PartnerControls"/>
    <ds:schemaRef ds:uri="http://schemas.openxmlformats.org/package/2006/metadata/core-properties"/>
    <ds:schemaRef ds:uri="http://purl.org/dc/elements/1.1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72</TotalTime>
  <Words>105</Words>
  <Application>Microsoft Office PowerPoint</Application>
  <PresentationFormat>Widescreen</PresentationFormat>
  <Paragraphs>12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8" baseType="lpstr">
      <vt:lpstr>Arial</vt:lpstr>
      <vt:lpstr>Calibri</vt:lpstr>
      <vt:lpstr>Calibri Light</vt:lpstr>
      <vt:lpstr>Office Theme</vt:lpstr>
      <vt:lpstr>Using BiFOR to teach the carbon cycle</vt:lpstr>
      <vt:lpstr>Using BiFOR to teach the carbon cycle</vt:lpstr>
      <vt:lpstr>Using BiFOR to teach the carbon cycle</vt:lpstr>
      <vt:lpstr>Using BiFOR to teach the carbon cycle</vt:lpstr>
    </vt:vector>
  </TitlesOfParts>
  <Company>Tudor Grange Academy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Using BiFOR</dc:title>
  <dc:creator>Miss C Exton</dc:creator>
  <cp:lastModifiedBy>Claire Brown</cp:lastModifiedBy>
  <cp:revision>7</cp:revision>
  <dcterms:created xsi:type="dcterms:W3CDTF">2021-05-10T14:18:40Z</dcterms:created>
  <dcterms:modified xsi:type="dcterms:W3CDTF">2021-05-11T08:27:20Z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0x010100F2395603C731374487A3325471A26677</vt:lpwstr>
  </property>
</Properties>
</file>