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292" r:id="rId3"/>
    <p:sldId id="288" r:id="rId4"/>
    <p:sldId id="282" r:id="rId5"/>
    <p:sldId id="281" r:id="rId6"/>
    <p:sldId id="289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160"/>
    <a:srgbClr val="797E01"/>
    <a:srgbClr val="B70005"/>
    <a:srgbClr val="01415B"/>
    <a:srgbClr val="D6621A"/>
    <a:srgbClr val="CE5300"/>
    <a:srgbClr val="D65700"/>
    <a:srgbClr val="F5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howGuides="1">
      <p:cViewPr varScale="1">
        <p:scale>
          <a:sx n="86" d="100"/>
          <a:sy n="86" d="100"/>
        </p:scale>
        <p:origin x="1382" y="48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6D574-CA4E-41EC-BFB7-1A2028318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88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D9BD6-16DF-460D-8818-BAFF0451FD4D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7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05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E1A6E-B03C-4BA9-BCC3-75FC69A50594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8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778C-4985-4B87-A566-26D203ABF273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4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EEAF-DD4E-4CF4-BBA0-EAA76F911A92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6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17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77BE-B60F-4443-89BA-AC6850FF3B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64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CE6AA-BD4D-4B50-801E-5FC26DD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21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CBFF-0372-4B6D-9726-814647025C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23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9EC163C-451A-4E6F-ACF7-668EB38697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72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640"/>
            <a:ext cx="5471889" cy="14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3FE48AF-ABF3-40F6-B23F-7A4E1289867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6087" name="Line 7"/>
          <p:cNvSpPr>
            <a:spLocks noChangeShapeType="1"/>
          </p:cNvSpPr>
          <p:nvPr userDrawn="1"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088" name="Oval 8"/>
          <p:cNvSpPr>
            <a:spLocks noChangeArrowheads="1"/>
          </p:cNvSpPr>
          <p:nvPr userDrawn="1"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89" name="Oval 9"/>
          <p:cNvSpPr>
            <a:spLocks noChangeArrowheads="1"/>
          </p:cNvSpPr>
          <p:nvPr userDrawn="1"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90" name="Oval 10"/>
          <p:cNvSpPr>
            <a:spLocks noChangeArrowheads="1"/>
          </p:cNvSpPr>
          <p:nvPr userDrawn="1"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23" name="Picture 15" descr="rgs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gs.org/schools/teaching-resources/exploring-shackleton%e2%80%99s-antarctica/shaping-of-the-world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 anchor="t"/>
          <a:lstStyle/>
          <a:p>
            <a:r>
              <a:rPr lang="en-GB" altLang="en-US" sz="3600" b="1" dirty="0"/>
              <a:t>Weddell Sea Expedition – Teaching ideas</a:t>
            </a:r>
            <a:endParaRPr lang="en-US" altLang="en-US" sz="3600" b="1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9636" name="Oval 4"/>
          <p:cNvSpPr>
            <a:spLocks noChangeArrowheads="1"/>
          </p:cNvSpPr>
          <p:nvPr/>
        </p:nvSpPr>
        <p:spPr bwMode="auto">
          <a:xfrm>
            <a:off x="250825" y="2924944"/>
            <a:ext cx="2665413" cy="2663825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3276600" y="2924944"/>
            <a:ext cx="2592388" cy="2663825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>
              <a:solidFill>
                <a:srgbClr val="336699"/>
              </a:solidFill>
              <a:latin typeface="Arial" charset="0"/>
            </a:endParaRPr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6227763" y="2924944"/>
            <a:ext cx="2627312" cy="2663825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611188" y="3572644"/>
            <a:ext cx="2016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Emma Kerr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636963" y="3459828"/>
            <a:ext cx="223202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800" dirty="0">
                <a:solidFill>
                  <a:schemeClr val="bg1"/>
                </a:solidFill>
              </a:rPr>
              <a:t>Principal,</a:t>
            </a:r>
          </a:p>
          <a:p>
            <a:pPr eaLnBrk="0" hangingPunct="0"/>
            <a:r>
              <a:rPr lang="en-US" altLang="en-US" sz="2800" dirty="0" err="1">
                <a:solidFill>
                  <a:schemeClr val="bg1"/>
                </a:solidFill>
              </a:rPr>
              <a:t>Egloskerry</a:t>
            </a:r>
            <a:r>
              <a:rPr lang="en-US" altLang="en-US" sz="2800" dirty="0">
                <a:solidFill>
                  <a:schemeClr val="bg1"/>
                </a:solidFill>
              </a:rPr>
              <a:t> Primary School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6443663" y="3933007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00B0B6-3B5E-4550-A710-F91936FFD8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47421" y="2780927"/>
            <a:ext cx="3180803" cy="29523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CE31C7-B6A2-409A-B951-7346D1FFE4C8}"/>
              </a:ext>
            </a:extLst>
          </p:cNvPr>
          <p:cNvSpPr txBox="1"/>
          <p:nvPr/>
        </p:nvSpPr>
        <p:spPr>
          <a:xfrm>
            <a:off x="250825" y="6165304"/>
            <a:ext cx="8425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resource is based on an interview with Emma Kerr. For further teaching ideas and resources visit </a:t>
            </a:r>
            <a:r>
              <a:rPr lang="en-GB" dirty="0">
                <a:hlinkClick r:id="rId3"/>
              </a:rPr>
              <a:t>Exploring Shackleton </a:t>
            </a:r>
            <a:r>
              <a:rPr lang="en-GB" dirty="0"/>
              <a:t>on the RGS-IBG website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99348"/>
            <a:ext cx="5424264" cy="1320660"/>
          </a:xfrm>
          <a:solidFill>
            <a:srgbClr val="F54C00"/>
          </a:solidFill>
        </p:spPr>
        <p:txBody>
          <a:bodyPr/>
          <a:lstStyle/>
          <a:p>
            <a:r>
              <a:rPr lang="en-GB" altLang="en-US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2400" dirty="0"/>
              <a:t>Learning about Antarctica and focusing on Shackleton’s 1914–17 Endurance Expedition, provides pupils of all ages an opportunity to explore a remote landscape and extreme environment like nothing they would have seen before. In addition, they relish the notion of a group of everyday people, completely removed from the outside world - no social media or means of communication, and how they defied the odds to all return home alive despite the challenges of the expedition.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2588" y="1772816"/>
            <a:ext cx="8065876" cy="3959225"/>
          </a:xfrm>
          <a:noFill/>
          <a:ln/>
        </p:spPr>
        <p:txBody>
          <a:bodyPr/>
          <a:lstStyle/>
          <a:p>
            <a:r>
              <a:rPr lang="en-GB" sz="2000" dirty="0"/>
              <a:t>Geographical based, hands-on, cross-curricular activities such as role play nurture pupils’ fascination with and curiosity about this topic. Pupils will progress with their atlas skills, interpreting a range of sources of geographical information and be provided with opportunities to communicate their findings in a variety of ways. The lesson activities develop geographical and context specific vocabulary and literacy through a series of re-iterative activities that expect pupils to develop and use language in a context-specific way. Moreover, opportunities for cross-curricular subject links will be suggested as a starting point to embed this topic to create a half term or full term’s worth of work e.g. science (floating/sinking and ice), art (Frank Hurley photographs), literacy (newspaper reports of the time), outdoor learning/forest schools (shelter building). In addition children will be offered opportunities to write at length within this geographical context.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01415B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Classroom activities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B70005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Examples of pupils’ 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EBEE3E-78B1-4F83-9E41-E30A1A7F18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794580"/>
            <a:ext cx="2808311" cy="38295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19D4FD-DCA4-4C8F-B6B4-E38509B89C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450614"/>
            <a:ext cx="3477617" cy="22459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556D87-AFC1-41D2-98A9-F5B942A43D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22512"/>
            <a:ext cx="3390123" cy="25425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BC3C64-D189-4F9F-8E2D-B85649145FC9}"/>
              </a:ext>
            </a:extLst>
          </p:cNvPr>
          <p:cNvSpPr txBox="1"/>
          <p:nvPr/>
        </p:nvSpPr>
        <p:spPr>
          <a:xfrm>
            <a:off x="373826" y="620896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Frank Hurley Art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9E4B3C-9D84-4644-A725-07D7C68EA095}"/>
              </a:ext>
            </a:extLst>
          </p:cNvPr>
          <p:cNvSpPr txBox="1"/>
          <p:nvPr/>
        </p:nvSpPr>
        <p:spPr>
          <a:xfrm>
            <a:off x="6660232" y="5733256"/>
            <a:ext cx="2109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Maths and Board game 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276A18-B9A5-40B3-A4CA-9245CE8A03B3}"/>
              </a:ext>
            </a:extLst>
          </p:cNvPr>
          <p:cNvSpPr txBox="1"/>
          <p:nvPr/>
        </p:nvSpPr>
        <p:spPr>
          <a:xfrm>
            <a:off x="3707904" y="2132856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Shackleton learning environment and texts used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2800" dirty="0"/>
              <a:t>Alexander Kerr who was the 2nd Engineer on The Endurance is my Great-Grandad. My Father (Alexander’s Grandson) remembers his Grandad and had some very humbling first hand stories told to him about the expedition. My Great-Grandad didn’t really talk about the expedition much, which makes the stories and recollections he did share so profoundly special and meaningful.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797E0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Personal links to Shackleton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2800" dirty="0"/>
              <a:t>If the Endurance was found, this would be of great significance. In a world where most things are accessible, the wreck of the Endurance has remained in its’ icy grave for over a Century - untouchable - a final reminder of the extremities and challenges of the region Shackleton explored. It will be incredibly interesting to see if any other artefacts or relics remain intact.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740160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altLang="en-US" b="1" kern="0" dirty="0">
                <a:solidFill>
                  <a:schemeClr val="bg1"/>
                </a:solidFill>
              </a:rPr>
              <a:t>Legacy of the expedition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GS-IBG master slid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14</TotalTime>
  <Words>447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Helvetica</vt:lpstr>
      <vt:lpstr>Times New Roman</vt:lpstr>
      <vt:lpstr>Wingdings</vt:lpstr>
      <vt:lpstr>RGS-IBG master slide</vt:lpstr>
      <vt:lpstr>Weddell Sea Expedition – Teaching ideas</vt:lpstr>
      <vt:lpstr>Background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Simon Pinfield</dc:creator>
  <cp:lastModifiedBy>Edward Badger</cp:lastModifiedBy>
  <cp:revision>5</cp:revision>
  <dcterms:created xsi:type="dcterms:W3CDTF">2018-10-26T14:47:48Z</dcterms:created>
  <dcterms:modified xsi:type="dcterms:W3CDTF">2019-01-22T12:54:49Z</dcterms:modified>
</cp:coreProperties>
</file>