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89" r:id="rId2"/>
    <p:sldId id="290" r:id="rId3"/>
    <p:sldId id="293" r:id="rId4"/>
    <p:sldId id="294" r:id="rId5"/>
    <p:sldId id="295" r:id="rId6"/>
    <p:sldId id="296" r:id="rId7"/>
    <p:sldId id="297" r:id="rId8"/>
    <p:sldId id="298" r:id="rId9"/>
    <p:sldId id="299" r:id="rId10"/>
    <p:sldId id="300" r:id="rId11"/>
    <p:sldId id="301" r:id="rId12"/>
    <p:sldId id="302" r:id="rId13"/>
    <p:sldId id="318" r:id="rId14"/>
    <p:sldId id="314" r:id="rId15"/>
    <p:sldId id="303" r:id="rId16"/>
    <p:sldId id="304" r:id="rId17"/>
    <p:sldId id="305" r:id="rId18"/>
    <p:sldId id="306" r:id="rId19"/>
    <p:sldId id="311" r:id="rId20"/>
    <p:sldId id="312" r:id="rId21"/>
    <p:sldId id="291" r:id="rId22"/>
    <p:sldId id="313" r:id="rId23"/>
    <p:sldId id="315" r:id="rId24"/>
    <p:sldId id="333" r:id="rId25"/>
    <p:sldId id="256" r:id="rId26"/>
    <p:sldId id="320" r:id="rId27"/>
    <p:sldId id="319" r:id="rId28"/>
    <p:sldId id="308" r:id="rId29"/>
    <p:sldId id="309" r:id="rId30"/>
    <p:sldId id="31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C208DF-60F7-4BF4-8E55-179537025DD1}" v="17" dt="2025-07-15T06:38:25.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90" d="100"/>
          <a:sy n="90" d="100"/>
        </p:scale>
        <p:origin x="93"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elia Welch" userId="130d13e9-5c63-4da6-8ad1-c32c12ed3a10" providerId="ADAL" clId="{DAC208DF-60F7-4BF4-8E55-179537025DD1}"/>
    <pc:docChg chg="custSel modSld">
      <pc:chgData name="Emelia Welch" userId="130d13e9-5c63-4da6-8ad1-c32c12ed3a10" providerId="ADAL" clId="{DAC208DF-60F7-4BF4-8E55-179537025DD1}" dt="2025-07-15T06:38:41.660" v="53" actId="1076"/>
      <pc:docMkLst>
        <pc:docMk/>
      </pc:docMkLst>
      <pc:sldChg chg="modSp">
        <pc:chgData name="Emelia Welch" userId="130d13e9-5c63-4da6-8ad1-c32c12ed3a10" providerId="ADAL" clId="{DAC208DF-60F7-4BF4-8E55-179537025DD1}" dt="2025-07-15T06:36:50.625" v="0" actId="1076"/>
        <pc:sldMkLst>
          <pc:docMk/>
          <pc:sldMk cId="4025930015" sldId="289"/>
        </pc:sldMkLst>
        <pc:picChg chg="mod">
          <ac:chgData name="Emelia Welch" userId="130d13e9-5c63-4da6-8ad1-c32c12ed3a10" providerId="ADAL" clId="{DAC208DF-60F7-4BF4-8E55-179537025DD1}" dt="2025-07-15T06:36:50.625" v="0" actId="1076"/>
          <ac:picMkLst>
            <pc:docMk/>
            <pc:sldMk cId="4025930015" sldId="289"/>
            <ac:picMk id="1026" creationId="{F3DE98CA-8714-2465-780A-F7140C9A2607}"/>
          </ac:picMkLst>
        </pc:picChg>
      </pc:sldChg>
      <pc:sldChg chg="delSp">
        <pc:chgData name="Emelia Welch" userId="130d13e9-5c63-4da6-8ad1-c32c12ed3a10" providerId="ADAL" clId="{DAC208DF-60F7-4BF4-8E55-179537025DD1}" dt="2025-07-15T06:36:53.204" v="1" actId="478"/>
        <pc:sldMkLst>
          <pc:docMk/>
          <pc:sldMk cId="1052018799" sldId="290"/>
        </pc:sldMkLst>
        <pc:spChg chg="del">
          <ac:chgData name="Emelia Welch" userId="130d13e9-5c63-4da6-8ad1-c32c12ed3a10" providerId="ADAL" clId="{DAC208DF-60F7-4BF4-8E55-179537025DD1}" dt="2025-07-15T06:36:53.204" v="1" actId="478"/>
          <ac:spMkLst>
            <pc:docMk/>
            <pc:sldMk cId="1052018799" sldId="290"/>
            <ac:spMk id="6" creationId="{33FF7E9E-5984-07B1-21E9-C847C5E6E3CE}"/>
          </ac:spMkLst>
        </pc:spChg>
        <pc:picChg chg="del">
          <ac:chgData name="Emelia Welch" userId="130d13e9-5c63-4da6-8ad1-c32c12ed3a10" providerId="ADAL" clId="{DAC208DF-60F7-4BF4-8E55-179537025DD1}" dt="2025-07-15T06:36:53.204" v="1" actId="478"/>
          <ac:picMkLst>
            <pc:docMk/>
            <pc:sldMk cId="1052018799" sldId="290"/>
            <ac:picMk id="5" creationId="{E427C5BE-4132-2EDC-ED4D-22A941A93309}"/>
          </ac:picMkLst>
        </pc:picChg>
      </pc:sldChg>
      <pc:sldChg chg="delSp">
        <pc:chgData name="Emelia Welch" userId="130d13e9-5c63-4da6-8ad1-c32c12ed3a10" providerId="ADAL" clId="{DAC208DF-60F7-4BF4-8E55-179537025DD1}" dt="2025-07-15T06:36:56.005" v="2" actId="478"/>
        <pc:sldMkLst>
          <pc:docMk/>
          <pc:sldMk cId="2017058748" sldId="293"/>
        </pc:sldMkLst>
        <pc:spChg chg="del">
          <ac:chgData name="Emelia Welch" userId="130d13e9-5c63-4da6-8ad1-c32c12ed3a10" providerId="ADAL" clId="{DAC208DF-60F7-4BF4-8E55-179537025DD1}" dt="2025-07-15T06:36:56.005" v="2" actId="478"/>
          <ac:spMkLst>
            <pc:docMk/>
            <pc:sldMk cId="2017058748" sldId="293"/>
            <ac:spMk id="4" creationId="{34C50FB1-0078-4D12-A778-829313CC27B4}"/>
          </ac:spMkLst>
        </pc:spChg>
        <pc:picChg chg="del">
          <ac:chgData name="Emelia Welch" userId="130d13e9-5c63-4da6-8ad1-c32c12ed3a10" providerId="ADAL" clId="{DAC208DF-60F7-4BF4-8E55-179537025DD1}" dt="2025-07-15T06:36:56.005" v="2" actId="478"/>
          <ac:picMkLst>
            <pc:docMk/>
            <pc:sldMk cId="2017058748" sldId="293"/>
            <ac:picMk id="1026" creationId="{D896A012-FC00-6918-945A-9B19C0210A13}"/>
          </ac:picMkLst>
        </pc:picChg>
      </pc:sldChg>
      <pc:sldChg chg="delSp mod">
        <pc:chgData name="Emelia Welch" userId="130d13e9-5c63-4da6-8ad1-c32c12ed3a10" providerId="ADAL" clId="{DAC208DF-60F7-4BF4-8E55-179537025DD1}" dt="2025-07-15T06:37:19.962" v="4" actId="478"/>
        <pc:sldMkLst>
          <pc:docMk/>
          <pc:sldMk cId="1022919884" sldId="303"/>
        </pc:sldMkLst>
        <pc:spChg chg="del">
          <ac:chgData name="Emelia Welch" userId="130d13e9-5c63-4da6-8ad1-c32c12ed3a10" providerId="ADAL" clId="{DAC208DF-60F7-4BF4-8E55-179537025DD1}" dt="2025-07-15T06:37:19.962" v="4" actId="478"/>
          <ac:spMkLst>
            <pc:docMk/>
            <pc:sldMk cId="1022919884" sldId="303"/>
            <ac:spMk id="5" creationId="{E2A82C3C-30B7-B0CE-C6AF-2AAC05FD0390}"/>
          </ac:spMkLst>
        </pc:spChg>
        <pc:picChg chg="del">
          <ac:chgData name="Emelia Welch" userId="130d13e9-5c63-4da6-8ad1-c32c12ed3a10" providerId="ADAL" clId="{DAC208DF-60F7-4BF4-8E55-179537025DD1}" dt="2025-07-15T06:37:19.962" v="4" actId="478"/>
          <ac:picMkLst>
            <pc:docMk/>
            <pc:sldMk cId="1022919884" sldId="303"/>
            <ac:picMk id="4" creationId="{1FBD3B50-BE96-03BD-574E-5C16DC756FEE}"/>
          </ac:picMkLst>
        </pc:picChg>
      </pc:sldChg>
      <pc:sldChg chg="delSp mod">
        <pc:chgData name="Emelia Welch" userId="130d13e9-5c63-4da6-8ad1-c32c12ed3a10" providerId="ADAL" clId="{DAC208DF-60F7-4BF4-8E55-179537025DD1}" dt="2025-07-15T06:37:24.731" v="5" actId="478"/>
        <pc:sldMkLst>
          <pc:docMk/>
          <pc:sldMk cId="744332575" sldId="304"/>
        </pc:sldMkLst>
        <pc:spChg chg="del">
          <ac:chgData name="Emelia Welch" userId="130d13e9-5c63-4da6-8ad1-c32c12ed3a10" providerId="ADAL" clId="{DAC208DF-60F7-4BF4-8E55-179537025DD1}" dt="2025-07-15T06:37:24.731" v="5" actId="478"/>
          <ac:spMkLst>
            <pc:docMk/>
            <pc:sldMk cId="744332575" sldId="304"/>
            <ac:spMk id="5" creationId="{FDAD1A3C-32C6-E187-BA7B-0F7C77498ACD}"/>
          </ac:spMkLst>
        </pc:spChg>
        <pc:picChg chg="del">
          <ac:chgData name="Emelia Welch" userId="130d13e9-5c63-4da6-8ad1-c32c12ed3a10" providerId="ADAL" clId="{DAC208DF-60F7-4BF4-8E55-179537025DD1}" dt="2025-07-15T06:37:24.731" v="5" actId="478"/>
          <ac:picMkLst>
            <pc:docMk/>
            <pc:sldMk cId="744332575" sldId="304"/>
            <ac:picMk id="4" creationId="{E5CC9BA9-6048-7781-7D30-6711AC64EB1B}"/>
          </ac:picMkLst>
        </pc:picChg>
      </pc:sldChg>
      <pc:sldChg chg="addSp delSp modSp mod">
        <pc:chgData name="Emelia Welch" userId="130d13e9-5c63-4da6-8ad1-c32c12ed3a10" providerId="ADAL" clId="{DAC208DF-60F7-4BF4-8E55-179537025DD1}" dt="2025-07-15T06:37:45.207" v="31" actId="1076"/>
        <pc:sldMkLst>
          <pc:docMk/>
          <pc:sldMk cId="2888961917" sldId="305"/>
        </pc:sldMkLst>
        <pc:spChg chg="add mod">
          <ac:chgData name="Emelia Welch" userId="130d13e9-5c63-4da6-8ad1-c32c12ed3a10" providerId="ADAL" clId="{DAC208DF-60F7-4BF4-8E55-179537025DD1}" dt="2025-07-15T06:37:40.681" v="27" actId="1076"/>
          <ac:spMkLst>
            <pc:docMk/>
            <pc:sldMk cId="2888961917" sldId="305"/>
            <ac:spMk id="6" creationId="{1341A139-A0B8-3733-084A-BD8CB8173ED0}"/>
          </ac:spMkLst>
        </pc:spChg>
        <pc:spChg chg="del">
          <ac:chgData name="Emelia Welch" userId="130d13e9-5c63-4da6-8ad1-c32c12ed3a10" providerId="ADAL" clId="{DAC208DF-60F7-4BF4-8E55-179537025DD1}" dt="2025-07-15T06:37:28.483" v="6" actId="478"/>
          <ac:spMkLst>
            <pc:docMk/>
            <pc:sldMk cId="2888961917" sldId="305"/>
            <ac:spMk id="8" creationId="{A79626C5-F540-E5E3-9495-BF54915F680D}"/>
          </ac:spMkLst>
        </pc:spChg>
        <pc:spChg chg="add mod">
          <ac:chgData name="Emelia Welch" userId="130d13e9-5c63-4da6-8ad1-c32c12ed3a10" providerId="ADAL" clId="{DAC208DF-60F7-4BF4-8E55-179537025DD1}" dt="2025-07-15T06:37:42.574" v="29" actId="1076"/>
          <ac:spMkLst>
            <pc:docMk/>
            <pc:sldMk cId="2888961917" sldId="305"/>
            <ac:spMk id="9" creationId="{ED64915C-3F8F-3AAA-2EF2-A562CE3DE889}"/>
          </ac:spMkLst>
        </pc:spChg>
        <pc:spChg chg="add mod">
          <ac:chgData name="Emelia Welch" userId="130d13e9-5c63-4da6-8ad1-c32c12ed3a10" providerId="ADAL" clId="{DAC208DF-60F7-4BF4-8E55-179537025DD1}" dt="2025-07-15T06:37:45.207" v="31" actId="1076"/>
          <ac:spMkLst>
            <pc:docMk/>
            <pc:sldMk cId="2888961917" sldId="305"/>
            <ac:spMk id="10" creationId="{A45362A6-DFA1-DA58-92D4-9EF3D1402CCA}"/>
          </ac:spMkLst>
        </pc:spChg>
        <pc:picChg chg="del">
          <ac:chgData name="Emelia Welch" userId="130d13e9-5c63-4da6-8ad1-c32c12ed3a10" providerId="ADAL" clId="{DAC208DF-60F7-4BF4-8E55-179537025DD1}" dt="2025-07-15T06:37:28.483" v="6" actId="478"/>
          <ac:picMkLst>
            <pc:docMk/>
            <pc:sldMk cId="2888961917" sldId="305"/>
            <ac:picMk id="3" creationId="{063921B0-78F2-1BB6-C18C-F445263D033B}"/>
          </ac:picMkLst>
        </pc:picChg>
        <pc:picChg chg="del">
          <ac:chgData name="Emelia Welch" userId="130d13e9-5c63-4da6-8ad1-c32c12ed3a10" providerId="ADAL" clId="{DAC208DF-60F7-4BF4-8E55-179537025DD1}" dt="2025-07-15T06:37:38.902" v="26" actId="478"/>
          <ac:picMkLst>
            <pc:docMk/>
            <pc:sldMk cId="2888961917" sldId="305"/>
            <ac:picMk id="1026" creationId="{F5BDAD31-326A-38C3-087D-64D9C6536257}"/>
          </ac:picMkLst>
        </pc:picChg>
        <pc:picChg chg="del">
          <ac:chgData name="Emelia Welch" userId="130d13e9-5c63-4da6-8ad1-c32c12ed3a10" providerId="ADAL" clId="{DAC208DF-60F7-4BF4-8E55-179537025DD1}" dt="2025-07-15T06:37:38.902" v="26" actId="478"/>
          <ac:picMkLst>
            <pc:docMk/>
            <pc:sldMk cId="2888961917" sldId="305"/>
            <ac:picMk id="1028" creationId="{25C66344-4B98-7027-638E-1F9246199F8F}"/>
          </ac:picMkLst>
        </pc:picChg>
        <pc:picChg chg="del">
          <ac:chgData name="Emelia Welch" userId="130d13e9-5c63-4da6-8ad1-c32c12ed3a10" providerId="ADAL" clId="{DAC208DF-60F7-4BF4-8E55-179537025DD1}" dt="2025-07-15T06:37:38.902" v="26" actId="478"/>
          <ac:picMkLst>
            <pc:docMk/>
            <pc:sldMk cId="2888961917" sldId="305"/>
            <ac:picMk id="1032" creationId="{6AA79234-D249-7185-4554-4595AB0452AE}"/>
          </ac:picMkLst>
        </pc:picChg>
      </pc:sldChg>
      <pc:sldChg chg="addSp delSp modSp mod">
        <pc:chgData name="Emelia Welch" userId="130d13e9-5c63-4da6-8ad1-c32c12ed3a10" providerId="ADAL" clId="{DAC208DF-60F7-4BF4-8E55-179537025DD1}" dt="2025-07-15T06:37:57.136" v="38" actId="478"/>
        <pc:sldMkLst>
          <pc:docMk/>
          <pc:sldMk cId="3890996355" sldId="306"/>
        </pc:sldMkLst>
        <pc:spChg chg="add mod">
          <ac:chgData name="Emelia Welch" userId="130d13e9-5c63-4da6-8ad1-c32c12ed3a10" providerId="ADAL" clId="{DAC208DF-60F7-4BF4-8E55-179537025DD1}" dt="2025-07-15T06:37:48.981" v="33"/>
          <ac:spMkLst>
            <pc:docMk/>
            <pc:sldMk cId="3890996355" sldId="306"/>
            <ac:spMk id="6" creationId="{2C7DE25F-D92B-6D27-5446-87043A984405}"/>
          </ac:spMkLst>
        </pc:spChg>
        <pc:spChg chg="del">
          <ac:chgData name="Emelia Welch" userId="130d13e9-5c63-4da6-8ad1-c32c12ed3a10" providerId="ADAL" clId="{DAC208DF-60F7-4BF4-8E55-179537025DD1}" dt="2025-07-15T06:37:57.136" v="38" actId="478"/>
          <ac:spMkLst>
            <pc:docMk/>
            <pc:sldMk cId="3890996355" sldId="306"/>
            <ac:spMk id="9" creationId="{BAAD4200-6C01-8517-02EC-ADCB4C2845C9}"/>
          </ac:spMkLst>
        </pc:spChg>
        <pc:spChg chg="add mod">
          <ac:chgData name="Emelia Welch" userId="130d13e9-5c63-4da6-8ad1-c32c12ed3a10" providerId="ADAL" clId="{DAC208DF-60F7-4BF4-8E55-179537025DD1}" dt="2025-07-15T06:37:55.622" v="37" actId="1076"/>
          <ac:spMkLst>
            <pc:docMk/>
            <pc:sldMk cId="3890996355" sldId="306"/>
            <ac:spMk id="10" creationId="{C0948DA7-9D17-9AB7-6B65-05D665E91A06}"/>
          </ac:spMkLst>
        </pc:spChg>
        <pc:spChg chg="add mod">
          <ac:chgData name="Emelia Welch" userId="130d13e9-5c63-4da6-8ad1-c32c12ed3a10" providerId="ADAL" clId="{DAC208DF-60F7-4BF4-8E55-179537025DD1}" dt="2025-07-15T06:37:53.409" v="36" actId="1076"/>
          <ac:spMkLst>
            <pc:docMk/>
            <pc:sldMk cId="3890996355" sldId="306"/>
            <ac:spMk id="11" creationId="{ABE522AE-92A1-F610-ADB8-757F626C67E4}"/>
          </ac:spMkLst>
        </pc:spChg>
        <pc:picChg chg="del">
          <ac:chgData name="Emelia Welch" userId="130d13e9-5c63-4da6-8ad1-c32c12ed3a10" providerId="ADAL" clId="{DAC208DF-60F7-4BF4-8E55-179537025DD1}" dt="2025-07-15T06:37:48.367" v="32" actId="478"/>
          <ac:picMkLst>
            <pc:docMk/>
            <pc:sldMk cId="3890996355" sldId="306"/>
            <ac:picMk id="3" creationId="{9773C67B-110C-B49D-6215-E3B7BE806DCB}"/>
          </ac:picMkLst>
        </pc:picChg>
        <pc:picChg chg="del">
          <ac:chgData name="Emelia Welch" userId="130d13e9-5c63-4da6-8ad1-c32c12ed3a10" providerId="ADAL" clId="{DAC208DF-60F7-4BF4-8E55-179537025DD1}" dt="2025-07-15T06:37:57.136" v="38" actId="478"/>
          <ac:picMkLst>
            <pc:docMk/>
            <pc:sldMk cId="3890996355" sldId="306"/>
            <ac:picMk id="8" creationId="{95E812CD-AE9C-91EC-58C9-1F50D2B75B97}"/>
          </ac:picMkLst>
        </pc:picChg>
        <pc:picChg chg="del">
          <ac:chgData name="Emelia Welch" userId="130d13e9-5c63-4da6-8ad1-c32c12ed3a10" providerId="ADAL" clId="{DAC208DF-60F7-4BF4-8E55-179537025DD1}" dt="2025-07-15T06:37:48.367" v="32" actId="478"/>
          <ac:picMkLst>
            <pc:docMk/>
            <pc:sldMk cId="3890996355" sldId="306"/>
            <ac:picMk id="1026" creationId="{4FD83F44-BDE9-B7EF-7CD7-372EC9373317}"/>
          </ac:picMkLst>
        </pc:picChg>
        <pc:picChg chg="del">
          <ac:chgData name="Emelia Welch" userId="130d13e9-5c63-4da6-8ad1-c32c12ed3a10" providerId="ADAL" clId="{DAC208DF-60F7-4BF4-8E55-179537025DD1}" dt="2025-07-15T06:37:48.367" v="32" actId="478"/>
          <ac:picMkLst>
            <pc:docMk/>
            <pc:sldMk cId="3890996355" sldId="306"/>
            <ac:picMk id="1028" creationId="{E425CC8D-BD33-7A59-68D6-E607246064BF}"/>
          </ac:picMkLst>
        </pc:picChg>
      </pc:sldChg>
      <pc:sldChg chg="delSp mod">
        <pc:chgData name="Emelia Welch" userId="130d13e9-5c63-4da6-8ad1-c32c12ed3a10" providerId="ADAL" clId="{DAC208DF-60F7-4BF4-8E55-179537025DD1}" dt="2025-07-15T06:38:03.745" v="39" actId="478"/>
        <pc:sldMkLst>
          <pc:docMk/>
          <pc:sldMk cId="2798320670" sldId="311"/>
        </pc:sldMkLst>
        <pc:spChg chg="del">
          <ac:chgData name="Emelia Welch" userId="130d13e9-5c63-4da6-8ad1-c32c12ed3a10" providerId="ADAL" clId="{DAC208DF-60F7-4BF4-8E55-179537025DD1}" dt="2025-07-15T06:38:03.745" v="39" actId="478"/>
          <ac:spMkLst>
            <pc:docMk/>
            <pc:sldMk cId="2798320670" sldId="311"/>
            <ac:spMk id="4" creationId="{EBDEAE7F-1232-482C-1645-2F3708F570E9}"/>
          </ac:spMkLst>
        </pc:spChg>
        <pc:picChg chg="del">
          <ac:chgData name="Emelia Welch" userId="130d13e9-5c63-4da6-8ad1-c32c12ed3a10" providerId="ADAL" clId="{DAC208DF-60F7-4BF4-8E55-179537025DD1}" dt="2025-07-15T06:38:03.745" v="39" actId="478"/>
          <ac:picMkLst>
            <pc:docMk/>
            <pc:sldMk cId="2798320670" sldId="311"/>
            <ac:picMk id="2" creationId="{D167967F-2CF1-CBBF-233E-A21306A6A9B6}"/>
          </ac:picMkLst>
        </pc:picChg>
      </pc:sldChg>
      <pc:sldChg chg="delSp">
        <pc:chgData name="Emelia Welch" userId="130d13e9-5c63-4da6-8ad1-c32c12ed3a10" providerId="ADAL" clId="{DAC208DF-60F7-4BF4-8E55-179537025DD1}" dt="2025-07-15T06:37:02.073" v="3" actId="478"/>
        <pc:sldMkLst>
          <pc:docMk/>
          <pc:sldMk cId="1529873353" sldId="318"/>
        </pc:sldMkLst>
        <pc:spChg chg="del">
          <ac:chgData name="Emelia Welch" userId="130d13e9-5c63-4da6-8ad1-c32c12ed3a10" providerId="ADAL" clId="{DAC208DF-60F7-4BF4-8E55-179537025DD1}" dt="2025-07-15T06:37:02.073" v="3" actId="478"/>
          <ac:spMkLst>
            <pc:docMk/>
            <pc:sldMk cId="1529873353" sldId="318"/>
            <ac:spMk id="6" creationId="{06802131-D426-1ECF-5B0B-32EE841C47EA}"/>
          </ac:spMkLst>
        </pc:spChg>
        <pc:picChg chg="del">
          <ac:chgData name="Emelia Welch" userId="130d13e9-5c63-4da6-8ad1-c32c12ed3a10" providerId="ADAL" clId="{DAC208DF-60F7-4BF4-8E55-179537025DD1}" dt="2025-07-15T06:37:02.073" v="3" actId="478"/>
          <ac:picMkLst>
            <pc:docMk/>
            <pc:sldMk cId="1529873353" sldId="318"/>
            <ac:picMk id="5" creationId="{37789A85-2DF8-B8D5-E9FF-3F2AEBB7898B}"/>
          </ac:picMkLst>
        </pc:picChg>
      </pc:sldChg>
      <pc:sldChg chg="addSp delSp modSp mod">
        <pc:chgData name="Emelia Welch" userId="130d13e9-5c63-4da6-8ad1-c32c12ed3a10" providerId="ADAL" clId="{DAC208DF-60F7-4BF4-8E55-179537025DD1}" dt="2025-07-15T06:38:41.660" v="53" actId="1076"/>
        <pc:sldMkLst>
          <pc:docMk/>
          <pc:sldMk cId="3830117634" sldId="319"/>
        </pc:sldMkLst>
        <pc:spChg chg="mod">
          <ac:chgData name="Emelia Welch" userId="130d13e9-5c63-4da6-8ad1-c32c12ed3a10" providerId="ADAL" clId="{DAC208DF-60F7-4BF4-8E55-179537025DD1}" dt="2025-07-15T06:38:35.588" v="51" actId="1076"/>
          <ac:spMkLst>
            <pc:docMk/>
            <pc:sldMk cId="3830117634" sldId="319"/>
            <ac:spMk id="5" creationId="{42E9BA72-C811-352E-3233-632613F41B8E}"/>
          </ac:spMkLst>
        </pc:spChg>
        <pc:spChg chg="mod">
          <ac:chgData name="Emelia Welch" userId="130d13e9-5c63-4da6-8ad1-c32c12ed3a10" providerId="ADAL" clId="{DAC208DF-60F7-4BF4-8E55-179537025DD1}" dt="2025-07-15T06:38:37.732" v="52" actId="1076"/>
          <ac:spMkLst>
            <pc:docMk/>
            <pc:sldMk cId="3830117634" sldId="319"/>
            <ac:spMk id="7" creationId="{A98EB21E-E06E-B36C-30B0-8A2085011060}"/>
          </ac:spMkLst>
        </pc:spChg>
        <pc:spChg chg="mod">
          <ac:chgData name="Emelia Welch" userId="130d13e9-5c63-4da6-8ad1-c32c12ed3a10" providerId="ADAL" clId="{DAC208DF-60F7-4BF4-8E55-179537025DD1}" dt="2025-07-15T06:38:41.660" v="53" actId="1076"/>
          <ac:spMkLst>
            <pc:docMk/>
            <pc:sldMk cId="3830117634" sldId="319"/>
            <ac:spMk id="8" creationId="{80ED03F8-09DA-EF4B-FD16-47E2A2B778FC}"/>
          </ac:spMkLst>
        </pc:spChg>
        <pc:spChg chg="add mod">
          <ac:chgData name="Emelia Welch" userId="130d13e9-5c63-4da6-8ad1-c32c12ed3a10" providerId="ADAL" clId="{DAC208DF-60F7-4BF4-8E55-179537025DD1}" dt="2025-07-15T06:38:25.196" v="46" actId="1076"/>
          <ac:spMkLst>
            <pc:docMk/>
            <pc:sldMk cId="3830117634" sldId="319"/>
            <ac:spMk id="10" creationId="{306A9B42-B7F0-04DB-67CB-F10DD7B789E2}"/>
          </ac:spMkLst>
        </pc:spChg>
        <pc:spChg chg="add mod">
          <ac:chgData name="Emelia Welch" userId="130d13e9-5c63-4da6-8ad1-c32c12ed3a10" providerId="ADAL" clId="{DAC208DF-60F7-4BF4-8E55-179537025DD1}" dt="2025-07-15T06:38:33.475" v="50" actId="1076"/>
          <ac:spMkLst>
            <pc:docMk/>
            <pc:sldMk cId="3830117634" sldId="319"/>
            <ac:spMk id="11" creationId="{F040136F-D6E3-6947-6473-9D2F57FC3B23}"/>
          </ac:spMkLst>
        </pc:spChg>
        <pc:spChg chg="add mod">
          <ac:chgData name="Emelia Welch" userId="130d13e9-5c63-4da6-8ad1-c32c12ed3a10" providerId="ADAL" clId="{DAC208DF-60F7-4BF4-8E55-179537025DD1}" dt="2025-07-15T06:38:28.628" v="49" actId="1076"/>
          <ac:spMkLst>
            <pc:docMk/>
            <pc:sldMk cId="3830117634" sldId="319"/>
            <ac:spMk id="12" creationId="{F58E7180-1474-D858-2F44-6EC044FF6149}"/>
          </ac:spMkLst>
        </pc:spChg>
        <pc:picChg chg="del">
          <ac:chgData name="Emelia Welch" userId="130d13e9-5c63-4da6-8ad1-c32c12ed3a10" providerId="ADAL" clId="{DAC208DF-60F7-4BF4-8E55-179537025DD1}" dt="2025-07-15T06:38:21.332" v="43" actId="478"/>
          <ac:picMkLst>
            <pc:docMk/>
            <pc:sldMk cId="3830117634" sldId="319"/>
            <ac:picMk id="4" creationId="{F92E4C1C-51C5-1255-7F97-A45B766130A5}"/>
          </ac:picMkLst>
        </pc:picChg>
        <pc:picChg chg="del">
          <ac:chgData name="Emelia Welch" userId="130d13e9-5c63-4da6-8ad1-c32c12ed3a10" providerId="ADAL" clId="{DAC208DF-60F7-4BF4-8E55-179537025DD1}" dt="2025-07-15T06:38:21.332" v="43" actId="478"/>
          <ac:picMkLst>
            <pc:docMk/>
            <pc:sldMk cId="3830117634" sldId="319"/>
            <ac:picMk id="6" creationId="{053EB5F3-A38A-9BEE-F74F-82F36D860BBD}"/>
          </ac:picMkLst>
        </pc:picChg>
        <pc:picChg chg="del">
          <ac:chgData name="Emelia Welch" userId="130d13e9-5c63-4da6-8ad1-c32c12ed3a10" providerId="ADAL" clId="{DAC208DF-60F7-4BF4-8E55-179537025DD1}" dt="2025-07-15T06:38:21.332" v="43" actId="478"/>
          <ac:picMkLst>
            <pc:docMk/>
            <pc:sldMk cId="3830117634" sldId="319"/>
            <ac:picMk id="9" creationId="{C4F13F37-6C9E-BB5A-889C-58F7EB0E46A8}"/>
          </ac:picMkLst>
        </pc:picChg>
      </pc:sldChg>
      <pc:sldChg chg="delSp modSp mod">
        <pc:chgData name="Emelia Welch" userId="130d13e9-5c63-4da6-8ad1-c32c12ed3a10" providerId="ADAL" clId="{DAC208DF-60F7-4BF4-8E55-179537025DD1}" dt="2025-07-15T06:38:16.325" v="42" actId="1076"/>
        <pc:sldMkLst>
          <pc:docMk/>
          <pc:sldMk cId="1690019380" sldId="333"/>
        </pc:sldMkLst>
        <pc:spChg chg="mod">
          <ac:chgData name="Emelia Welch" userId="130d13e9-5c63-4da6-8ad1-c32c12ed3a10" providerId="ADAL" clId="{DAC208DF-60F7-4BF4-8E55-179537025DD1}" dt="2025-07-15T06:38:16.325" v="42" actId="1076"/>
          <ac:spMkLst>
            <pc:docMk/>
            <pc:sldMk cId="1690019380" sldId="333"/>
            <ac:spMk id="3" creationId="{0DB63527-EC8C-B8E6-49EF-F990AD5435AC}"/>
          </ac:spMkLst>
        </pc:spChg>
        <pc:picChg chg="del">
          <ac:chgData name="Emelia Welch" userId="130d13e9-5c63-4da6-8ad1-c32c12ed3a10" providerId="ADAL" clId="{DAC208DF-60F7-4BF4-8E55-179537025DD1}" dt="2025-07-15T06:38:12.477" v="40" actId="478"/>
          <ac:picMkLst>
            <pc:docMk/>
            <pc:sldMk cId="1690019380" sldId="333"/>
            <ac:picMk id="5" creationId="{2F253358-1E50-7AE2-9BCE-F04A848FC9CC}"/>
          </ac:picMkLst>
        </pc:picChg>
      </pc:sldChg>
    </pc:docChg>
  </pc:docChgLst>
  <pc:docChgLst>
    <pc:chgData name="Emelia Welch" userId="130d13e9-5c63-4da6-8ad1-c32c12ed3a10" providerId="ADAL" clId="{F81932FB-9358-4DB0-851F-D631FBAF1882}"/>
    <pc:docChg chg="undo custSel addSld delSld modSld sldOrd">
      <pc:chgData name="Emelia Welch" userId="130d13e9-5c63-4da6-8ad1-c32c12ed3a10" providerId="ADAL" clId="{F81932FB-9358-4DB0-851F-D631FBAF1882}" dt="2025-07-10T12:12:12.546" v="1615" actId="113"/>
      <pc:docMkLst>
        <pc:docMk/>
      </pc:docMkLst>
      <pc:sldChg chg="addSp delSp modSp add mod setBg">
        <pc:chgData name="Emelia Welch" userId="130d13e9-5c63-4da6-8ad1-c32c12ed3a10" providerId="ADAL" clId="{F81932FB-9358-4DB0-851F-D631FBAF1882}" dt="2025-07-04T12:42:07.817" v="1607" actId="5793"/>
        <pc:sldMkLst>
          <pc:docMk/>
          <pc:sldMk cId="0" sldId="256"/>
        </pc:sldMkLst>
        <pc:spChg chg="mod">
          <ac:chgData name="Emelia Welch" userId="130d13e9-5c63-4da6-8ad1-c32c12ed3a10" providerId="ADAL" clId="{F81932FB-9358-4DB0-851F-D631FBAF1882}" dt="2025-07-03T13:58:49.261" v="1484" actId="20577"/>
          <ac:spMkLst>
            <pc:docMk/>
            <pc:sldMk cId="0" sldId="256"/>
            <ac:spMk id="16" creationId="{00000000-0000-0000-0000-000000000000}"/>
          </ac:spMkLst>
        </pc:spChg>
        <pc:spChg chg="mod">
          <ac:chgData name="Emelia Welch" userId="130d13e9-5c63-4da6-8ad1-c32c12ed3a10" providerId="ADAL" clId="{F81932FB-9358-4DB0-851F-D631FBAF1882}" dt="2025-07-03T13:52:17.037" v="943" actId="207"/>
          <ac:spMkLst>
            <pc:docMk/>
            <pc:sldMk cId="0" sldId="256"/>
            <ac:spMk id="18" creationId="{00000000-0000-0000-0000-000000000000}"/>
          </ac:spMkLst>
        </pc:spChg>
        <pc:spChg chg="mod">
          <ac:chgData name="Emelia Welch" userId="130d13e9-5c63-4da6-8ad1-c32c12ed3a10" providerId="ADAL" clId="{F81932FB-9358-4DB0-851F-D631FBAF1882}" dt="2025-07-03T13:52:17.037" v="943" actId="207"/>
          <ac:spMkLst>
            <pc:docMk/>
            <pc:sldMk cId="0" sldId="256"/>
            <ac:spMk id="19" creationId="{00000000-0000-0000-0000-000000000000}"/>
          </ac:spMkLst>
        </pc:spChg>
        <pc:spChg chg="mod">
          <ac:chgData name="Emelia Welch" userId="130d13e9-5c63-4da6-8ad1-c32c12ed3a10" providerId="ADAL" clId="{F81932FB-9358-4DB0-851F-D631FBAF1882}" dt="2025-07-03T13:52:26.352" v="944" actId="207"/>
          <ac:spMkLst>
            <pc:docMk/>
            <pc:sldMk cId="0" sldId="256"/>
            <ac:spMk id="36" creationId="{00000000-0000-0000-0000-000000000000}"/>
          </ac:spMkLst>
        </pc:spChg>
        <pc:spChg chg="mod">
          <ac:chgData name="Emelia Welch" userId="130d13e9-5c63-4da6-8ad1-c32c12ed3a10" providerId="ADAL" clId="{F81932FB-9358-4DB0-851F-D631FBAF1882}" dt="2025-07-04T12:42:07.817" v="1607" actId="5793"/>
          <ac:spMkLst>
            <pc:docMk/>
            <pc:sldMk cId="0" sldId="256"/>
            <ac:spMk id="37" creationId="{00000000-0000-0000-0000-000000000000}"/>
          </ac:spMkLst>
        </pc:spChg>
        <pc:spChg chg="mod">
          <ac:chgData name="Emelia Welch" userId="130d13e9-5c63-4da6-8ad1-c32c12ed3a10" providerId="ADAL" clId="{F81932FB-9358-4DB0-851F-D631FBAF1882}" dt="2025-07-03T13:54:37.125" v="1194" actId="207"/>
          <ac:spMkLst>
            <pc:docMk/>
            <pc:sldMk cId="0" sldId="256"/>
            <ac:spMk id="39" creationId="{00000000-0000-0000-0000-000000000000}"/>
          </ac:spMkLst>
        </pc:spChg>
        <pc:spChg chg="mod">
          <ac:chgData name="Emelia Welch" userId="130d13e9-5c63-4da6-8ad1-c32c12ed3a10" providerId="ADAL" clId="{F81932FB-9358-4DB0-851F-D631FBAF1882}" dt="2025-07-03T13:54:57.233" v="1284" actId="20577"/>
          <ac:spMkLst>
            <pc:docMk/>
            <pc:sldMk cId="0" sldId="256"/>
            <ac:spMk id="40" creationId="{00000000-0000-0000-0000-000000000000}"/>
          </ac:spMkLst>
        </pc:spChg>
        <pc:spChg chg="mod">
          <ac:chgData name="Emelia Welch" userId="130d13e9-5c63-4da6-8ad1-c32c12ed3a10" providerId="ADAL" clId="{F81932FB-9358-4DB0-851F-D631FBAF1882}" dt="2025-07-03T13:27:48.503" v="885" actId="207"/>
          <ac:spMkLst>
            <pc:docMk/>
            <pc:sldMk cId="0" sldId="256"/>
            <ac:spMk id="42" creationId="{00000000-0000-0000-0000-000000000000}"/>
          </ac:spMkLst>
        </pc:spChg>
        <pc:spChg chg="mod">
          <ac:chgData name="Emelia Welch" userId="130d13e9-5c63-4da6-8ad1-c32c12ed3a10" providerId="ADAL" clId="{F81932FB-9358-4DB0-851F-D631FBAF1882}" dt="2025-07-04T12:31:35.611" v="1597" actId="20577"/>
          <ac:spMkLst>
            <pc:docMk/>
            <pc:sldMk cId="0" sldId="256"/>
            <ac:spMk id="43" creationId="{00000000-0000-0000-0000-000000000000}"/>
          </ac:spMkLst>
        </pc:spChg>
        <pc:spChg chg="mod">
          <ac:chgData name="Emelia Welch" userId="130d13e9-5c63-4da6-8ad1-c32c12ed3a10" providerId="ADAL" clId="{F81932FB-9358-4DB0-851F-D631FBAF1882}" dt="2025-07-03T13:56:33.455" v="1480" actId="404"/>
          <ac:spMkLst>
            <pc:docMk/>
            <pc:sldMk cId="0" sldId="256"/>
            <ac:spMk id="45" creationId="{00000000-0000-0000-0000-000000000000}"/>
          </ac:spMkLst>
        </pc:spChg>
        <pc:spChg chg="mod">
          <ac:chgData name="Emelia Welch" userId="130d13e9-5c63-4da6-8ad1-c32c12ed3a10" providerId="ADAL" clId="{F81932FB-9358-4DB0-851F-D631FBAF1882}" dt="2025-07-03T13:56:33.455" v="1480" actId="404"/>
          <ac:spMkLst>
            <pc:docMk/>
            <pc:sldMk cId="0" sldId="256"/>
            <ac:spMk id="46" creationId="{00000000-0000-0000-0000-000000000000}"/>
          </ac:spMkLst>
        </pc:spChg>
        <pc:spChg chg="mod">
          <ac:chgData name="Emelia Welch" userId="130d13e9-5c63-4da6-8ad1-c32c12ed3a10" providerId="ADAL" clId="{F81932FB-9358-4DB0-851F-D631FBAF1882}" dt="2025-07-03T13:59:22.018" v="1573" actId="20577"/>
          <ac:spMkLst>
            <pc:docMk/>
            <pc:sldMk cId="0" sldId="256"/>
            <ac:spMk id="58" creationId="{C0690415-06C7-4411-0E92-958774E402C5}"/>
          </ac:spMkLst>
        </pc:spChg>
        <pc:grpChg chg="mod">
          <ac:chgData name="Emelia Welch" userId="130d13e9-5c63-4da6-8ad1-c32c12ed3a10" providerId="ADAL" clId="{F81932FB-9358-4DB0-851F-D631FBAF1882}" dt="2025-07-03T13:52:17.037" v="943" actId="207"/>
          <ac:grpSpMkLst>
            <pc:docMk/>
            <pc:sldMk cId="0" sldId="256"/>
            <ac:grpSpMk id="17" creationId="{00000000-0000-0000-0000-000000000000}"/>
          </ac:grpSpMkLst>
        </pc:grpChg>
        <pc:grpChg chg="mod">
          <ac:chgData name="Emelia Welch" userId="130d13e9-5c63-4da6-8ad1-c32c12ed3a10" providerId="ADAL" clId="{F81932FB-9358-4DB0-851F-D631FBAF1882}" dt="2025-07-03T13:52:26.352" v="944" actId="207"/>
          <ac:grpSpMkLst>
            <pc:docMk/>
            <pc:sldMk cId="0" sldId="256"/>
            <ac:grpSpMk id="35" creationId="{00000000-0000-0000-0000-000000000000}"/>
          </ac:grpSpMkLst>
        </pc:grpChg>
        <pc:grpChg chg="mod">
          <ac:chgData name="Emelia Welch" userId="130d13e9-5c63-4da6-8ad1-c32c12ed3a10" providerId="ADAL" clId="{F81932FB-9358-4DB0-851F-D631FBAF1882}" dt="2025-07-03T13:54:37.125" v="1194" actId="207"/>
          <ac:grpSpMkLst>
            <pc:docMk/>
            <pc:sldMk cId="0" sldId="256"/>
            <ac:grpSpMk id="38" creationId="{00000000-0000-0000-0000-000000000000}"/>
          </ac:grpSpMkLst>
        </pc:grpChg>
        <pc:grpChg chg="mod">
          <ac:chgData name="Emelia Welch" userId="130d13e9-5c63-4da6-8ad1-c32c12ed3a10" providerId="ADAL" clId="{F81932FB-9358-4DB0-851F-D631FBAF1882}" dt="2025-07-03T13:27:48.503" v="885" actId="207"/>
          <ac:grpSpMkLst>
            <pc:docMk/>
            <pc:sldMk cId="0" sldId="256"/>
            <ac:grpSpMk id="41" creationId="{00000000-0000-0000-0000-000000000000}"/>
          </ac:grpSpMkLst>
        </pc:grpChg>
        <pc:grpChg chg="mod">
          <ac:chgData name="Emelia Welch" userId="130d13e9-5c63-4da6-8ad1-c32c12ed3a10" providerId="ADAL" clId="{F81932FB-9358-4DB0-851F-D631FBAF1882}" dt="2025-07-03T13:55:13.238" v="1288" actId="207"/>
          <ac:grpSpMkLst>
            <pc:docMk/>
            <pc:sldMk cId="0" sldId="256"/>
            <ac:grpSpMk id="44" creationId="{00000000-0000-0000-0000-000000000000}"/>
          </ac:grpSpMkLst>
        </pc:grpChg>
      </pc:sldChg>
      <pc:sldChg chg="modSp del mod">
        <pc:chgData name="Emelia Welch" userId="130d13e9-5c63-4da6-8ad1-c32c12ed3a10" providerId="ADAL" clId="{F81932FB-9358-4DB0-851F-D631FBAF1882}" dt="2025-06-06T10:56:36.055" v="751" actId="47"/>
        <pc:sldMkLst>
          <pc:docMk/>
          <pc:sldMk cId="60188010" sldId="256"/>
        </pc:sldMkLst>
      </pc:sldChg>
      <pc:sldChg chg="addSp delSp modSp mod">
        <pc:chgData name="Emelia Welch" userId="130d13e9-5c63-4da6-8ad1-c32c12ed3a10" providerId="ADAL" clId="{F81932FB-9358-4DB0-851F-D631FBAF1882}" dt="2025-07-10T12:09:00.792" v="1610" actId="478"/>
        <pc:sldMkLst>
          <pc:docMk/>
          <pc:sldMk cId="4025930015" sldId="289"/>
        </pc:sldMkLst>
        <pc:spChg chg="mod">
          <ac:chgData name="Emelia Welch" userId="130d13e9-5c63-4da6-8ad1-c32c12ed3a10" providerId="ADAL" clId="{F81932FB-9358-4DB0-851F-D631FBAF1882}" dt="2025-07-10T12:08:56.170" v="1609" actId="5793"/>
          <ac:spMkLst>
            <pc:docMk/>
            <pc:sldMk cId="4025930015" sldId="289"/>
            <ac:spMk id="3" creationId="{2233C119-14F1-E880-0038-2265706F539C}"/>
          </ac:spMkLst>
        </pc:spChg>
        <pc:picChg chg="add mod">
          <ac:chgData name="Emelia Welch" userId="130d13e9-5c63-4da6-8ad1-c32c12ed3a10" providerId="ADAL" clId="{F81932FB-9358-4DB0-851F-D631FBAF1882}" dt="2025-06-03T09:37:35.427" v="246" actId="1076"/>
          <ac:picMkLst>
            <pc:docMk/>
            <pc:sldMk cId="4025930015" sldId="289"/>
            <ac:picMk id="1026" creationId="{F3DE98CA-8714-2465-780A-F7140C9A2607}"/>
          </ac:picMkLst>
        </pc:picChg>
      </pc:sldChg>
      <pc:sldChg chg="delSp mod">
        <pc:chgData name="Emelia Welch" userId="130d13e9-5c63-4da6-8ad1-c32c12ed3a10" providerId="ADAL" clId="{F81932FB-9358-4DB0-851F-D631FBAF1882}" dt="2025-06-06T10:56:44.603" v="752" actId="478"/>
        <pc:sldMkLst>
          <pc:docMk/>
          <pc:sldMk cId="1052018799" sldId="290"/>
        </pc:sldMkLst>
      </pc:sldChg>
      <pc:sldChg chg="addSp modSp mod">
        <pc:chgData name="Emelia Welch" userId="130d13e9-5c63-4da6-8ad1-c32c12ed3a10" providerId="ADAL" clId="{F81932FB-9358-4DB0-851F-D631FBAF1882}" dt="2025-06-30T08:30:25.312" v="782" actId="20577"/>
        <pc:sldMkLst>
          <pc:docMk/>
          <pc:sldMk cId="2017058748" sldId="293"/>
        </pc:sldMkLst>
        <pc:spChg chg="mod">
          <ac:chgData name="Emelia Welch" userId="130d13e9-5c63-4da6-8ad1-c32c12ed3a10" providerId="ADAL" clId="{F81932FB-9358-4DB0-851F-D631FBAF1882}" dt="2025-06-06T09:29:31.789" v="260" actId="20577"/>
          <ac:spMkLst>
            <pc:docMk/>
            <pc:sldMk cId="2017058748" sldId="293"/>
            <ac:spMk id="2" creationId="{E5A732F8-792C-8399-B07D-2DFB83928CAF}"/>
          </ac:spMkLst>
        </pc:spChg>
        <pc:spChg chg="mod">
          <ac:chgData name="Emelia Welch" userId="130d13e9-5c63-4da6-8ad1-c32c12ed3a10" providerId="ADAL" clId="{F81932FB-9358-4DB0-851F-D631FBAF1882}" dt="2025-06-30T08:30:25.312" v="782" actId="20577"/>
          <ac:spMkLst>
            <pc:docMk/>
            <pc:sldMk cId="2017058748" sldId="293"/>
            <ac:spMk id="3" creationId="{3FFE252E-B609-0634-834C-54A8D06A9D34}"/>
          </ac:spMkLst>
        </pc:spChg>
      </pc:sldChg>
      <pc:sldChg chg="modAnim">
        <pc:chgData name="Emelia Welch" userId="130d13e9-5c63-4da6-8ad1-c32c12ed3a10" providerId="ADAL" clId="{F81932FB-9358-4DB0-851F-D631FBAF1882}" dt="2025-06-24T10:34:30.196" v="765"/>
        <pc:sldMkLst>
          <pc:docMk/>
          <pc:sldMk cId="1022919884" sldId="303"/>
        </pc:sldMkLst>
      </pc:sldChg>
      <pc:sldChg chg="modSp mod">
        <pc:chgData name="Emelia Welch" userId="130d13e9-5c63-4da6-8ad1-c32c12ed3a10" providerId="ADAL" clId="{F81932FB-9358-4DB0-851F-D631FBAF1882}" dt="2025-06-03T09:38:17.565" v="247" actId="207"/>
        <pc:sldMkLst>
          <pc:docMk/>
          <pc:sldMk cId="744332575" sldId="304"/>
        </pc:sldMkLst>
        <pc:spChg chg="mod">
          <ac:chgData name="Emelia Welch" userId="130d13e9-5c63-4da6-8ad1-c32c12ed3a10" providerId="ADAL" clId="{F81932FB-9358-4DB0-851F-D631FBAF1882}" dt="2025-06-03T09:38:17.565" v="247" actId="207"/>
          <ac:spMkLst>
            <pc:docMk/>
            <pc:sldMk cId="744332575" sldId="304"/>
            <ac:spMk id="6" creationId="{0789E4D7-FA25-8EC9-1591-D06E750F4038}"/>
          </ac:spMkLst>
        </pc:spChg>
      </pc:sldChg>
      <pc:sldChg chg="addSp delSp modSp mod">
        <pc:chgData name="Emelia Welch" userId="130d13e9-5c63-4da6-8ad1-c32c12ed3a10" providerId="ADAL" clId="{F81932FB-9358-4DB0-851F-D631FBAF1882}" dt="2025-06-30T08:31:44.275" v="790" actId="404"/>
        <pc:sldMkLst>
          <pc:docMk/>
          <pc:sldMk cId="2888961917" sldId="305"/>
        </pc:sldMkLst>
        <pc:spChg chg="add mod">
          <ac:chgData name="Emelia Welch" userId="130d13e9-5c63-4da6-8ad1-c32c12ed3a10" providerId="ADAL" clId="{F81932FB-9358-4DB0-851F-D631FBAF1882}" dt="2025-06-30T08:31:44.275" v="790" actId="404"/>
          <ac:spMkLst>
            <pc:docMk/>
            <pc:sldMk cId="2888961917" sldId="305"/>
            <ac:spMk id="8" creationId="{A79626C5-F540-E5E3-9495-BF54915F680D}"/>
          </ac:spMkLst>
        </pc:spChg>
        <pc:picChg chg="add mod">
          <ac:chgData name="Emelia Welch" userId="130d13e9-5c63-4da6-8ad1-c32c12ed3a10" providerId="ADAL" clId="{F81932FB-9358-4DB0-851F-D631FBAF1882}" dt="2025-06-30T08:31:43.154" v="789" actId="1076"/>
          <ac:picMkLst>
            <pc:docMk/>
            <pc:sldMk cId="2888961917" sldId="305"/>
            <ac:picMk id="3" creationId="{063921B0-78F2-1BB6-C18C-F445263D033B}"/>
          </ac:picMkLst>
        </pc:picChg>
      </pc:sldChg>
      <pc:sldChg chg="addSp delSp modSp mod">
        <pc:chgData name="Emelia Welch" userId="130d13e9-5c63-4da6-8ad1-c32c12ed3a10" providerId="ADAL" clId="{F81932FB-9358-4DB0-851F-D631FBAF1882}" dt="2025-06-30T08:31:57.991" v="794" actId="404"/>
        <pc:sldMkLst>
          <pc:docMk/>
          <pc:sldMk cId="3890996355" sldId="306"/>
        </pc:sldMkLst>
        <pc:spChg chg="add mod">
          <ac:chgData name="Emelia Welch" userId="130d13e9-5c63-4da6-8ad1-c32c12ed3a10" providerId="ADAL" clId="{F81932FB-9358-4DB0-851F-D631FBAF1882}" dt="2025-06-30T08:31:57.991" v="794" actId="404"/>
          <ac:spMkLst>
            <pc:docMk/>
            <pc:sldMk cId="3890996355" sldId="306"/>
            <ac:spMk id="9" creationId="{BAAD4200-6C01-8517-02EC-ADCB4C2845C9}"/>
          </ac:spMkLst>
        </pc:spChg>
        <pc:picChg chg="add mod">
          <ac:chgData name="Emelia Welch" userId="130d13e9-5c63-4da6-8ad1-c32c12ed3a10" providerId="ADAL" clId="{F81932FB-9358-4DB0-851F-D631FBAF1882}" dt="2025-06-30T08:31:55.212" v="793" actId="1076"/>
          <ac:picMkLst>
            <pc:docMk/>
            <pc:sldMk cId="3890996355" sldId="306"/>
            <ac:picMk id="8" creationId="{95E812CD-AE9C-91EC-58C9-1F50D2B75B97}"/>
          </ac:picMkLst>
        </pc:picChg>
      </pc:sldChg>
      <pc:sldChg chg="del">
        <pc:chgData name="Emelia Welch" userId="130d13e9-5c63-4da6-8ad1-c32c12ed3a10" providerId="ADAL" clId="{F81932FB-9358-4DB0-851F-D631FBAF1882}" dt="2025-06-06T09:33:39.266" v="662" actId="47"/>
        <pc:sldMkLst>
          <pc:docMk/>
          <pc:sldMk cId="3272478113" sldId="307"/>
        </pc:sldMkLst>
      </pc:sldChg>
      <pc:sldChg chg="ord">
        <pc:chgData name="Emelia Welch" userId="130d13e9-5c63-4da6-8ad1-c32c12ed3a10" providerId="ADAL" clId="{F81932FB-9358-4DB0-851F-D631FBAF1882}" dt="2025-06-06T09:33:02.386" v="583"/>
        <pc:sldMkLst>
          <pc:docMk/>
          <pc:sldMk cId="3203673153" sldId="308"/>
        </pc:sldMkLst>
      </pc:sldChg>
      <pc:sldChg chg="ord">
        <pc:chgData name="Emelia Welch" userId="130d13e9-5c63-4da6-8ad1-c32c12ed3a10" providerId="ADAL" clId="{F81932FB-9358-4DB0-851F-D631FBAF1882}" dt="2025-06-06T09:33:02.386" v="583"/>
        <pc:sldMkLst>
          <pc:docMk/>
          <pc:sldMk cId="1056489504" sldId="309"/>
        </pc:sldMkLst>
      </pc:sldChg>
      <pc:sldChg chg="ord">
        <pc:chgData name="Emelia Welch" userId="130d13e9-5c63-4da6-8ad1-c32c12ed3a10" providerId="ADAL" clId="{F81932FB-9358-4DB0-851F-D631FBAF1882}" dt="2025-06-06T09:33:02.386" v="583"/>
        <pc:sldMkLst>
          <pc:docMk/>
          <pc:sldMk cId="1107350081" sldId="310"/>
        </pc:sldMkLst>
      </pc:sldChg>
      <pc:sldChg chg="addSp delSp modSp mod">
        <pc:chgData name="Emelia Welch" userId="130d13e9-5c63-4da6-8ad1-c32c12ed3a10" providerId="ADAL" clId="{F81932FB-9358-4DB0-851F-D631FBAF1882}" dt="2025-06-06T10:58:04.635" v="763" actId="404"/>
        <pc:sldMkLst>
          <pc:docMk/>
          <pc:sldMk cId="2798320670" sldId="311"/>
        </pc:sldMkLst>
        <pc:spChg chg="mod">
          <ac:chgData name="Emelia Welch" userId="130d13e9-5c63-4da6-8ad1-c32c12ed3a10" providerId="ADAL" clId="{F81932FB-9358-4DB0-851F-D631FBAF1882}" dt="2025-06-06T10:58:04.635" v="763" actId="404"/>
          <ac:spMkLst>
            <pc:docMk/>
            <pc:sldMk cId="2798320670" sldId="311"/>
            <ac:spMk id="3" creationId="{FA6C445E-CB37-603A-B993-FBA1EFDB633D}"/>
          </ac:spMkLst>
        </pc:spChg>
        <pc:spChg chg="add mod">
          <ac:chgData name="Emelia Welch" userId="130d13e9-5c63-4da6-8ad1-c32c12ed3a10" providerId="ADAL" clId="{F81932FB-9358-4DB0-851F-D631FBAF1882}" dt="2025-06-06T10:57:55.744" v="760"/>
          <ac:spMkLst>
            <pc:docMk/>
            <pc:sldMk cId="2798320670" sldId="311"/>
            <ac:spMk id="4" creationId="{EBDEAE7F-1232-482C-1645-2F3708F570E9}"/>
          </ac:spMkLst>
        </pc:spChg>
        <pc:picChg chg="add mod">
          <ac:chgData name="Emelia Welch" userId="130d13e9-5c63-4da6-8ad1-c32c12ed3a10" providerId="ADAL" clId="{F81932FB-9358-4DB0-851F-D631FBAF1882}" dt="2025-06-06T10:57:55.744" v="760"/>
          <ac:picMkLst>
            <pc:docMk/>
            <pc:sldMk cId="2798320670" sldId="311"/>
            <ac:picMk id="2" creationId="{D167967F-2CF1-CBBF-233E-A21306A6A9B6}"/>
          </ac:picMkLst>
        </pc:picChg>
      </pc:sldChg>
      <pc:sldChg chg="modSp mod">
        <pc:chgData name="Emelia Welch" userId="130d13e9-5c63-4da6-8ad1-c32c12ed3a10" providerId="ADAL" clId="{F81932FB-9358-4DB0-851F-D631FBAF1882}" dt="2025-07-03T08:22:51.895" v="823" actId="20577"/>
        <pc:sldMkLst>
          <pc:docMk/>
          <pc:sldMk cId="2205608321" sldId="312"/>
        </pc:sldMkLst>
        <pc:spChg chg="mod">
          <ac:chgData name="Emelia Welch" userId="130d13e9-5c63-4da6-8ad1-c32c12ed3a10" providerId="ADAL" clId="{F81932FB-9358-4DB0-851F-D631FBAF1882}" dt="2025-06-30T08:32:28.019" v="795" actId="207"/>
          <ac:spMkLst>
            <pc:docMk/>
            <pc:sldMk cId="2205608321" sldId="312"/>
            <ac:spMk id="5" creationId="{62E69DF8-DCA0-61CF-60CA-EA8E686257CC}"/>
          </ac:spMkLst>
        </pc:spChg>
        <pc:spChg chg="mod">
          <ac:chgData name="Emelia Welch" userId="130d13e9-5c63-4da6-8ad1-c32c12ed3a10" providerId="ADAL" clId="{F81932FB-9358-4DB0-851F-D631FBAF1882}" dt="2025-07-03T08:22:51.895" v="823" actId="20577"/>
          <ac:spMkLst>
            <pc:docMk/>
            <pc:sldMk cId="2205608321" sldId="312"/>
            <ac:spMk id="6" creationId="{BF35E4EC-9193-57BC-C6B8-96BA80DA3583}"/>
          </ac:spMkLst>
        </pc:spChg>
      </pc:sldChg>
      <pc:sldChg chg="modSp mod">
        <pc:chgData name="Emelia Welch" userId="130d13e9-5c63-4da6-8ad1-c32c12ed3a10" providerId="ADAL" clId="{F81932FB-9358-4DB0-851F-D631FBAF1882}" dt="2025-07-10T12:12:12.546" v="1615" actId="113"/>
        <pc:sldMkLst>
          <pc:docMk/>
          <pc:sldMk cId="3743750132" sldId="313"/>
        </pc:sldMkLst>
        <pc:spChg chg="mod">
          <ac:chgData name="Emelia Welch" userId="130d13e9-5c63-4da6-8ad1-c32c12ed3a10" providerId="ADAL" clId="{F81932FB-9358-4DB0-851F-D631FBAF1882}" dt="2025-07-10T12:12:12.546" v="1615" actId="113"/>
          <ac:spMkLst>
            <pc:docMk/>
            <pc:sldMk cId="3743750132" sldId="313"/>
            <ac:spMk id="3" creationId="{68372C0A-0B3C-7AEE-52A4-09E40A7ADE2F}"/>
          </ac:spMkLst>
        </pc:spChg>
      </pc:sldChg>
      <pc:sldChg chg="ord">
        <pc:chgData name="Emelia Welch" userId="130d13e9-5c63-4da6-8ad1-c32c12ed3a10" providerId="ADAL" clId="{F81932FB-9358-4DB0-851F-D631FBAF1882}" dt="2025-07-03T11:09:26.507" v="826"/>
        <pc:sldMkLst>
          <pc:docMk/>
          <pc:sldMk cId="3844007591" sldId="315"/>
        </pc:sldMkLst>
      </pc:sldChg>
      <pc:sldChg chg="addSp modSp mod modAnim">
        <pc:chgData name="Emelia Welch" userId="130d13e9-5c63-4da6-8ad1-c32c12ed3a10" providerId="ADAL" clId="{F81932FB-9358-4DB0-851F-D631FBAF1882}" dt="2025-06-30T08:30:42.897" v="785" actId="20577"/>
        <pc:sldMkLst>
          <pc:docMk/>
          <pc:sldMk cId="1529873353" sldId="318"/>
        </pc:sldMkLst>
        <pc:spChg chg="mod">
          <ac:chgData name="Emelia Welch" userId="130d13e9-5c63-4da6-8ad1-c32c12ed3a10" providerId="ADAL" clId="{F81932FB-9358-4DB0-851F-D631FBAF1882}" dt="2025-06-30T08:30:42.897" v="785" actId="20577"/>
          <ac:spMkLst>
            <pc:docMk/>
            <pc:sldMk cId="1529873353" sldId="318"/>
            <ac:spMk id="3" creationId="{D8B1B750-2CC1-C032-6538-91D12298DA94}"/>
          </ac:spMkLst>
        </pc:spChg>
        <pc:spChg chg="add mod">
          <ac:chgData name="Emelia Welch" userId="130d13e9-5c63-4da6-8ad1-c32c12ed3a10" providerId="ADAL" clId="{F81932FB-9358-4DB0-851F-D631FBAF1882}" dt="2025-06-06T10:57:20.877" v="759" actId="1076"/>
          <ac:spMkLst>
            <pc:docMk/>
            <pc:sldMk cId="1529873353" sldId="318"/>
            <ac:spMk id="4" creationId="{3C2B3DE9-51DE-FE38-FEBB-9094DD03C31C}"/>
          </ac:spMkLst>
        </pc:spChg>
        <pc:spChg chg="add mod">
          <ac:chgData name="Emelia Welch" userId="130d13e9-5c63-4da6-8ad1-c32c12ed3a10" providerId="ADAL" clId="{F81932FB-9358-4DB0-851F-D631FBAF1882}" dt="2025-06-03T08:45:59.505" v="238"/>
          <ac:spMkLst>
            <pc:docMk/>
            <pc:sldMk cId="1529873353" sldId="318"/>
            <ac:spMk id="6" creationId="{06802131-D426-1ECF-5B0B-32EE841C47EA}"/>
          </ac:spMkLst>
        </pc:spChg>
        <pc:picChg chg="add mod">
          <ac:chgData name="Emelia Welch" userId="130d13e9-5c63-4da6-8ad1-c32c12ed3a10" providerId="ADAL" clId="{F81932FB-9358-4DB0-851F-D631FBAF1882}" dt="2025-06-03T08:46:09.348" v="239"/>
          <ac:picMkLst>
            <pc:docMk/>
            <pc:sldMk cId="1529873353" sldId="318"/>
            <ac:picMk id="5" creationId="{37789A85-2DF8-B8D5-E9FF-3F2AEBB7898B}"/>
          </ac:picMkLst>
        </pc:picChg>
      </pc:sldChg>
      <pc:sldChg chg="addSp modSp new mod">
        <pc:chgData name="Emelia Welch" userId="130d13e9-5c63-4da6-8ad1-c32c12ed3a10" providerId="ADAL" clId="{F81932FB-9358-4DB0-851F-D631FBAF1882}" dt="2025-06-06T09:34:13.321" v="749" actId="115"/>
        <pc:sldMkLst>
          <pc:docMk/>
          <pc:sldMk cId="3830117634" sldId="319"/>
        </pc:sldMkLst>
        <pc:spChg chg="mod">
          <ac:chgData name="Emelia Welch" userId="130d13e9-5c63-4da6-8ad1-c32c12ed3a10" providerId="ADAL" clId="{F81932FB-9358-4DB0-851F-D631FBAF1882}" dt="2025-06-06T09:33:17.881" v="586" actId="1076"/>
          <ac:spMkLst>
            <pc:docMk/>
            <pc:sldMk cId="3830117634" sldId="319"/>
            <ac:spMk id="2" creationId="{FECC2759-0DD3-8946-C627-890EF8BF1E1D}"/>
          </ac:spMkLst>
        </pc:spChg>
        <pc:spChg chg="mod">
          <ac:chgData name="Emelia Welch" userId="130d13e9-5c63-4da6-8ad1-c32c12ed3a10" providerId="ADAL" clId="{F81932FB-9358-4DB0-851F-D631FBAF1882}" dt="2025-06-06T09:34:13.321" v="749" actId="115"/>
          <ac:spMkLst>
            <pc:docMk/>
            <pc:sldMk cId="3830117634" sldId="319"/>
            <ac:spMk id="3" creationId="{4BBA26D2-982C-6F0A-3A6B-C6086981497A}"/>
          </ac:spMkLst>
        </pc:spChg>
        <pc:spChg chg="add mod">
          <ac:chgData name="Emelia Welch" userId="130d13e9-5c63-4da6-8ad1-c32c12ed3a10" providerId="ADAL" clId="{F81932FB-9358-4DB0-851F-D631FBAF1882}" dt="2025-06-06T09:33:15.502" v="585" actId="1076"/>
          <ac:spMkLst>
            <pc:docMk/>
            <pc:sldMk cId="3830117634" sldId="319"/>
            <ac:spMk id="5" creationId="{42E9BA72-C811-352E-3233-632613F41B8E}"/>
          </ac:spMkLst>
        </pc:spChg>
        <pc:spChg chg="add mod">
          <ac:chgData name="Emelia Welch" userId="130d13e9-5c63-4da6-8ad1-c32c12ed3a10" providerId="ADAL" clId="{F81932FB-9358-4DB0-851F-D631FBAF1882}" dt="2025-06-06T09:33:15.502" v="585" actId="1076"/>
          <ac:spMkLst>
            <pc:docMk/>
            <pc:sldMk cId="3830117634" sldId="319"/>
            <ac:spMk id="7" creationId="{A98EB21E-E06E-B36C-30B0-8A2085011060}"/>
          </ac:spMkLst>
        </pc:spChg>
        <pc:spChg chg="add mod">
          <ac:chgData name="Emelia Welch" userId="130d13e9-5c63-4da6-8ad1-c32c12ed3a10" providerId="ADAL" clId="{F81932FB-9358-4DB0-851F-D631FBAF1882}" dt="2025-06-06T09:33:15.502" v="585" actId="1076"/>
          <ac:spMkLst>
            <pc:docMk/>
            <pc:sldMk cId="3830117634" sldId="319"/>
            <ac:spMk id="8" creationId="{80ED03F8-09DA-EF4B-FD16-47E2A2B778FC}"/>
          </ac:spMkLst>
        </pc:spChg>
        <pc:picChg chg="add mod">
          <ac:chgData name="Emelia Welch" userId="130d13e9-5c63-4da6-8ad1-c32c12ed3a10" providerId="ADAL" clId="{F81932FB-9358-4DB0-851F-D631FBAF1882}" dt="2025-06-06T09:33:15.502" v="585" actId="1076"/>
          <ac:picMkLst>
            <pc:docMk/>
            <pc:sldMk cId="3830117634" sldId="319"/>
            <ac:picMk id="4" creationId="{F92E4C1C-51C5-1255-7F97-A45B766130A5}"/>
          </ac:picMkLst>
        </pc:picChg>
        <pc:picChg chg="add mod">
          <ac:chgData name="Emelia Welch" userId="130d13e9-5c63-4da6-8ad1-c32c12ed3a10" providerId="ADAL" clId="{F81932FB-9358-4DB0-851F-D631FBAF1882}" dt="2025-06-06T09:33:15.502" v="585" actId="1076"/>
          <ac:picMkLst>
            <pc:docMk/>
            <pc:sldMk cId="3830117634" sldId="319"/>
            <ac:picMk id="6" creationId="{053EB5F3-A38A-9BEE-F74F-82F36D860BBD}"/>
          </ac:picMkLst>
        </pc:picChg>
        <pc:picChg chg="add mod">
          <ac:chgData name="Emelia Welch" userId="130d13e9-5c63-4da6-8ad1-c32c12ed3a10" providerId="ADAL" clId="{F81932FB-9358-4DB0-851F-D631FBAF1882}" dt="2025-06-06T09:33:15.502" v="585" actId="1076"/>
          <ac:picMkLst>
            <pc:docMk/>
            <pc:sldMk cId="3830117634" sldId="319"/>
            <ac:picMk id="9" creationId="{C4F13F37-6C9E-BB5A-889C-58F7EB0E46A8}"/>
          </ac:picMkLst>
        </pc:picChg>
      </pc:sldChg>
      <pc:sldChg chg="new del">
        <pc:chgData name="Emelia Welch" userId="130d13e9-5c63-4da6-8ad1-c32c12ed3a10" providerId="ADAL" clId="{F81932FB-9358-4DB0-851F-D631FBAF1882}" dt="2025-07-03T11:09:31.470" v="828" actId="47"/>
        <pc:sldMkLst>
          <pc:docMk/>
          <pc:sldMk cId="1089461822" sldId="320"/>
        </pc:sldMkLst>
      </pc:sldChg>
      <pc:sldChg chg="modSp new mod">
        <pc:chgData name="Emelia Welch" userId="130d13e9-5c63-4da6-8ad1-c32c12ed3a10" providerId="ADAL" clId="{F81932FB-9358-4DB0-851F-D631FBAF1882}" dt="2025-07-03T11:09:38.702" v="847" actId="20577"/>
        <pc:sldMkLst>
          <pc:docMk/>
          <pc:sldMk cId="4201935989" sldId="320"/>
        </pc:sldMkLst>
        <pc:spChg chg="mod">
          <ac:chgData name="Emelia Welch" userId="130d13e9-5c63-4da6-8ad1-c32c12ed3a10" providerId="ADAL" clId="{F81932FB-9358-4DB0-851F-D631FBAF1882}" dt="2025-07-03T11:09:38.702" v="847" actId="20577"/>
          <ac:spMkLst>
            <pc:docMk/>
            <pc:sldMk cId="4201935989" sldId="320"/>
            <ac:spMk id="2" creationId="{AE493B4B-14AF-37B2-6C07-EBDDC5FFD4BD}"/>
          </ac:spMkLst>
        </pc:spChg>
      </pc:sldChg>
      <pc:sldChg chg="addSp delSp modSp add mod setBg delDesignElem">
        <pc:chgData name="Emelia Welch" userId="130d13e9-5c63-4da6-8ad1-c32c12ed3a10" providerId="ADAL" clId="{F81932FB-9358-4DB0-851F-D631FBAF1882}" dt="2025-07-03T11:18:04.383" v="882" actId="1076"/>
        <pc:sldMkLst>
          <pc:docMk/>
          <pc:sldMk cId="1690019380" sldId="333"/>
        </pc:sldMkLst>
        <pc:spChg chg="mod">
          <ac:chgData name="Emelia Welch" userId="130d13e9-5c63-4da6-8ad1-c32c12ed3a10" providerId="ADAL" clId="{F81932FB-9358-4DB0-851F-D631FBAF1882}" dt="2025-07-03T11:18:04.383" v="882" actId="1076"/>
          <ac:spMkLst>
            <pc:docMk/>
            <pc:sldMk cId="1690019380" sldId="333"/>
            <ac:spMk id="3" creationId="{0DB63527-EC8C-B8E6-49EF-F990AD5435AC}"/>
          </ac:spMkLst>
        </pc:spChg>
        <pc:picChg chg="add mod">
          <ac:chgData name="Emelia Welch" userId="130d13e9-5c63-4da6-8ad1-c32c12ed3a10" providerId="ADAL" clId="{F81932FB-9358-4DB0-851F-D631FBAF1882}" dt="2025-07-03T11:18:00.328" v="881" actId="1076"/>
          <ac:picMkLst>
            <pc:docMk/>
            <pc:sldMk cId="1690019380" sldId="333"/>
            <ac:picMk id="5" creationId="{2F253358-1E50-7AE2-9BCE-F04A848FC9C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6AD868-89F3-4603-8053-C5214F0C10AF}" type="datetimeFigureOut">
              <a:rPr lang="en-GB" smtClean="0"/>
              <a:t>15/07/2025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B8819E-2F61-4246-B3AD-BAECC3382C42}" type="slidenum">
              <a:rPr lang="en-GB" smtClean="0"/>
              <a:t>‹#›</a:t>
            </a:fld>
            <a:endParaRPr lang="en-GB"/>
          </a:p>
        </p:txBody>
      </p:sp>
    </p:spTree>
    <p:extLst>
      <p:ext uri="{BB962C8B-B14F-4D97-AF65-F5344CB8AC3E}">
        <p14:creationId xmlns:p14="http://schemas.microsoft.com/office/powerpoint/2010/main" val="259770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7BDBCD5-0248-470E-8DAC-A528AB08DB89}" type="slidenum">
              <a:rPr lang="en-GB" smtClean="0"/>
              <a:t>25</a:t>
            </a:fld>
            <a:endParaRPr lang="en-GB"/>
          </a:p>
        </p:txBody>
      </p:sp>
    </p:spTree>
    <p:extLst>
      <p:ext uri="{BB962C8B-B14F-4D97-AF65-F5344CB8AC3E}">
        <p14:creationId xmlns:p14="http://schemas.microsoft.com/office/powerpoint/2010/main" val="1050879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7EFAD-4308-8B25-CEEF-42EE3BA7FB4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B13BDF27-9132-843D-09FD-C6CD856DD8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8BF0EDE-9CD2-4DBF-7B07-C81CCAF6453E}"/>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5" name="Footer Placeholder 4">
            <a:extLst>
              <a:ext uri="{FF2B5EF4-FFF2-40B4-BE49-F238E27FC236}">
                <a16:creationId xmlns:a16="http://schemas.microsoft.com/office/drawing/2014/main" id="{8B0461F8-B360-3051-A37B-9A7AC47901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96BEE5-6D42-4648-45C8-8DEDFD9CE5A4}"/>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302469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944D9-08C8-61AC-7DC3-F8492070DB8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1B72ADC-7AB1-27E1-60CD-330918084E6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4D46D58-029D-0483-92DF-8778CB8FBD0A}"/>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5" name="Footer Placeholder 4">
            <a:extLst>
              <a:ext uri="{FF2B5EF4-FFF2-40B4-BE49-F238E27FC236}">
                <a16:creationId xmlns:a16="http://schemas.microsoft.com/office/drawing/2014/main" id="{DC35F679-BB1E-1D93-0729-3C5F5A1FC8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894292-61B1-11E5-5278-81EBD13D060E}"/>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1133144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CF5695-F20B-2633-16C5-0C9BA0D76EFF}"/>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B21A805-53F8-C1EA-DB28-1BC9A3E5477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79E06CA-8262-E38F-802E-BE0CC33BDE9B}"/>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5" name="Footer Placeholder 4">
            <a:extLst>
              <a:ext uri="{FF2B5EF4-FFF2-40B4-BE49-F238E27FC236}">
                <a16:creationId xmlns:a16="http://schemas.microsoft.com/office/drawing/2014/main" id="{56A84AD4-1F6D-6AA5-608C-057732794E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D1D190-F024-9C50-1B14-BBFA515A1B7A}"/>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2370657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3514C-9E36-F7C4-0BA4-947EBDFDC3D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6376806-B515-A11F-68A9-14670F185A8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7527716-1DCE-85DF-32E0-F7D2B09A3498}"/>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5" name="Footer Placeholder 4">
            <a:extLst>
              <a:ext uri="{FF2B5EF4-FFF2-40B4-BE49-F238E27FC236}">
                <a16:creationId xmlns:a16="http://schemas.microsoft.com/office/drawing/2014/main" id="{BEEF80A6-F79B-01EC-BBD7-1097834F63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A31CE8-6DBA-849E-CFF4-5087552FD19E}"/>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363990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B3E0E-4156-370D-446C-611D389EC4F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51BDF9E2-C08A-2E2B-4E0B-892FF6AECC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342980A-0119-B520-4478-A7016EA15668}"/>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5" name="Footer Placeholder 4">
            <a:extLst>
              <a:ext uri="{FF2B5EF4-FFF2-40B4-BE49-F238E27FC236}">
                <a16:creationId xmlns:a16="http://schemas.microsoft.com/office/drawing/2014/main" id="{94EF405C-36DE-24D1-CDA8-292C356DCD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1E89EF-5CC4-1850-9C4C-883C91005321}"/>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207955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F521-6DB1-8CC4-928F-CED6751323E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37938FC-3277-7830-0ACF-88D5621B421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5CAEAB9-0B75-6203-53B0-69289ADDAF8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3BDF73E-7013-F864-18F6-F68CC43F3747}"/>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6" name="Footer Placeholder 5">
            <a:extLst>
              <a:ext uri="{FF2B5EF4-FFF2-40B4-BE49-F238E27FC236}">
                <a16:creationId xmlns:a16="http://schemas.microsoft.com/office/drawing/2014/main" id="{5A503C1F-E7A4-4860-CFF4-DA4818776F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AE6F7F-97BA-7E04-9ADD-879BD552B413}"/>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1267481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04EAE-16B6-5025-50CE-94A2E03BFEC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630A14C-F550-CABB-5F7C-0FB19FA737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8677B44-55AF-8B68-B897-8140E1340C7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C87D9D3-C52C-D520-A4AF-17DFDC7D4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6A57650-F406-5148-E001-80C8DBAF56B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031BD7B-D43E-1EEA-03AD-9B4AB2E57722}"/>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8" name="Footer Placeholder 7">
            <a:extLst>
              <a:ext uri="{FF2B5EF4-FFF2-40B4-BE49-F238E27FC236}">
                <a16:creationId xmlns:a16="http://schemas.microsoft.com/office/drawing/2014/main" id="{B6BDDAF6-39F7-7E33-715F-FA5CA7D537B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913C395-E4D9-FEBF-6C7F-D0FF45F39D62}"/>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2946120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40C58-3CC9-AA9E-D66E-71E4F2D9A3A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BA300E1-8B64-5242-AB76-56C78704926E}"/>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4" name="Footer Placeholder 3">
            <a:extLst>
              <a:ext uri="{FF2B5EF4-FFF2-40B4-BE49-F238E27FC236}">
                <a16:creationId xmlns:a16="http://schemas.microsoft.com/office/drawing/2014/main" id="{CD4D648B-687E-A698-0A65-2811AD78AC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F7AEF6-C2A5-0B3F-482F-84F553228E0E}"/>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1653241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91DAD2-FC78-217E-F6DF-01FC982C1A3B}"/>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3" name="Footer Placeholder 2">
            <a:extLst>
              <a:ext uri="{FF2B5EF4-FFF2-40B4-BE49-F238E27FC236}">
                <a16:creationId xmlns:a16="http://schemas.microsoft.com/office/drawing/2014/main" id="{B071F671-5F8B-8397-75B1-E200A4079BC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56BA0BD-DF95-6533-5D8A-3F5B0192081F}"/>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798001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1E6DA-76E4-F35D-84C3-70FB0C798B5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6E50BDA8-0B66-06B7-44D6-BB9FC8E41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F25E596-F7C5-A036-82C6-5211773AC2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17333AD-2EE9-FBDD-F213-5934C8D34CC0}"/>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6" name="Footer Placeholder 5">
            <a:extLst>
              <a:ext uri="{FF2B5EF4-FFF2-40B4-BE49-F238E27FC236}">
                <a16:creationId xmlns:a16="http://schemas.microsoft.com/office/drawing/2014/main" id="{A43BCA28-3A40-5956-D5D9-6447DB34C9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064213-68CF-8B70-AD18-D2E0901C21F7}"/>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428567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5AF3F-BC0A-A72D-1ED8-A995A0D44AC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312BD36-8EE7-E076-870A-AB3F70F071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1EC1B5C-24BE-0B01-F318-A4A742F878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42C4CF7-0E3F-A606-4D8F-0D45DCBA9B7D}"/>
              </a:ext>
            </a:extLst>
          </p:cNvPr>
          <p:cNvSpPr>
            <a:spLocks noGrp="1"/>
          </p:cNvSpPr>
          <p:nvPr>
            <p:ph type="dt" sz="half" idx="10"/>
          </p:nvPr>
        </p:nvSpPr>
        <p:spPr/>
        <p:txBody>
          <a:bodyPr/>
          <a:lstStyle/>
          <a:p>
            <a:fld id="{91321873-0041-4F5F-A5E9-9A45EC544E24}" type="datetimeFigureOut">
              <a:rPr lang="en-GB" smtClean="0"/>
              <a:t>15/07/2025</a:t>
            </a:fld>
            <a:endParaRPr lang="en-GB"/>
          </a:p>
        </p:txBody>
      </p:sp>
      <p:sp>
        <p:nvSpPr>
          <p:cNvPr id="6" name="Footer Placeholder 5">
            <a:extLst>
              <a:ext uri="{FF2B5EF4-FFF2-40B4-BE49-F238E27FC236}">
                <a16:creationId xmlns:a16="http://schemas.microsoft.com/office/drawing/2014/main" id="{900472DB-3489-A771-3066-42CADC8B0B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999469-3635-5C3D-1F8B-48D4E5750BC2}"/>
              </a:ext>
            </a:extLst>
          </p:cNvPr>
          <p:cNvSpPr>
            <a:spLocks noGrp="1"/>
          </p:cNvSpPr>
          <p:nvPr>
            <p:ph type="sldNum" sz="quarter" idx="12"/>
          </p:nvPr>
        </p:nvSpPr>
        <p:spPr/>
        <p:txBody>
          <a:bodyPr/>
          <a:lstStyle/>
          <a:p>
            <a:fld id="{F3D9A21D-3870-4DD1-BAFE-48EFE7AA45B1}" type="slidenum">
              <a:rPr lang="en-GB" smtClean="0"/>
              <a:t>‹#›</a:t>
            </a:fld>
            <a:endParaRPr lang="en-GB"/>
          </a:p>
        </p:txBody>
      </p:sp>
    </p:spTree>
    <p:extLst>
      <p:ext uri="{BB962C8B-B14F-4D97-AF65-F5344CB8AC3E}">
        <p14:creationId xmlns:p14="http://schemas.microsoft.com/office/powerpoint/2010/main" val="1695130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0D72BB-CCC2-E073-8031-58C3696C75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A96266B-A047-F5DC-8EF4-6EB594C24A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7BDEC86-D339-B173-3F20-AD3489F692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321873-0041-4F5F-A5E9-9A45EC544E24}" type="datetimeFigureOut">
              <a:rPr lang="en-GB" smtClean="0"/>
              <a:t>15/07/2025</a:t>
            </a:fld>
            <a:endParaRPr lang="en-GB"/>
          </a:p>
        </p:txBody>
      </p:sp>
      <p:sp>
        <p:nvSpPr>
          <p:cNvPr id="5" name="Footer Placeholder 4">
            <a:extLst>
              <a:ext uri="{FF2B5EF4-FFF2-40B4-BE49-F238E27FC236}">
                <a16:creationId xmlns:a16="http://schemas.microsoft.com/office/drawing/2014/main" id="{BF485F87-70FD-5D1E-581D-FDAFF86DEB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E275B38-71CD-822A-748A-7FC50BBBD3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D9A21D-3870-4DD1-BAFE-48EFE7AA45B1}" type="slidenum">
              <a:rPr lang="en-GB" smtClean="0"/>
              <a:t>‹#›</a:t>
            </a:fld>
            <a:endParaRPr lang="en-GB"/>
          </a:p>
        </p:txBody>
      </p:sp>
    </p:spTree>
    <p:extLst>
      <p:ext uri="{BB962C8B-B14F-4D97-AF65-F5344CB8AC3E}">
        <p14:creationId xmlns:p14="http://schemas.microsoft.com/office/powerpoint/2010/main" val="2501438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go2tutors.com/16-islands-that-are-home-to-entirely-unique-cultures/" TargetMode="External"/><Relationship Id="rId3" Type="http://schemas.openxmlformats.org/officeDocument/2006/relationships/image" Target="../media/image2.png"/><Relationship Id="rId7" Type="http://schemas.openxmlformats.org/officeDocument/2006/relationships/hyperlink" Target="https://www.unwto.org/tourism-and-covid-19-unprecedented-economic-impact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bbc.co.uk/news/topics/c0eledl9rlmt" TargetMode="External"/><Relationship Id="rId5" Type="http://schemas.openxmlformats.org/officeDocument/2006/relationships/hyperlink" Target="https://www.tandfonline.com/doi/full/10.1080/14616688.2024.2423155" TargetMode="External"/><Relationship Id="rId10" Type="http://schemas.openxmlformats.org/officeDocument/2006/relationships/hyperlink" Target="https://virtualvacation.us/guess" TargetMode="External"/><Relationship Id="rId4" Type="http://schemas.openxmlformats.org/officeDocument/2006/relationships/image" Target="../media/image3.svg"/><Relationship Id="rId9" Type="http://schemas.openxmlformats.org/officeDocument/2006/relationships/hyperlink" Target="https://travle.earth/"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5BBE4-9743-B3A3-BB15-E31BE5EF6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48B07-209C-F709-9FA7-97BE76DDDAE5}"/>
              </a:ext>
            </a:extLst>
          </p:cNvPr>
          <p:cNvSpPr>
            <a:spLocks noGrp="1"/>
          </p:cNvSpPr>
          <p:nvPr>
            <p:ph type="title"/>
          </p:nvPr>
        </p:nvSpPr>
        <p:spPr>
          <a:xfrm>
            <a:off x="0" y="-352013"/>
            <a:ext cx="10515600" cy="1325563"/>
          </a:xfrm>
        </p:spPr>
        <p:txBody>
          <a:bodyPr/>
          <a:lstStyle/>
          <a:p>
            <a:r>
              <a:rPr lang="en-GB" dirty="0"/>
              <a:t>Starter</a:t>
            </a:r>
          </a:p>
        </p:txBody>
      </p:sp>
      <p:sp>
        <p:nvSpPr>
          <p:cNvPr id="3" name="Content Placeholder 2">
            <a:extLst>
              <a:ext uri="{FF2B5EF4-FFF2-40B4-BE49-F238E27FC236}">
                <a16:creationId xmlns:a16="http://schemas.microsoft.com/office/drawing/2014/main" id="{2233C119-14F1-E880-0038-2265706F539C}"/>
              </a:ext>
            </a:extLst>
          </p:cNvPr>
          <p:cNvSpPr>
            <a:spLocks noGrp="1"/>
          </p:cNvSpPr>
          <p:nvPr>
            <p:ph idx="1"/>
          </p:nvPr>
        </p:nvSpPr>
        <p:spPr>
          <a:xfrm>
            <a:off x="43465" y="667928"/>
            <a:ext cx="12148535" cy="4351338"/>
          </a:xfrm>
        </p:spPr>
        <p:txBody>
          <a:bodyPr/>
          <a:lstStyle/>
          <a:p>
            <a:pPr marL="0" indent="0">
              <a:buNone/>
            </a:pPr>
            <a:r>
              <a:rPr lang="en-GB" dirty="0"/>
              <a:t>What questions does this AI created image make you want to ask?</a:t>
            </a:r>
          </a:p>
        </p:txBody>
      </p:sp>
      <p:pic>
        <p:nvPicPr>
          <p:cNvPr id="1026" name="Picture 2" descr="Thumbnail Image An image representing what living on an island might be like, linking to geography: transport, economy, tourism, opportunities, population, lifestyle etc. The image should provide scope for year 8 geography pupils at a school to write a list of questions that will make them want to find out more about what the image is about.">
            <a:extLst>
              <a:ext uri="{FF2B5EF4-FFF2-40B4-BE49-F238E27FC236}">
                <a16:creationId xmlns:a16="http://schemas.microsoft.com/office/drawing/2014/main" id="{F3DE98CA-8714-2465-780A-F7140C9A26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7417" y="1317550"/>
            <a:ext cx="5115147" cy="5115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9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C87BE-35E6-78E8-B32A-B9125E3433E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E78B07E-82DB-E16F-D3D3-C6A8BCE84C1C}"/>
              </a:ext>
            </a:extLst>
          </p:cNvPr>
          <p:cNvSpPr/>
          <p:nvPr/>
        </p:nvSpPr>
        <p:spPr>
          <a:xfrm>
            <a:off x="545805" y="3098208"/>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D83A7A6-DDFD-BF9C-953D-2B8E2FE22408}"/>
              </a:ext>
            </a:extLst>
          </p:cNvPr>
          <p:cNvSpPr>
            <a:spLocks noGrp="1"/>
          </p:cNvSpPr>
          <p:nvPr>
            <p:ph type="title"/>
          </p:nvPr>
        </p:nvSpPr>
        <p:spPr/>
        <p:txBody>
          <a:bodyPr/>
          <a:lstStyle/>
          <a:p>
            <a:r>
              <a:rPr lang="en-GB" dirty="0"/>
              <a:t>Q7) What is the world’s largest island?</a:t>
            </a:r>
          </a:p>
        </p:txBody>
      </p:sp>
      <p:sp>
        <p:nvSpPr>
          <p:cNvPr id="3" name="Content Placeholder 2">
            <a:extLst>
              <a:ext uri="{FF2B5EF4-FFF2-40B4-BE49-F238E27FC236}">
                <a16:creationId xmlns:a16="http://schemas.microsoft.com/office/drawing/2014/main" id="{19CB69F4-4BBD-EBCA-834E-3ADB572182BF}"/>
              </a:ext>
            </a:extLst>
          </p:cNvPr>
          <p:cNvSpPr>
            <a:spLocks noGrp="1"/>
          </p:cNvSpPr>
          <p:nvPr>
            <p:ph idx="1"/>
          </p:nvPr>
        </p:nvSpPr>
        <p:spPr>
          <a:xfrm>
            <a:off x="652130" y="1809676"/>
            <a:ext cx="10515600" cy="4351338"/>
          </a:xfrm>
        </p:spPr>
        <p:txBody>
          <a:bodyPr/>
          <a:lstStyle/>
          <a:p>
            <a:pPr marL="514350" indent="-514350">
              <a:lnSpc>
                <a:spcPct val="200000"/>
              </a:lnSpc>
              <a:buAutoNum type="alphaUcParenR"/>
            </a:pPr>
            <a:r>
              <a:rPr lang="en-GB" dirty="0"/>
              <a:t>Madagascar</a:t>
            </a:r>
          </a:p>
          <a:p>
            <a:pPr marL="514350" indent="-514350">
              <a:lnSpc>
                <a:spcPct val="200000"/>
              </a:lnSpc>
              <a:buAutoNum type="alphaUcParenR"/>
            </a:pPr>
            <a:r>
              <a:rPr lang="en-GB" dirty="0"/>
              <a:t>Greenland</a:t>
            </a:r>
          </a:p>
          <a:p>
            <a:pPr marL="514350" indent="-514350">
              <a:lnSpc>
                <a:spcPct val="200000"/>
              </a:lnSpc>
              <a:buAutoNum type="alphaUcParenR"/>
            </a:pPr>
            <a:r>
              <a:rPr lang="en-GB" dirty="0"/>
              <a:t>Antarctica</a:t>
            </a:r>
          </a:p>
          <a:p>
            <a:pPr marL="514350" indent="-514350">
              <a:lnSpc>
                <a:spcPct val="200000"/>
              </a:lnSpc>
              <a:buAutoNum type="alphaUcParenR"/>
            </a:pPr>
            <a:r>
              <a:rPr lang="en-GB" dirty="0"/>
              <a:t>Iceland</a:t>
            </a:r>
          </a:p>
        </p:txBody>
      </p:sp>
    </p:spTree>
    <p:extLst>
      <p:ext uri="{BB962C8B-B14F-4D97-AF65-F5344CB8AC3E}">
        <p14:creationId xmlns:p14="http://schemas.microsoft.com/office/powerpoint/2010/main" val="338154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47273-9D59-22F4-D0AC-C6B02F760A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0E677C8-F439-F206-FDED-1DED85A8178B}"/>
              </a:ext>
            </a:extLst>
          </p:cNvPr>
          <p:cNvSpPr/>
          <p:nvPr/>
        </p:nvSpPr>
        <p:spPr>
          <a:xfrm>
            <a:off x="598968" y="2170922"/>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995032C-4DA3-3478-BE4C-A66EE24F08F2}"/>
              </a:ext>
            </a:extLst>
          </p:cNvPr>
          <p:cNvSpPr>
            <a:spLocks noGrp="1"/>
          </p:cNvSpPr>
          <p:nvPr>
            <p:ph type="title"/>
          </p:nvPr>
        </p:nvSpPr>
        <p:spPr/>
        <p:txBody>
          <a:bodyPr/>
          <a:lstStyle/>
          <a:p>
            <a:r>
              <a:rPr lang="en-GB" dirty="0"/>
              <a:t>Q8) What is the world’s smallest inhabited island?</a:t>
            </a:r>
          </a:p>
        </p:txBody>
      </p:sp>
      <p:sp>
        <p:nvSpPr>
          <p:cNvPr id="3" name="Content Placeholder 2">
            <a:extLst>
              <a:ext uri="{FF2B5EF4-FFF2-40B4-BE49-F238E27FC236}">
                <a16:creationId xmlns:a16="http://schemas.microsoft.com/office/drawing/2014/main" id="{AA236273-F99E-DE7D-4B26-7B7B332D4610}"/>
              </a:ext>
            </a:extLst>
          </p:cNvPr>
          <p:cNvSpPr>
            <a:spLocks noGrp="1"/>
          </p:cNvSpPr>
          <p:nvPr>
            <p:ph idx="1"/>
          </p:nvPr>
        </p:nvSpPr>
        <p:spPr>
          <a:xfrm>
            <a:off x="652130" y="1809676"/>
            <a:ext cx="10515600" cy="4351338"/>
          </a:xfrm>
        </p:spPr>
        <p:txBody>
          <a:bodyPr>
            <a:normAutofit/>
          </a:bodyPr>
          <a:lstStyle/>
          <a:p>
            <a:pPr marL="514350" indent="-514350">
              <a:lnSpc>
                <a:spcPct val="200000"/>
              </a:lnSpc>
              <a:buAutoNum type="alphaUcParenR"/>
            </a:pPr>
            <a:r>
              <a:rPr lang="en-GB" dirty="0"/>
              <a:t>‘Just room enough’</a:t>
            </a:r>
          </a:p>
          <a:p>
            <a:pPr marL="514350" indent="-514350">
              <a:lnSpc>
                <a:spcPct val="200000"/>
              </a:lnSpc>
              <a:buAutoNum type="alphaUcParenR"/>
            </a:pPr>
            <a:r>
              <a:rPr lang="en-GB" dirty="0"/>
              <a:t>‘Just enough room’</a:t>
            </a:r>
          </a:p>
          <a:p>
            <a:pPr marL="514350" indent="-514350">
              <a:lnSpc>
                <a:spcPct val="200000"/>
              </a:lnSpc>
              <a:buAutoNum type="alphaUcParenR"/>
            </a:pPr>
            <a:r>
              <a:rPr lang="en-GB" dirty="0"/>
              <a:t>‘Plenty of space’</a:t>
            </a:r>
          </a:p>
          <a:p>
            <a:pPr marL="514350" indent="-514350">
              <a:lnSpc>
                <a:spcPct val="200000"/>
              </a:lnSpc>
              <a:buAutoNum type="alphaUcParenR"/>
            </a:pPr>
            <a:r>
              <a:rPr lang="en-GB" dirty="0"/>
              <a:t>‘More than enough’</a:t>
            </a:r>
          </a:p>
        </p:txBody>
      </p:sp>
      <p:sp>
        <p:nvSpPr>
          <p:cNvPr id="5" name="TextBox 4">
            <a:extLst>
              <a:ext uri="{FF2B5EF4-FFF2-40B4-BE49-F238E27FC236}">
                <a16:creationId xmlns:a16="http://schemas.microsoft.com/office/drawing/2014/main" id="{A5F5E630-23BB-52DC-1736-18015EAE2526}"/>
              </a:ext>
            </a:extLst>
          </p:cNvPr>
          <p:cNvSpPr txBox="1"/>
          <p:nvPr/>
        </p:nvSpPr>
        <p:spPr>
          <a:xfrm>
            <a:off x="6422065" y="4242391"/>
            <a:ext cx="4558299" cy="369332"/>
          </a:xfrm>
          <a:prstGeom prst="rect">
            <a:avLst/>
          </a:prstGeom>
          <a:noFill/>
        </p:spPr>
        <p:txBody>
          <a:bodyPr wrap="none" rtlCol="0">
            <a:spAutoFit/>
          </a:bodyPr>
          <a:lstStyle/>
          <a:p>
            <a:r>
              <a:rPr lang="en-GB" dirty="0"/>
              <a:t>Do you remember where in the world this is?</a:t>
            </a:r>
          </a:p>
        </p:txBody>
      </p:sp>
    </p:spTree>
    <p:extLst>
      <p:ext uri="{BB962C8B-B14F-4D97-AF65-F5344CB8AC3E}">
        <p14:creationId xmlns:p14="http://schemas.microsoft.com/office/powerpoint/2010/main" val="37858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E3DA2-A154-341F-05B8-B4E3F9B4782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8DC9685-A714-1453-940A-6912D614E7D6}"/>
              </a:ext>
            </a:extLst>
          </p:cNvPr>
          <p:cNvSpPr/>
          <p:nvPr/>
        </p:nvSpPr>
        <p:spPr>
          <a:xfrm>
            <a:off x="252369" y="2010380"/>
            <a:ext cx="11826675" cy="1227671"/>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585F936-3782-E0B6-9442-5839DD121896}"/>
              </a:ext>
            </a:extLst>
          </p:cNvPr>
          <p:cNvSpPr>
            <a:spLocks noGrp="1"/>
          </p:cNvSpPr>
          <p:nvPr>
            <p:ph type="title"/>
          </p:nvPr>
        </p:nvSpPr>
        <p:spPr/>
        <p:txBody>
          <a:bodyPr/>
          <a:lstStyle/>
          <a:p>
            <a:r>
              <a:rPr lang="en-GB" dirty="0"/>
              <a:t>Q8) What do you think an island arc might be?</a:t>
            </a:r>
          </a:p>
        </p:txBody>
      </p:sp>
      <p:sp>
        <p:nvSpPr>
          <p:cNvPr id="3" name="Content Placeholder 2">
            <a:extLst>
              <a:ext uri="{FF2B5EF4-FFF2-40B4-BE49-F238E27FC236}">
                <a16:creationId xmlns:a16="http://schemas.microsoft.com/office/drawing/2014/main" id="{D56F9FC5-AE96-D9F0-991B-C6A36CCC7E18}"/>
              </a:ext>
            </a:extLst>
          </p:cNvPr>
          <p:cNvSpPr>
            <a:spLocks noGrp="1"/>
          </p:cNvSpPr>
          <p:nvPr>
            <p:ph idx="1"/>
          </p:nvPr>
        </p:nvSpPr>
        <p:spPr>
          <a:xfrm>
            <a:off x="359945" y="1690688"/>
            <a:ext cx="12238074" cy="4351338"/>
          </a:xfrm>
        </p:spPr>
        <p:txBody>
          <a:bodyPr>
            <a:normAutofit fontScale="92500"/>
          </a:bodyPr>
          <a:lstStyle/>
          <a:p>
            <a:pPr marL="514350" indent="-514350">
              <a:lnSpc>
                <a:spcPct val="200000"/>
              </a:lnSpc>
              <a:buAutoNum type="alphaUcParenR"/>
            </a:pPr>
            <a:r>
              <a:rPr lang="en-GB" dirty="0"/>
              <a:t>A chain of volcanoes formed by the subduction of one tectonic plate under another</a:t>
            </a:r>
          </a:p>
          <a:p>
            <a:pPr marL="514350" indent="-514350">
              <a:lnSpc>
                <a:spcPct val="200000"/>
              </a:lnSpc>
              <a:buAutoNum type="alphaUcParenR"/>
            </a:pPr>
            <a:r>
              <a:rPr lang="en-GB" dirty="0"/>
              <a:t>A series of islands created by coral reef growth</a:t>
            </a:r>
          </a:p>
          <a:p>
            <a:pPr marL="514350" indent="-514350">
              <a:lnSpc>
                <a:spcPct val="200000"/>
              </a:lnSpc>
              <a:buAutoNum type="alphaUcParenR"/>
            </a:pPr>
            <a:r>
              <a:rPr lang="en-GB" dirty="0"/>
              <a:t>A group of islands formed by the erosion of a continental landmass</a:t>
            </a:r>
          </a:p>
          <a:p>
            <a:pPr marL="514350" indent="-514350">
              <a:lnSpc>
                <a:spcPct val="200000"/>
              </a:lnSpc>
              <a:buAutoNum type="alphaUcParenR"/>
            </a:pPr>
            <a:r>
              <a:rPr lang="en-GB" dirty="0"/>
              <a:t>A line of underwater mountains formed by the collision of two plates </a:t>
            </a:r>
          </a:p>
        </p:txBody>
      </p:sp>
    </p:spTree>
    <p:extLst>
      <p:ext uri="{BB962C8B-B14F-4D97-AF65-F5344CB8AC3E}">
        <p14:creationId xmlns:p14="http://schemas.microsoft.com/office/powerpoint/2010/main" val="31056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53D42-44C4-23F1-969C-0C9AE1425E79}"/>
              </a:ext>
            </a:extLst>
          </p:cNvPr>
          <p:cNvSpPr>
            <a:spLocks noGrp="1"/>
          </p:cNvSpPr>
          <p:nvPr>
            <p:ph type="title"/>
          </p:nvPr>
        </p:nvSpPr>
        <p:spPr/>
        <p:txBody>
          <a:bodyPr/>
          <a:lstStyle/>
          <a:p>
            <a:r>
              <a:rPr lang="en-GB" dirty="0"/>
              <a:t>On your whiteboards…</a:t>
            </a:r>
          </a:p>
        </p:txBody>
      </p:sp>
      <p:sp>
        <p:nvSpPr>
          <p:cNvPr id="3" name="Content Placeholder 2">
            <a:extLst>
              <a:ext uri="{FF2B5EF4-FFF2-40B4-BE49-F238E27FC236}">
                <a16:creationId xmlns:a16="http://schemas.microsoft.com/office/drawing/2014/main" id="{D8B1B750-2CC1-C032-6538-91D12298DA94}"/>
              </a:ext>
            </a:extLst>
          </p:cNvPr>
          <p:cNvSpPr>
            <a:spLocks noGrp="1"/>
          </p:cNvSpPr>
          <p:nvPr>
            <p:ph idx="1"/>
          </p:nvPr>
        </p:nvSpPr>
        <p:spPr/>
        <p:txBody>
          <a:bodyPr/>
          <a:lstStyle/>
          <a:p>
            <a:pPr marL="0" indent="0">
              <a:buNone/>
            </a:pPr>
            <a:r>
              <a:rPr lang="en-GB" dirty="0"/>
              <a:t>How many people in the world do you think live on islands?</a:t>
            </a:r>
          </a:p>
          <a:p>
            <a:pPr marL="0" indent="0">
              <a:buNone/>
            </a:pPr>
            <a:endParaRPr lang="en-GB" dirty="0"/>
          </a:p>
          <a:p>
            <a:pPr marL="0" indent="0">
              <a:buNone/>
            </a:pPr>
            <a:r>
              <a:rPr lang="en-GB" dirty="0"/>
              <a:t>Closest guess wins.</a:t>
            </a:r>
          </a:p>
        </p:txBody>
      </p:sp>
      <p:sp>
        <p:nvSpPr>
          <p:cNvPr id="4" name="TextBox 3">
            <a:extLst>
              <a:ext uri="{FF2B5EF4-FFF2-40B4-BE49-F238E27FC236}">
                <a16:creationId xmlns:a16="http://schemas.microsoft.com/office/drawing/2014/main" id="{3C2B3DE9-51DE-FE38-FEBB-9094DD03C31C}"/>
              </a:ext>
            </a:extLst>
          </p:cNvPr>
          <p:cNvSpPr txBox="1"/>
          <p:nvPr/>
        </p:nvSpPr>
        <p:spPr>
          <a:xfrm>
            <a:off x="3164909" y="3708899"/>
            <a:ext cx="5862182" cy="1323439"/>
          </a:xfrm>
          <a:prstGeom prst="rect">
            <a:avLst/>
          </a:prstGeom>
          <a:solidFill>
            <a:schemeClr val="accent4">
              <a:lumMod val="20000"/>
              <a:lumOff val="80000"/>
            </a:schemeClr>
          </a:solidFill>
        </p:spPr>
        <p:txBody>
          <a:bodyPr wrap="none" rtlCol="0">
            <a:spAutoFit/>
          </a:bodyPr>
          <a:lstStyle/>
          <a:p>
            <a:pPr algn="ctr"/>
            <a:r>
              <a:rPr lang="en-GB" sz="2000" dirty="0"/>
              <a:t>Approximately 730 million people live on islands. </a:t>
            </a:r>
            <a:br>
              <a:rPr lang="en-GB" sz="2000" dirty="0"/>
            </a:br>
            <a:r>
              <a:rPr lang="en-GB" sz="2000" dirty="0"/>
              <a:t>This is roughly 9% of the world’s current population.</a:t>
            </a:r>
          </a:p>
          <a:p>
            <a:pPr algn="ctr"/>
            <a:endParaRPr lang="en-GB" sz="2000" dirty="0"/>
          </a:p>
          <a:p>
            <a:pPr algn="ctr"/>
            <a:r>
              <a:rPr lang="en-GB" sz="2000" dirty="0"/>
              <a:t>Why is it hard to determine an exact number?</a:t>
            </a:r>
          </a:p>
        </p:txBody>
      </p:sp>
    </p:spTree>
    <p:extLst>
      <p:ext uri="{BB962C8B-B14F-4D97-AF65-F5344CB8AC3E}">
        <p14:creationId xmlns:p14="http://schemas.microsoft.com/office/powerpoint/2010/main" val="1529873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517EA-AB0A-DCC7-52A0-DE356343C765}"/>
              </a:ext>
            </a:extLst>
          </p:cNvPr>
          <p:cNvSpPr>
            <a:spLocks noGrp="1"/>
          </p:cNvSpPr>
          <p:nvPr>
            <p:ph type="title"/>
          </p:nvPr>
        </p:nvSpPr>
        <p:spPr/>
        <p:txBody>
          <a:bodyPr/>
          <a:lstStyle/>
          <a:p>
            <a:r>
              <a:rPr lang="en-GB" dirty="0"/>
              <a:t>How can we link everything we have looked at so far, to living on an island?</a:t>
            </a:r>
          </a:p>
        </p:txBody>
      </p:sp>
      <p:sp>
        <p:nvSpPr>
          <p:cNvPr id="3" name="Content Placeholder 2">
            <a:extLst>
              <a:ext uri="{FF2B5EF4-FFF2-40B4-BE49-F238E27FC236}">
                <a16:creationId xmlns:a16="http://schemas.microsoft.com/office/drawing/2014/main" id="{23B0F170-6FC1-06A7-8948-6E2127DE811E}"/>
              </a:ext>
            </a:extLst>
          </p:cNvPr>
          <p:cNvSpPr>
            <a:spLocks noGrp="1"/>
          </p:cNvSpPr>
          <p:nvPr>
            <p:ph idx="1"/>
          </p:nvPr>
        </p:nvSpPr>
        <p:spPr/>
        <p:txBody>
          <a:bodyPr/>
          <a:lstStyle/>
          <a:p>
            <a:pPr marL="0" indent="0">
              <a:buNone/>
            </a:pPr>
            <a:r>
              <a:rPr lang="en-GB" dirty="0"/>
              <a:t>Go back through your notes from the previous lessons. In your pairs, you have 1 minutes to find connections to everything we have covered. </a:t>
            </a:r>
          </a:p>
        </p:txBody>
      </p:sp>
    </p:spTree>
    <p:extLst>
      <p:ext uri="{BB962C8B-B14F-4D97-AF65-F5344CB8AC3E}">
        <p14:creationId xmlns:p14="http://schemas.microsoft.com/office/powerpoint/2010/main" val="2963722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C09AA-FC8C-7A8D-A4B7-6FE279F159C9}"/>
              </a:ext>
            </a:extLst>
          </p:cNvPr>
          <p:cNvSpPr>
            <a:spLocks noGrp="1"/>
          </p:cNvSpPr>
          <p:nvPr>
            <p:ph type="title"/>
          </p:nvPr>
        </p:nvSpPr>
        <p:spPr>
          <a:xfrm>
            <a:off x="246214" y="179055"/>
            <a:ext cx="10515600" cy="1325563"/>
          </a:xfrm>
        </p:spPr>
        <p:txBody>
          <a:bodyPr/>
          <a:lstStyle/>
          <a:p>
            <a:r>
              <a:rPr lang="en-GB" dirty="0"/>
              <a:t>What do we mean by the term economy?</a:t>
            </a:r>
          </a:p>
        </p:txBody>
      </p:sp>
      <p:sp>
        <p:nvSpPr>
          <p:cNvPr id="3" name="Content Placeholder 2">
            <a:extLst>
              <a:ext uri="{FF2B5EF4-FFF2-40B4-BE49-F238E27FC236}">
                <a16:creationId xmlns:a16="http://schemas.microsoft.com/office/drawing/2014/main" id="{B34B3055-4CD6-3CDF-04D9-74B690FE8F93}"/>
              </a:ext>
            </a:extLst>
          </p:cNvPr>
          <p:cNvSpPr>
            <a:spLocks noGrp="1"/>
          </p:cNvSpPr>
          <p:nvPr>
            <p:ph idx="1"/>
          </p:nvPr>
        </p:nvSpPr>
        <p:spPr/>
        <p:txBody>
          <a:bodyPr/>
          <a:lstStyle/>
          <a:p>
            <a:pPr marL="0" indent="0">
              <a:buNone/>
            </a:pPr>
            <a:r>
              <a:rPr lang="en-GB" dirty="0"/>
              <a:t>The word economy describes how a country or place is doing in making goods, and how much money it has. The amount a country sells and makes is called economic activity.</a:t>
            </a:r>
          </a:p>
        </p:txBody>
      </p:sp>
    </p:spTree>
    <p:extLst>
      <p:ext uri="{BB962C8B-B14F-4D97-AF65-F5344CB8AC3E}">
        <p14:creationId xmlns:p14="http://schemas.microsoft.com/office/powerpoint/2010/main" val="1022919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2E145-A8C9-C978-80F1-8096232E0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D7614C-FD8E-BF71-07F3-3FBEA9600569}"/>
              </a:ext>
            </a:extLst>
          </p:cNvPr>
          <p:cNvSpPr>
            <a:spLocks noGrp="1"/>
          </p:cNvSpPr>
          <p:nvPr>
            <p:ph type="title"/>
          </p:nvPr>
        </p:nvSpPr>
        <p:spPr>
          <a:xfrm>
            <a:off x="246214" y="179055"/>
            <a:ext cx="10515600" cy="1325563"/>
          </a:xfrm>
        </p:spPr>
        <p:txBody>
          <a:bodyPr/>
          <a:lstStyle/>
          <a:p>
            <a:r>
              <a:rPr lang="en-GB" dirty="0"/>
              <a:t>What do we mean by the term economy?</a:t>
            </a:r>
          </a:p>
        </p:txBody>
      </p:sp>
      <p:sp>
        <p:nvSpPr>
          <p:cNvPr id="3" name="Content Placeholder 2">
            <a:extLst>
              <a:ext uri="{FF2B5EF4-FFF2-40B4-BE49-F238E27FC236}">
                <a16:creationId xmlns:a16="http://schemas.microsoft.com/office/drawing/2014/main" id="{8E4E5C70-AF6D-AE58-6A0C-861C564BC979}"/>
              </a:ext>
            </a:extLst>
          </p:cNvPr>
          <p:cNvSpPr>
            <a:spLocks noGrp="1"/>
          </p:cNvSpPr>
          <p:nvPr>
            <p:ph idx="1"/>
          </p:nvPr>
        </p:nvSpPr>
        <p:spPr>
          <a:xfrm>
            <a:off x="246214" y="1338077"/>
            <a:ext cx="10515600" cy="4351338"/>
          </a:xfrm>
        </p:spPr>
        <p:txBody>
          <a:bodyPr/>
          <a:lstStyle/>
          <a:p>
            <a:pPr marL="0" indent="0">
              <a:buNone/>
            </a:pPr>
            <a:r>
              <a:rPr lang="en-GB" dirty="0"/>
              <a:t>What can you add to this spider diagram? </a:t>
            </a:r>
          </a:p>
          <a:p>
            <a:pPr marL="0" indent="0">
              <a:buNone/>
            </a:pPr>
            <a:r>
              <a:rPr lang="en-GB" dirty="0"/>
              <a:t>Be specific. Don’t just say “work” or “jobs”. What examples can you think of?</a:t>
            </a:r>
          </a:p>
        </p:txBody>
      </p:sp>
      <p:sp>
        <p:nvSpPr>
          <p:cNvPr id="6" name="Cloud 5">
            <a:extLst>
              <a:ext uri="{FF2B5EF4-FFF2-40B4-BE49-F238E27FC236}">
                <a16:creationId xmlns:a16="http://schemas.microsoft.com/office/drawing/2014/main" id="{0789E4D7-FA25-8EC9-1591-D06E750F4038}"/>
              </a:ext>
            </a:extLst>
          </p:cNvPr>
          <p:cNvSpPr/>
          <p:nvPr/>
        </p:nvSpPr>
        <p:spPr>
          <a:xfrm>
            <a:off x="3992526" y="3588489"/>
            <a:ext cx="3561907" cy="2099930"/>
          </a:xfrm>
          <a:prstGeom prst="cloud">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Possible economic opportunities on islands</a:t>
            </a:r>
          </a:p>
        </p:txBody>
      </p:sp>
    </p:spTree>
    <p:extLst>
      <p:ext uri="{BB962C8B-B14F-4D97-AF65-F5344CB8AC3E}">
        <p14:creationId xmlns:p14="http://schemas.microsoft.com/office/powerpoint/2010/main" val="744332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A9AD3-240B-7F3D-6874-AE73306A9123}"/>
              </a:ext>
            </a:extLst>
          </p:cNvPr>
          <p:cNvSpPr>
            <a:spLocks noGrp="1"/>
          </p:cNvSpPr>
          <p:nvPr>
            <p:ph type="title"/>
          </p:nvPr>
        </p:nvSpPr>
        <p:spPr/>
        <p:txBody>
          <a:bodyPr/>
          <a:lstStyle/>
          <a:p>
            <a:r>
              <a:rPr lang="en-GB" dirty="0"/>
              <a:t>How might lifestyles vary between these places?</a:t>
            </a:r>
          </a:p>
        </p:txBody>
      </p:sp>
      <p:sp>
        <p:nvSpPr>
          <p:cNvPr id="4" name="TextBox 3">
            <a:extLst>
              <a:ext uri="{FF2B5EF4-FFF2-40B4-BE49-F238E27FC236}">
                <a16:creationId xmlns:a16="http://schemas.microsoft.com/office/drawing/2014/main" id="{5877A89E-CF1B-5A4A-42F6-D16A1AEFF2E5}"/>
              </a:ext>
            </a:extLst>
          </p:cNvPr>
          <p:cNvSpPr txBox="1"/>
          <p:nvPr/>
        </p:nvSpPr>
        <p:spPr>
          <a:xfrm>
            <a:off x="886830" y="5414385"/>
            <a:ext cx="1934247" cy="369332"/>
          </a:xfrm>
          <a:prstGeom prst="rect">
            <a:avLst/>
          </a:prstGeom>
          <a:noFill/>
        </p:spPr>
        <p:txBody>
          <a:bodyPr wrap="none" rtlCol="0">
            <a:spAutoFit/>
          </a:bodyPr>
          <a:lstStyle/>
          <a:p>
            <a:r>
              <a:rPr lang="en-GB" dirty="0"/>
              <a:t>Svalbard, Norway</a:t>
            </a:r>
          </a:p>
        </p:txBody>
      </p:sp>
      <p:sp>
        <p:nvSpPr>
          <p:cNvPr id="5" name="TextBox 4">
            <a:extLst>
              <a:ext uri="{FF2B5EF4-FFF2-40B4-BE49-F238E27FC236}">
                <a16:creationId xmlns:a16="http://schemas.microsoft.com/office/drawing/2014/main" id="{C1DA7105-01E0-82FF-6E41-FA36BDA7F06D}"/>
              </a:ext>
            </a:extLst>
          </p:cNvPr>
          <p:cNvSpPr txBox="1"/>
          <p:nvPr/>
        </p:nvSpPr>
        <p:spPr>
          <a:xfrm>
            <a:off x="5466661" y="5599051"/>
            <a:ext cx="1258678" cy="369332"/>
          </a:xfrm>
          <a:prstGeom prst="rect">
            <a:avLst/>
          </a:prstGeom>
          <a:noFill/>
        </p:spPr>
        <p:txBody>
          <a:bodyPr wrap="none" rtlCol="0">
            <a:spAutoFit/>
          </a:bodyPr>
          <a:lstStyle/>
          <a:p>
            <a:r>
              <a:rPr lang="en-GB" dirty="0"/>
              <a:t>Isle of Man</a:t>
            </a:r>
          </a:p>
        </p:txBody>
      </p:sp>
      <p:sp>
        <p:nvSpPr>
          <p:cNvPr id="7" name="TextBox 6">
            <a:extLst>
              <a:ext uri="{FF2B5EF4-FFF2-40B4-BE49-F238E27FC236}">
                <a16:creationId xmlns:a16="http://schemas.microsoft.com/office/drawing/2014/main" id="{1A56E808-8427-76D6-CDA6-89186BDCD567}"/>
              </a:ext>
            </a:extLst>
          </p:cNvPr>
          <p:cNvSpPr txBox="1"/>
          <p:nvPr/>
        </p:nvSpPr>
        <p:spPr>
          <a:xfrm>
            <a:off x="9498334" y="5414385"/>
            <a:ext cx="561372" cy="369332"/>
          </a:xfrm>
          <a:prstGeom prst="rect">
            <a:avLst/>
          </a:prstGeom>
          <a:noFill/>
        </p:spPr>
        <p:txBody>
          <a:bodyPr wrap="none" rtlCol="0">
            <a:spAutoFit/>
          </a:bodyPr>
          <a:lstStyle/>
          <a:p>
            <a:r>
              <a:rPr lang="en-GB" dirty="0"/>
              <a:t>Bali</a:t>
            </a:r>
          </a:p>
        </p:txBody>
      </p:sp>
      <p:sp>
        <p:nvSpPr>
          <p:cNvPr id="6" name="Rectangle 5">
            <a:extLst>
              <a:ext uri="{FF2B5EF4-FFF2-40B4-BE49-F238E27FC236}">
                <a16:creationId xmlns:a16="http://schemas.microsoft.com/office/drawing/2014/main" id="{1341A139-A0B8-3733-084A-BD8CB8173ED0}"/>
              </a:ext>
            </a:extLst>
          </p:cNvPr>
          <p:cNvSpPr/>
          <p:nvPr/>
        </p:nvSpPr>
        <p:spPr>
          <a:xfrm>
            <a:off x="529855" y="2750549"/>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
        <p:nvSpPr>
          <p:cNvPr id="9" name="Rectangle 8">
            <a:extLst>
              <a:ext uri="{FF2B5EF4-FFF2-40B4-BE49-F238E27FC236}">
                <a16:creationId xmlns:a16="http://schemas.microsoft.com/office/drawing/2014/main" id="{ED64915C-3F8F-3AAA-2EF2-A562CE3DE889}"/>
              </a:ext>
            </a:extLst>
          </p:cNvPr>
          <p:cNvSpPr/>
          <p:nvPr/>
        </p:nvSpPr>
        <p:spPr>
          <a:xfrm>
            <a:off x="4685413" y="2750549"/>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
        <p:nvSpPr>
          <p:cNvPr id="10" name="Rectangle 9">
            <a:extLst>
              <a:ext uri="{FF2B5EF4-FFF2-40B4-BE49-F238E27FC236}">
                <a16:creationId xmlns:a16="http://schemas.microsoft.com/office/drawing/2014/main" id="{A45362A6-DFA1-DA58-92D4-9EF3D1402CCA}"/>
              </a:ext>
            </a:extLst>
          </p:cNvPr>
          <p:cNvSpPr/>
          <p:nvPr/>
        </p:nvSpPr>
        <p:spPr>
          <a:xfrm>
            <a:off x="8715153" y="2679665"/>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Tree>
    <p:extLst>
      <p:ext uri="{BB962C8B-B14F-4D97-AF65-F5344CB8AC3E}">
        <p14:creationId xmlns:p14="http://schemas.microsoft.com/office/powerpoint/2010/main" val="2888961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C671E-1FDD-A81D-50D6-15162A3C0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0EA90D-47BF-7A47-12E6-AFF9B3351904}"/>
              </a:ext>
            </a:extLst>
          </p:cNvPr>
          <p:cNvSpPr>
            <a:spLocks noGrp="1"/>
          </p:cNvSpPr>
          <p:nvPr>
            <p:ph type="title"/>
          </p:nvPr>
        </p:nvSpPr>
        <p:spPr/>
        <p:txBody>
          <a:bodyPr/>
          <a:lstStyle/>
          <a:p>
            <a:r>
              <a:rPr lang="en-GB" dirty="0"/>
              <a:t>How might tourism opportunities vary between these places?</a:t>
            </a:r>
          </a:p>
        </p:txBody>
      </p:sp>
      <p:sp>
        <p:nvSpPr>
          <p:cNvPr id="4" name="TextBox 3">
            <a:extLst>
              <a:ext uri="{FF2B5EF4-FFF2-40B4-BE49-F238E27FC236}">
                <a16:creationId xmlns:a16="http://schemas.microsoft.com/office/drawing/2014/main" id="{BF4C7428-57F3-F6A9-7B60-39AD86210F8F}"/>
              </a:ext>
            </a:extLst>
          </p:cNvPr>
          <p:cNvSpPr txBox="1"/>
          <p:nvPr/>
        </p:nvSpPr>
        <p:spPr>
          <a:xfrm>
            <a:off x="886830" y="5414385"/>
            <a:ext cx="1934247" cy="369332"/>
          </a:xfrm>
          <a:prstGeom prst="rect">
            <a:avLst/>
          </a:prstGeom>
          <a:noFill/>
        </p:spPr>
        <p:txBody>
          <a:bodyPr wrap="none" rtlCol="0">
            <a:spAutoFit/>
          </a:bodyPr>
          <a:lstStyle/>
          <a:p>
            <a:r>
              <a:rPr lang="en-GB" dirty="0"/>
              <a:t>Svalbard, Norway</a:t>
            </a:r>
          </a:p>
        </p:txBody>
      </p:sp>
      <p:sp>
        <p:nvSpPr>
          <p:cNvPr id="5" name="TextBox 4">
            <a:extLst>
              <a:ext uri="{FF2B5EF4-FFF2-40B4-BE49-F238E27FC236}">
                <a16:creationId xmlns:a16="http://schemas.microsoft.com/office/drawing/2014/main" id="{0707DC57-AA7E-4C8E-11C0-E77A5BC24770}"/>
              </a:ext>
            </a:extLst>
          </p:cNvPr>
          <p:cNvSpPr txBox="1"/>
          <p:nvPr/>
        </p:nvSpPr>
        <p:spPr>
          <a:xfrm>
            <a:off x="5466661" y="5599051"/>
            <a:ext cx="1258678" cy="369332"/>
          </a:xfrm>
          <a:prstGeom prst="rect">
            <a:avLst/>
          </a:prstGeom>
          <a:noFill/>
        </p:spPr>
        <p:txBody>
          <a:bodyPr wrap="none" rtlCol="0">
            <a:spAutoFit/>
          </a:bodyPr>
          <a:lstStyle/>
          <a:p>
            <a:r>
              <a:rPr lang="en-GB" dirty="0"/>
              <a:t>Isle of Man</a:t>
            </a:r>
          </a:p>
        </p:txBody>
      </p:sp>
      <p:sp>
        <p:nvSpPr>
          <p:cNvPr id="7" name="TextBox 6">
            <a:extLst>
              <a:ext uri="{FF2B5EF4-FFF2-40B4-BE49-F238E27FC236}">
                <a16:creationId xmlns:a16="http://schemas.microsoft.com/office/drawing/2014/main" id="{41449C8E-9461-CC83-B87D-9CA308ABC9DE}"/>
              </a:ext>
            </a:extLst>
          </p:cNvPr>
          <p:cNvSpPr txBox="1"/>
          <p:nvPr/>
        </p:nvSpPr>
        <p:spPr>
          <a:xfrm>
            <a:off x="9498334" y="5414385"/>
            <a:ext cx="561372" cy="369332"/>
          </a:xfrm>
          <a:prstGeom prst="rect">
            <a:avLst/>
          </a:prstGeom>
          <a:noFill/>
        </p:spPr>
        <p:txBody>
          <a:bodyPr wrap="none" rtlCol="0">
            <a:spAutoFit/>
          </a:bodyPr>
          <a:lstStyle/>
          <a:p>
            <a:r>
              <a:rPr lang="en-GB" dirty="0"/>
              <a:t>Bali</a:t>
            </a:r>
          </a:p>
        </p:txBody>
      </p:sp>
      <p:sp>
        <p:nvSpPr>
          <p:cNvPr id="6" name="Rectangle 5">
            <a:extLst>
              <a:ext uri="{FF2B5EF4-FFF2-40B4-BE49-F238E27FC236}">
                <a16:creationId xmlns:a16="http://schemas.microsoft.com/office/drawing/2014/main" id="{2C7DE25F-D92B-6D27-5446-87043A984405}"/>
              </a:ext>
            </a:extLst>
          </p:cNvPr>
          <p:cNvSpPr/>
          <p:nvPr/>
        </p:nvSpPr>
        <p:spPr>
          <a:xfrm>
            <a:off x="529855" y="2750549"/>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
        <p:nvSpPr>
          <p:cNvPr id="10" name="Rectangle 9">
            <a:extLst>
              <a:ext uri="{FF2B5EF4-FFF2-40B4-BE49-F238E27FC236}">
                <a16:creationId xmlns:a16="http://schemas.microsoft.com/office/drawing/2014/main" id="{C0948DA7-9D17-9AB7-6B65-05D665E91A06}"/>
              </a:ext>
            </a:extLst>
          </p:cNvPr>
          <p:cNvSpPr/>
          <p:nvPr/>
        </p:nvSpPr>
        <p:spPr>
          <a:xfrm>
            <a:off x="4561490" y="2764856"/>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
        <p:nvSpPr>
          <p:cNvPr id="11" name="Rectangle 10">
            <a:extLst>
              <a:ext uri="{FF2B5EF4-FFF2-40B4-BE49-F238E27FC236}">
                <a16:creationId xmlns:a16="http://schemas.microsoft.com/office/drawing/2014/main" id="{ABE522AE-92A1-F610-ADB8-757F626C67E4}"/>
              </a:ext>
            </a:extLst>
          </p:cNvPr>
          <p:cNvSpPr/>
          <p:nvPr/>
        </p:nvSpPr>
        <p:spPr>
          <a:xfrm>
            <a:off x="8593126" y="2842698"/>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Tree>
    <p:extLst>
      <p:ext uri="{BB962C8B-B14F-4D97-AF65-F5344CB8AC3E}">
        <p14:creationId xmlns:p14="http://schemas.microsoft.com/office/powerpoint/2010/main" val="3890996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6C445E-CB37-603A-B993-FBA1EFDB633D}"/>
              </a:ext>
            </a:extLst>
          </p:cNvPr>
          <p:cNvSpPr>
            <a:spLocks noGrp="1"/>
          </p:cNvSpPr>
          <p:nvPr>
            <p:ph idx="1"/>
          </p:nvPr>
        </p:nvSpPr>
        <p:spPr/>
        <p:txBody>
          <a:bodyPr>
            <a:normAutofit/>
          </a:bodyPr>
          <a:lstStyle/>
          <a:p>
            <a:pPr marL="0" indent="0">
              <a:buNone/>
            </a:pPr>
            <a:r>
              <a:rPr lang="en-GB" sz="3200" dirty="0"/>
              <a:t>Why is tourism so important?</a:t>
            </a:r>
          </a:p>
          <a:p>
            <a:pPr marL="0" indent="0">
              <a:buNone/>
            </a:pPr>
            <a:r>
              <a:rPr lang="en-GB" sz="3200" dirty="0"/>
              <a:t>What factors do you think might impact the economy of an island?</a:t>
            </a:r>
          </a:p>
        </p:txBody>
      </p:sp>
    </p:spTree>
    <p:extLst>
      <p:ext uri="{BB962C8B-B14F-4D97-AF65-F5344CB8AC3E}">
        <p14:creationId xmlns:p14="http://schemas.microsoft.com/office/powerpoint/2010/main" val="2798320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3182E-3E6E-C984-4973-6FEF69F36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8A5D5F-C9EB-DE08-A2F6-B440232FA166}"/>
              </a:ext>
            </a:extLst>
          </p:cNvPr>
          <p:cNvSpPr>
            <a:spLocks noGrp="1"/>
          </p:cNvSpPr>
          <p:nvPr>
            <p:ph type="ctrTitle"/>
          </p:nvPr>
        </p:nvSpPr>
        <p:spPr/>
        <p:txBody>
          <a:bodyPr/>
          <a:lstStyle/>
          <a:p>
            <a:r>
              <a:rPr lang="en-GB" dirty="0"/>
              <a:t>The Island Life</a:t>
            </a:r>
          </a:p>
        </p:txBody>
      </p:sp>
      <p:sp>
        <p:nvSpPr>
          <p:cNvPr id="3" name="Subtitle 2">
            <a:extLst>
              <a:ext uri="{FF2B5EF4-FFF2-40B4-BE49-F238E27FC236}">
                <a16:creationId xmlns:a16="http://schemas.microsoft.com/office/drawing/2014/main" id="{A8FD8259-4150-3E56-45AA-9EAF69B434D5}"/>
              </a:ext>
            </a:extLst>
          </p:cNvPr>
          <p:cNvSpPr>
            <a:spLocks noGrp="1"/>
          </p:cNvSpPr>
          <p:nvPr>
            <p:ph type="subTitle" idx="1"/>
          </p:nvPr>
        </p:nvSpPr>
        <p:spPr/>
        <p:txBody>
          <a:bodyPr/>
          <a:lstStyle/>
          <a:p>
            <a:r>
              <a:rPr lang="en-GB" dirty="0"/>
              <a:t>L:O – to understand how lifestyles may vary on islands around the world. </a:t>
            </a:r>
          </a:p>
        </p:txBody>
      </p:sp>
      <p:sp>
        <p:nvSpPr>
          <p:cNvPr id="4" name="Date Placeholder 3">
            <a:extLst>
              <a:ext uri="{FF2B5EF4-FFF2-40B4-BE49-F238E27FC236}">
                <a16:creationId xmlns:a16="http://schemas.microsoft.com/office/drawing/2014/main" id="{733C660B-4CF7-D9E0-9E26-187EF2D92A5A}"/>
              </a:ext>
            </a:extLst>
          </p:cNvPr>
          <p:cNvSpPr>
            <a:spLocks noGrp="1"/>
          </p:cNvSpPr>
          <p:nvPr>
            <p:ph type="dt" sz="half" idx="10"/>
          </p:nvPr>
        </p:nvSpPr>
        <p:spPr>
          <a:xfrm>
            <a:off x="10197353" y="41611"/>
            <a:ext cx="2743200" cy="365125"/>
          </a:xfrm>
        </p:spPr>
        <p:txBody>
          <a:bodyPr/>
          <a:lstStyle/>
          <a:p>
            <a:fld id="{E7FC7BAB-1F56-4B06-9D98-1B51DCD5C135}" type="datetime1">
              <a:rPr lang="en-GB" sz="2400" smtClean="0">
                <a:solidFill>
                  <a:schemeClr val="tx1"/>
                </a:solidFill>
              </a:rPr>
              <a:t>15/07/2025</a:t>
            </a:fld>
            <a:endParaRPr lang="en-GB" sz="2400" dirty="0">
              <a:solidFill>
                <a:schemeClr val="tx1"/>
              </a:solidFill>
            </a:endParaRPr>
          </a:p>
        </p:txBody>
      </p:sp>
    </p:spTree>
    <p:extLst>
      <p:ext uri="{BB962C8B-B14F-4D97-AF65-F5344CB8AC3E}">
        <p14:creationId xmlns:p14="http://schemas.microsoft.com/office/powerpoint/2010/main" val="1052018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CEBA714-4018-CA73-ED2E-F7DB8A66F9E6}"/>
              </a:ext>
            </a:extLst>
          </p:cNvPr>
          <p:cNvGraphicFramePr>
            <a:graphicFrameLocks noGrp="1"/>
          </p:cNvGraphicFramePr>
          <p:nvPr>
            <p:ph idx="1"/>
          </p:nvPr>
        </p:nvGraphicFramePr>
        <p:xfrm>
          <a:off x="269358" y="337067"/>
          <a:ext cx="9937898" cy="489912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1850432033"/>
                    </a:ext>
                  </a:extLst>
                </a:gridCol>
                <a:gridCol w="6352068">
                  <a:extLst>
                    <a:ext uri="{9D8B030D-6E8A-4147-A177-3AD203B41FA5}">
                      <a16:colId xmlns:a16="http://schemas.microsoft.com/office/drawing/2014/main" val="1994050189"/>
                    </a:ext>
                  </a:extLst>
                </a:gridCol>
                <a:gridCol w="956930">
                  <a:extLst>
                    <a:ext uri="{9D8B030D-6E8A-4147-A177-3AD203B41FA5}">
                      <a16:colId xmlns:a16="http://schemas.microsoft.com/office/drawing/2014/main" val="1235735828"/>
                    </a:ext>
                  </a:extLst>
                </a:gridCol>
              </a:tblGrid>
              <a:tr h="370840">
                <a:tc>
                  <a:txBody>
                    <a:bodyPr/>
                    <a:lstStyle/>
                    <a:p>
                      <a:pPr algn="ctr"/>
                      <a:r>
                        <a:rPr lang="en-GB" sz="1600" b="1" dirty="0"/>
                        <a:t>Factors that might impact the economy of an island</a:t>
                      </a:r>
                    </a:p>
                  </a:txBody>
                  <a:tcPr/>
                </a:tc>
                <a:tc>
                  <a:txBody>
                    <a:bodyPr/>
                    <a:lstStyle/>
                    <a:p>
                      <a:pPr algn="ctr"/>
                      <a:r>
                        <a:rPr lang="en-GB" sz="1600" b="1" dirty="0"/>
                        <a:t>Why? How?</a:t>
                      </a:r>
                    </a:p>
                  </a:txBody>
                  <a:tcPr/>
                </a:tc>
                <a:tc>
                  <a:txBody>
                    <a:bodyPr/>
                    <a:lstStyle/>
                    <a:p>
                      <a:pPr algn="ctr"/>
                      <a:r>
                        <a:rPr lang="en-GB" sz="1600" b="1" dirty="0"/>
                        <a:t>Ranking</a:t>
                      </a:r>
                    </a:p>
                  </a:txBody>
                  <a:tcPr/>
                </a:tc>
                <a:extLst>
                  <a:ext uri="{0D108BD9-81ED-4DB2-BD59-A6C34878D82A}">
                    <a16:rowId xmlns:a16="http://schemas.microsoft.com/office/drawing/2014/main" val="2728204994"/>
                  </a:ext>
                </a:extLst>
              </a:tr>
              <a:tr h="540000">
                <a:tc>
                  <a:txBody>
                    <a:bodyPr/>
                    <a:lstStyle/>
                    <a:p>
                      <a:r>
                        <a:rPr lang="en-GB" dirty="0"/>
                        <a:t>Population size</a:t>
                      </a:r>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113109717"/>
                  </a:ext>
                </a:extLst>
              </a:tr>
              <a:tr h="540000">
                <a:tc>
                  <a:txBody>
                    <a:bodyPr/>
                    <a:lstStyle/>
                    <a:p>
                      <a:r>
                        <a:rPr lang="en-GB" dirty="0"/>
                        <a:t>Geographical location</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104165794"/>
                  </a:ext>
                </a:extLst>
              </a:tr>
              <a:tr h="540000">
                <a:tc>
                  <a:txBody>
                    <a:bodyPr/>
                    <a:lstStyle/>
                    <a:p>
                      <a:r>
                        <a:rPr lang="en-GB" dirty="0"/>
                        <a:t>Tourism</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518108948"/>
                  </a:ext>
                </a:extLst>
              </a:tr>
              <a:tr h="540000">
                <a:tc>
                  <a:txBody>
                    <a:bodyPr/>
                    <a:lstStyle/>
                    <a:p>
                      <a:r>
                        <a:rPr lang="en-GB" dirty="0"/>
                        <a:t>Natural Resources</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92074066"/>
                  </a:ext>
                </a:extLst>
              </a:tr>
              <a:tr h="540000">
                <a:tc>
                  <a:txBody>
                    <a:bodyPr/>
                    <a:lstStyle/>
                    <a:p>
                      <a:r>
                        <a:rPr lang="en-GB" dirty="0"/>
                        <a:t>Climate change</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841782205"/>
                  </a:ext>
                </a:extLst>
              </a:tr>
              <a:tr h="540000">
                <a:tc>
                  <a:txBody>
                    <a:bodyPr/>
                    <a:lstStyle/>
                    <a:p>
                      <a:r>
                        <a:rPr lang="en-GB" dirty="0"/>
                        <a:t>Political stability</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23457528"/>
                  </a:ext>
                </a:extLst>
              </a:tr>
              <a:tr h="540000">
                <a:tc>
                  <a:txBody>
                    <a:bodyPr/>
                    <a:lstStyle/>
                    <a:p>
                      <a:r>
                        <a:rPr lang="en-GB" dirty="0"/>
                        <a:t>Agriculture</a:t>
                      </a:r>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05152215"/>
                  </a:ext>
                </a:extLst>
              </a:tr>
              <a:tr h="540000">
                <a:tc>
                  <a:txBody>
                    <a:bodyPr/>
                    <a:lstStyle/>
                    <a:p>
                      <a:r>
                        <a:rPr lang="en-GB" dirty="0"/>
                        <a:t>Technology</a:t>
                      </a:r>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708193269"/>
                  </a:ext>
                </a:extLst>
              </a:tr>
            </a:tbl>
          </a:graphicData>
        </a:graphic>
      </p:graphicFrame>
      <p:sp>
        <p:nvSpPr>
          <p:cNvPr id="5" name="TextBox 4">
            <a:extLst>
              <a:ext uri="{FF2B5EF4-FFF2-40B4-BE49-F238E27FC236}">
                <a16:creationId xmlns:a16="http://schemas.microsoft.com/office/drawing/2014/main" id="{62E69DF8-DCA0-61CF-60CA-EA8E686257CC}"/>
              </a:ext>
            </a:extLst>
          </p:cNvPr>
          <p:cNvSpPr txBox="1"/>
          <p:nvPr/>
        </p:nvSpPr>
        <p:spPr>
          <a:xfrm>
            <a:off x="269358" y="5427921"/>
            <a:ext cx="4306186" cy="1200329"/>
          </a:xfrm>
          <a:prstGeom prst="rect">
            <a:avLst/>
          </a:prstGeom>
          <a:solidFill>
            <a:schemeClr val="accent2">
              <a:lumMod val="20000"/>
              <a:lumOff val="80000"/>
            </a:schemeClr>
          </a:solidFill>
        </p:spPr>
        <p:txBody>
          <a:bodyPr wrap="square" rtlCol="0">
            <a:spAutoFit/>
          </a:bodyPr>
          <a:lstStyle/>
          <a:p>
            <a:r>
              <a:rPr lang="en-GB" dirty="0"/>
              <a:t>Sort these into the order you think will have the biggest and least impact. </a:t>
            </a:r>
          </a:p>
          <a:p>
            <a:r>
              <a:rPr lang="en-GB" dirty="0"/>
              <a:t>Most = 1</a:t>
            </a:r>
          </a:p>
          <a:p>
            <a:r>
              <a:rPr lang="en-GB" dirty="0"/>
              <a:t>Least = 8 </a:t>
            </a:r>
          </a:p>
        </p:txBody>
      </p:sp>
      <p:sp>
        <p:nvSpPr>
          <p:cNvPr id="6" name="TextBox 5">
            <a:extLst>
              <a:ext uri="{FF2B5EF4-FFF2-40B4-BE49-F238E27FC236}">
                <a16:creationId xmlns:a16="http://schemas.microsoft.com/office/drawing/2014/main" id="{BF35E4EC-9193-57BC-C6B8-96BA80DA3583}"/>
              </a:ext>
            </a:extLst>
          </p:cNvPr>
          <p:cNvSpPr txBox="1"/>
          <p:nvPr/>
        </p:nvSpPr>
        <p:spPr>
          <a:xfrm>
            <a:off x="7247861" y="5704920"/>
            <a:ext cx="4719083" cy="923330"/>
          </a:xfrm>
          <a:prstGeom prst="rect">
            <a:avLst/>
          </a:prstGeom>
          <a:solidFill>
            <a:schemeClr val="bg1">
              <a:lumMod val="85000"/>
            </a:schemeClr>
          </a:solidFill>
        </p:spPr>
        <p:txBody>
          <a:bodyPr wrap="square" rtlCol="0">
            <a:spAutoFit/>
          </a:bodyPr>
          <a:lstStyle/>
          <a:p>
            <a:r>
              <a:rPr lang="en-GB" b="1" u="sng" dirty="0"/>
              <a:t>Challenge:</a:t>
            </a:r>
            <a:r>
              <a:rPr lang="en-GB" u="sng" dirty="0"/>
              <a:t> explain your reasoning</a:t>
            </a:r>
            <a:r>
              <a:rPr lang="en-GB" dirty="0"/>
              <a:t>. </a:t>
            </a:r>
          </a:p>
          <a:p>
            <a:r>
              <a:rPr lang="en-GB" dirty="0"/>
              <a:t>I think this has the most impact because…</a:t>
            </a:r>
          </a:p>
          <a:p>
            <a:r>
              <a:rPr lang="en-GB" dirty="0"/>
              <a:t>I think this has the least impact because…</a:t>
            </a:r>
          </a:p>
        </p:txBody>
      </p:sp>
    </p:spTree>
    <p:extLst>
      <p:ext uri="{BB962C8B-B14F-4D97-AF65-F5344CB8AC3E}">
        <p14:creationId xmlns:p14="http://schemas.microsoft.com/office/powerpoint/2010/main" val="2205608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BFAE2-0145-FC00-A94F-21BACD882897}"/>
              </a:ext>
            </a:extLst>
          </p:cNvPr>
          <p:cNvSpPr>
            <a:spLocks noGrp="1"/>
          </p:cNvSpPr>
          <p:nvPr>
            <p:ph type="title"/>
          </p:nvPr>
        </p:nvSpPr>
        <p:spPr>
          <a:xfrm>
            <a:off x="-7088" y="0"/>
            <a:ext cx="10515600" cy="1325563"/>
          </a:xfrm>
        </p:spPr>
        <p:txBody>
          <a:bodyPr/>
          <a:lstStyle/>
          <a:p>
            <a:r>
              <a:rPr lang="en-GB" dirty="0"/>
              <a:t>Tourism in Bali line graph</a:t>
            </a:r>
          </a:p>
        </p:txBody>
      </p:sp>
      <p:sp>
        <p:nvSpPr>
          <p:cNvPr id="3" name="Content Placeholder 2">
            <a:extLst>
              <a:ext uri="{FF2B5EF4-FFF2-40B4-BE49-F238E27FC236}">
                <a16:creationId xmlns:a16="http://schemas.microsoft.com/office/drawing/2014/main" id="{9DD5AB55-BBA5-A330-6BBC-DD41BA85FA85}"/>
              </a:ext>
            </a:extLst>
          </p:cNvPr>
          <p:cNvSpPr>
            <a:spLocks noGrp="1"/>
          </p:cNvSpPr>
          <p:nvPr>
            <p:ph idx="1"/>
          </p:nvPr>
        </p:nvSpPr>
        <p:spPr>
          <a:xfrm>
            <a:off x="439836" y="1114831"/>
            <a:ext cx="5307419" cy="4628338"/>
          </a:xfrm>
        </p:spPr>
        <p:txBody>
          <a:bodyPr/>
          <a:lstStyle/>
          <a:p>
            <a:pPr marL="0" indent="0">
              <a:buNone/>
            </a:pPr>
            <a:r>
              <a:rPr lang="en-GB" dirty="0"/>
              <a:t>Islands all around the world are visited by millions of tourists every year. </a:t>
            </a:r>
          </a:p>
          <a:p>
            <a:pPr marL="0" indent="0">
              <a:buNone/>
            </a:pPr>
            <a:r>
              <a:rPr lang="en-GB" dirty="0"/>
              <a:t>One of these is Bali, Indonesia. </a:t>
            </a:r>
          </a:p>
          <a:p>
            <a:pPr marL="0" indent="0">
              <a:buNone/>
            </a:pPr>
            <a:r>
              <a:rPr lang="en-GB" dirty="0"/>
              <a:t>Use this data, showing the number of tourists that visit Bali each year, to plot a line graph. </a:t>
            </a:r>
          </a:p>
          <a:p>
            <a:pPr marL="0" indent="0">
              <a:buNone/>
            </a:pPr>
            <a:r>
              <a:rPr lang="en-GB" dirty="0"/>
              <a:t>What do we need to remember when drawing our graphs?</a:t>
            </a:r>
          </a:p>
        </p:txBody>
      </p:sp>
      <p:graphicFrame>
        <p:nvGraphicFramePr>
          <p:cNvPr id="4" name="Table 3">
            <a:extLst>
              <a:ext uri="{FF2B5EF4-FFF2-40B4-BE49-F238E27FC236}">
                <a16:creationId xmlns:a16="http://schemas.microsoft.com/office/drawing/2014/main" id="{815CB30C-52FE-2044-0E39-DB53CE77FA6A}"/>
              </a:ext>
            </a:extLst>
          </p:cNvPr>
          <p:cNvGraphicFramePr>
            <a:graphicFrameLocks noGrp="1"/>
          </p:cNvGraphicFramePr>
          <p:nvPr/>
        </p:nvGraphicFramePr>
        <p:xfrm>
          <a:off x="6625265" y="1766973"/>
          <a:ext cx="4964223" cy="4450080"/>
        </p:xfrm>
        <a:graphic>
          <a:graphicData uri="http://schemas.openxmlformats.org/drawingml/2006/table">
            <a:tbl>
              <a:tblPr firstRow="1" bandRow="1">
                <a:tableStyleId>{5940675A-B579-460E-94D1-54222C63F5DA}</a:tableStyleId>
              </a:tblPr>
              <a:tblGrid>
                <a:gridCol w="1455479">
                  <a:extLst>
                    <a:ext uri="{9D8B030D-6E8A-4147-A177-3AD203B41FA5}">
                      <a16:colId xmlns:a16="http://schemas.microsoft.com/office/drawing/2014/main" val="2967134228"/>
                    </a:ext>
                  </a:extLst>
                </a:gridCol>
                <a:gridCol w="3508744">
                  <a:extLst>
                    <a:ext uri="{9D8B030D-6E8A-4147-A177-3AD203B41FA5}">
                      <a16:colId xmlns:a16="http://schemas.microsoft.com/office/drawing/2014/main" val="2029483570"/>
                    </a:ext>
                  </a:extLst>
                </a:gridCol>
              </a:tblGrid>
              <a:tr h="370840">
                <a:tc>
                  <a:txBody>
                    <a:bodyPr/>
                    <a:lstStyle/>
                    <a:p>
                      <a:r>
                        <a:rPr lang="en-GB" b="1" dirty="0"/>
                        <a:t>Year</a:t>
                      </a:r>
                    </a:p>
                  </a:txBody>
                  <a:tcPr>
                    <a:solidFill>
                      <a:schemeClr val="accent3">
                        <a:lumMod val="40000"/>
                        <a:lumOff val="60000"/>
                      </a:schemeClr>
                    </a:solidFill>
                  </a:tcPr>
                </a:tc>
                <a:tc>
                  <a:txBody>
                    <a:bodyPr/>
                    <a:lstStyle/>
                    <a:p>
                      <a:r>
                        <a:rPr lang="en-GB" b="1" dirty="0"/>
                        <a:t>Number of tourists </a:t>
                      </a:r>
                      <a:r>
                        <a:rPr lang="en-GB" dirty="0"/>
                        <a:t>(in millions)</a:t>
                      </a:r>
                    </a:p>
                  </a:txBody>
                  <a:tcPr>
                    <a:solidFill>
                      <a:schemeClr val="accent3">
                        <a:lumMod val="40000"/>
                        <a:lumOff val="60000"/>
                      </a:schemeClr>
                    </a:solidFill>
                  </a:tcPr>
                </a:tc>
                <a:extLst>
                  <a:ext uri="{0D108BD9-81ED-4DB2-BD59-A6C34878D82A}">
                    <a16:rowId xmlns:a16="http://schemas.microsoft.com/office/drawing/2014/main" val="1027864966"/>
                  </a:ext>
                </a:extLst>
              </a:tr>
              <a:tr h="370840">
                <a:tc>
                  <a:txBody>
                    <a:bodyPr/>
                    <a:lstStyle/>
                    <a:p>
                      <a:r>
                        <a:rPr lang="en-GB" dirty="0"/>
                        <a:t>2013</a:t>
                      </a:r>
                    </a:p>
                  </a:txBody>
                  <a:tcPr/>
                </a:tc>
                <a:tc>
                  <a:txBody>
                    <a:bodyPr/>
                    <a:lstStyle/>
                    <a:p>
                      <a:r>
                        <a:rPr lang="en-GB" dirty="0"/>
                        <a:t>3.28</a:t>
                      </a:r>
                    </a:p>
                  </a:txBody>
                  <a:tcPr/>
                </a:tc>
                <a:extLst>
                  <a:ext uri="{0D108BD9-81ED-4DB2-BD59-A6C34878D82A}">
                    <a16:rowId xmlns:a16="http://schemas.microsoft.com/office/drawing/2014/main" val="2203454550"/>
                  </a:ext>
                </a:extLst>
              </a:tr>
              <a:tr h="370840">
                <a:tc>
                  <a:txBody>
                    <a:bodyPr/>
                    <a:lstStyle/>
                    <a:p>
                      <a:r>
                        <a:rPr lang="en-GB" dirty="0"/>
                        <a:t>2014</a:t>
                      </a:r>
                    </a:p>
                  </a:txBody>
                  <a:tcPr/>
                </a:tc>
                <a:tc>
                  <a:txBody>
                    <a:bodyPr/>
                    <a:lstStyle/>
                    <a:p>
                      <a:r>
                        <a:rPr lang="en-GB" dirty="0"/>
                        <a:t>3.77</a:t>
                      </a:r>
                    </a:p>
                  </a:txBody>
                  <a:tcPr/>
                </a:tc>
                <a:extLst>
                  <a:ext uri="{0D108BD9-81ED-4DB2-BD59-A6C34878D82A}">
                    <a16:rowId xmlns:a16="http://schemas.microsoft.com/office/drawing/2014/main" val="2105183164"/>
                  </a:ext>
                </a:extLst>
              </a:tr>
              <a:tr h="370840">
                <a:tc>
                  <a:txBody>
                    <a:bodyPr/>
                    <a:lstStyle/>
                    <a:p>
                      <a:r>
                        <a:rPr lang="en-GB" dirty="0"/>
                        <a:t>2015</a:t>
                      </a:r>
                    </a:p>
                  </a:txBody>
                  <a:tcPr/>
                </a:tc>
                <a:tc>
                  <a:txBody>
                    <a:bodyPr/>
                    <a:lstStyle/>
                    <a:p>
                      <a:r>
                        <a:rPr lang="en-GB" dirty="0"/>
                        <a:t>4.00</a:t>
                      </a:r>
                    </a:p>
                  </a:txBody>
                  <a:tcPr/>
                </a:tc>
                <a:extLst>
                  <a:ext uri="{0D108BD9-81ED-4DB2-BD59-A6C34878D82A}">
                    <a16:rowId xmlns:a16="http://schemas.microsoft.com/office/drawing/2014/main" val="764698634"/>
                  </a:ext>
                </a:extLst>
              </a:tr>
              <a:tr h="370840">
                <a:tc>
                  <a:txBody>
                    <a:bodyPr/>
                    <a:lstStyle/>
                    <a:p>
                      <a:r>
                        <a:rPr lang="en-GB" dirty="0"/>
                        <a:t>2016</a:t>
                      </a:r>
                    </a:p>
                  </a:txBody>
                  <a:tcPr/>
                </a:tc>
                <a:tc>
                  <a:txBody>
                    <a:bodyPr/>
                    <a:lstStyle/>
                    <a:p>
                      <a:r>
                        <a:rPr lang="en-GB" dirty="0"/>
                        <a:t>4.93</a:t>
                      </a:r>
                    </a:p>
                  </a:txBody>
                  <a:tcPr/>
                </a:tc>
                <a:extLst>
                  <a:ext uri="{0D108BD9-81ED-4DB2-BD59-A6C34878D82A}">
                    <a16:rowId xmlns:a16="http://schemas.microsoft.com/office/drawing/2014/main" val="2093681206"/>
                  </a:ext>
                </a:extLst>
              </a:tr>
              <a:tr h="370840">
                <a:tc>
                  <a:txBody>
                    <a:bodyPr/>
                    <a:lstStyle/>
                    <a:p>
                      <a:r>
                        <a:rPr lang="en-GB" dirty="0"/>
                        <a:t>2017</a:t>
                      </a:r>
                    </a:p>
                  </a:txBody>
                  <a:tcPr/>
                </a:tc>
                <a:tc>
                  <a:txBody>
                    <a:bodyPr/>
                    <a:lstStyle/>
                    <a:p>
                      <a:r>
                        <a:rPr lang="en-GB" dirty="0"/>
                        <a:t>5.70</a:t>
                      </a:r>
                    </a:p>
                  </a:txBody>
                  <a:tcPr/>
                </a:tc>
                <a:extLst>
                  <a:ext uri="{0D108BD9-81ED-4DB2-BD59-A6C34878D82A}">
                    <a16:rowId xmlns:a16="http://schemas.microsoft.com/office/drawing/2014/main" val="2325319555"/>
                  </a:ext>
                </a:extLst>
              </a:tr>
              <a:tr h="370840">
                <a:tc>
                  <a:txBody>
                    <a:bodyPr/>
                    <a:lstStyle/>
                    <a:p>
                      <a:r>
                        <a:rPr lang="en-GB" dirty="0"/>
                        <a:t>2018</a:t>
                      </a:r>
                    </a:p>
                  </a:txBody>
                  <a:tcPr/>
                </a:tc>
                <a:tc>
                  <a:txBody>
                    <a:bodyPr/>
                    <a:lstStyle/>
                    <a:p>
                      <a:r>
                        <a:rPr lang="en-GB" dirty="0"/>
                        <a:t>6.07</a:t>
                      </a:r>
                    </a:p>
                  </a:txBody>
                  <a:tcPr/>
                </a:tc>
                <a:extLst>
                  <a:ext uri="{0D108BD9-81ED-4DB2-BD59-A6C34878D82A}">
                    <a16:rowId xmlns:a16="http://schemas.microsoft.com/office/drawing/2014/main" val="383109779"/>
                  </a:ext>
                </a:extLst>
              </a:tr>
              <a:tr h="370840">
                <a:tc>
                  <a:txBody>
                    <a:bodyPr/>
                    <a:lstStyle/>
                    <a:p>
                      <a:r>
                        <a:rPr lang="en-GB" dirty="0"/>
                        <a:t>2019</a:t>
                      </a:r>
                    </a:p>
                  </a:txBody>
                  <a:tcPr/>
                </a:tc>
                <a:tc>
                  <a:txBody>
                    <a:bodyPr/>
                    <a:lstStyle/>
                    <a:p>
                      <a:r>
                        <a:rPr lang="en-GB" dirty="0"/>
                        <a:t>6.28</a:t>
                      </a:r>
                    </a:p>
                  </a:txBody>
                  <a:tcPr/>
                </a:tc>
                <a:extLst>
                  <a:ext uri="{0D108BD9-81ED-4DB2-BD59-A6C34878D82A}">
                    <a16:rowId xmlns:a16="http://schemas.microsoft.com/office/drawing/2014/main" val="652975848"/>
                  </a:ext>
                </a:extLst>
              </a:tr>
              <a:tr h="370840">
                <a:tc>
                  <a:txBody>
                    <a:bodyPr/>
                    <a:lstStyle/>
                    <a:p>
                      <a:r>
                        <a:rPr lang="en-GB" dirty="0"/>
                        <a:t>2020</a:t>
                      </a:r>
                    </a:p>
                  </a:txBody>
                  <a:tcPr/>
                </a:tc>
                <a:tc>
                  <a:txBody>
                    <a:bodyPr/>
                    <a:lstStyle/>
                    <a:p>
                      <a:r>
                        <a:rPr lang="en-GB" dirty="0"/>
                        <a:t>1.07</a:t>
                      </a:r>
                    </a:p>
                  </a:txBody>
                  <a:tcPr/>
                </a:tc>
                <a:extLst>
                  <a:ext uri="{0D108BD9-81ED-4DB2-BD59-A6C34878D82A}">
                    <a16:rowId xmlns:a16="http://schemas.microsoft.com/office/drawing/2014/main" val="2668257972"/>
                  </a:ext>
                </a:extLst>
              </a:tr>
              <a:tr h="370840">
                <a:tc>
                  <a:txBody>
                    <a:bodyPr/>
                    <a:lstStyle/>
                    <a:p>
                      <a:r>
                        <a:rPr lang="en-GB" dirty="0"/>
                        <a:t>2021</a:t>
                      </a:r>
                    </a:p>
                  </a:txBody>
                  <a:tcPr/>
                </a:tc>
                <a:tc>
                  <a:txBody>
                    <a:bodyPr/>
                    <a:lstStyle/>
                    <a:p>
                      <a:r>
                        <a:rPr lang="en-GB" dirty="0"/>
                        <a:t>0</a:t>
                      </a:r>
                    </a:p>
                  </a:txBody>
                  <a:tcPr/>
                </a:tc>
                <a:extLst>
                  <a:ext uri="{0D108BD9-81ED-4DB2-BD59-A6C34878D82A}">
                    <a16:rowId xmlns:a16="http://schemas.microsoft.com/office/drawing/2014/main" val="3018923106"/>
                  </a:ext>
                </a:extLst>
              </a:tr>
              <a:tr h="370840">
                <a:tc>
                  <a:txBody>
                    <a:bodyPr/>
                    <a:lstStyle/>
                    <a:p>
                      <a:r>
                        <a:rPr lang="en-GB" dirty="0"/>
                        <a:t>2022</a:t>
                      </a:r>
                    </a:p>
                  </a:txBody>
                  <a:tcPr/>
                </a:tc>
                <a:tc>
                  <a:txBody>
                    <a:bodyPr/>
                    <a:lstStyle/>
                    <a:p>
                      <a:r>
                        <a:rPr lang="en-GB" dirty="0"/>
                        <a:t>2.16</a:t>
                      </a:r>
                    </a:p>
                  </a:txBody>
                  <a:tcPr/>
                </a:tc>
                <a:extLst>
                  <a:ext uri="{0D108BD9-81ED-4DB2-BD59-A6C34878D82A}">
                    <a16:rowId xmlns:a16="http://schemas.microsoft.com/office/drawing/2014/main" val="3630643642"/>
                  </a:ext>
                </a:extLst>
              </a:tr>
              <a:tr h="370840">
                <a:tc>
                  <a:txBody>
                    <a:bodyPr/>
                    <a:lstStyle/>
                    <a:p>
                      <a:r>
                        <a:rPr lang="en-GB" dirty="0"/>
                        <a:t>2023</a:t>
                      </a:r>
                    </a:p>
                  </a:txBody>
                  <a:tcPr/>
                </a:tc>
                <a:tc>
                  <a:txBody>
                    <a:bodyPr/>
                    <a:lstStyle/>
                    <a:p>
                      <a:r>
                        <a:rPr lang="en-GB" dirty="0"/>
                        <a:t>5.27</a:t>
                      </a:r>
                    </a:p>
                  </a:txBody>
                  <a:tcPr/>
                </a:tc>
                <a:extLst>
                  <a:ext uri="{0D108BD9-81ED-4DB2-BD59-A6C34878D82A}">
                    <a16:rowId xmlns:a16="http://schemas.microsoft.com/office/drawing/2014/main" val="3148160633"/>
                  </a:ext>
                </a:extLst>
              </a:tr>
            </a:tbl>
          </a:graphicData>
        </a:graphic>
      </p:graphicFrame>
      <p:sp>
        <p:nvSpPr>
          <p:cNvPr id="7" name="TextBox 6">
            <a:extLst>
              <a:ext uri="{FF2B5EF4-FFF2-40B4-BE49-F238E27FC236}">
                <a16:creationId xmlns:a16="http://schemas.microsoft.com/office/drawing/2014/main" id="{03147E4B-51C9-C482-A08F-990512E610DF}"/>
              </a:ext>
            </a:extLst>
          </p:cNvPr>
          <p:cNvSpPr txBox="1"/>
          <p:nvPr/>
        </p:nvSpPr>
        <p:spPr>
          <a:xfrm>
            <a:off x="643270" y="5133683"/>
            <a:ext cx="2791405" cy="1477328"/>
          </a:xfrm>
          <a:prstGeom prst="rect">
            <a:avLst/>
          </a:prstGeom>
          <a:noFill/>
        </p:spPr>
        <p:txBody>
          <a:bodyPr wrap="none" rtlCol="0">
            <a:spAutoFit/>
          </a:bodyPr>
          <a:lstStyle/>
          <a:p>
            <a:pPr marL="285750" indent="-285750">
              <a:buFont typeface="Arial" panose="020B0604020202020204" pitchFamily="34" charset="0"/>
              <a:buChar char="•"/>
            </a:pPr>
            <a:r>
              <a:rPr lang="en-GB" dirty="0"/>
              <a:t>Title</a:t>
            </a:r>
          </a:p>
          <a:p>
            <a:pPr marL="285750" indent="-285750">
              <a:buFont typeface="Arial" panose="020B0604020202020204" pitchFamily="34" charset="0"/>
              <a:buChar char="•"/>
            </a:pPr>
            <a:r>
              <a:rPr lang="en-GB" dirty="0"/>
              <a:t>Axis Title </a:t>
            </a:r>
          </a:p>
          <a:p>
            <a:pPr marL="285750" indent="-285750">
              <a:buFont typeface="Arial" panose="020B0604020202020204" pitchFamily="34" charset="0"/>
              <a:buChar char="•"/>
            </a:pPr>
            <a:r>
              <a:rPr lang="en-GB" dirty="0"/>
              <a:t>Draw in pencil</a:t>
            </a:r>
          </a:p>
          <a:p>
            <a:pPr marL="285750" indent="-285750">
              <a:buFont typeface="Arial" panose="020B0604020202020204" pitchFamily="34" charset="0"/>
              <a:buChar char="•"/>
            </a:pPr>
            <a:r>
              <a:rPr lang="en-GB" dirty="0"/>
              <a:t>Accurately plotted data</a:t>
            </a:r>
          </a:p>
          <a:p>
            <a:pPr marL="285750" indent="-285750">
              <a:buFont typeface="Arial" panose="020B0604020202020204" pitchFamily="34" charset="0"/>
              <a:buChar char="•"/>
            </a:pPr>
            <a:r>
              <a:rPr lang="en-GB" dirty="0"/>
              <a:t>An appropriate scale</a:t>
            </a:r>
          </a:p>
        </p:txBody>
      </p:sp>
    </p:spTree>
    <p:extLst>
      <p:ext uri="{BB962C8B-B14F-4D97-AF65-F5344CB8AC3E}">
        <p14:creationId xmlns:p14="http://schemas.microsoft.com/office/powerpoint/2010/main" val="317283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4ACEE-DCFA-F221-D1D0-A1D3472FDC7F}"/>
              </a:ext>
            </a:extLst>
          </p:cNvPr>
          <p:cNvSpPr>
            <a:spLocks noGrp="1"/>
          </p:cNvSpPr>
          <p:nvPr>
            <p:ph type="title"/>
          </p:nvPr>
        </p:nvSpPr>
        <p:spPr/>
        <p:txBody>
          <a:bodyPr/>
          <a:lstStyle/>
          <a:p>
            <a:r>
              <a:rPr lang="en-GB" dirty="0"/>
              <a:t>Analysing out graphs – what does this show us?</a:t>
            </a:r>
          </a:p>
        </p:txBody>
      </p:sp>
      <p:sp>
        <p:nvSpPr>
          <p:cNvPr id="3" name="Content Placeholder 2">
            <a:extLst>
              <a:ext uri="{FF2B5EF4-FFF2-40B4-BE49-F238E27FC236}">
                <a16:creationId xmlns:a16="http://schemas.microsoft.com/office/drawing/2014/main" id="{68372C0A-0B3C-7AEE-52A4-09E40A7ADE2F}"/>
              </a:ext>
            </a:extLst>
          </p:cNvPr>
          <p:cNvSpPr>
            <a:spLocks noGrp="1"/>
          </p:cNvSpPr>
          <p:nvPr>
            <p:ph idx="1"/>
          </p:nvPr>
        </p:nvSpPr>
        <p:spPr/>
        <p:txBody>
          <a:bodyPr>
            <a:normAutofit fontScale="92500" lnSpcReduction="20000"/>
          </a:bodyPr>
          <a:lstStyle/>
          <a:p>
            <a:r>
              <a:rPr lang="en-GB" dirty="0"/>
              <a:t>What does this graph show us?</a:t>
            </a:r>
          </a:p>
          <a:p>
            <a:r>
              <a:rPr lang="en-GB" dirty="0"/>
              <a:t>Why does it look like this?</a:t>
            </a:r>
          </a:p>
          <a:p>
            <a:r>
              <a:rPr lang="en-GB" dirty="0"/>
              <a:t>Can we apply our own knowledge to help us with answering the question. </a:t>
            </a:r>
          </a:p>
          <a:p>
            <a:pPr marL="0" indent="0">
              <a:buNone/>
            </a:pPr>
            <a:endParaRPr lang="en-GB" dirty="0"/>
          </a:p>
          <a:p>
            <a:pPr marL="0" indent="0">
              <a:buNone/>
            </a:pPr>
            <a:r>
              <a:rPr lang="en-GB" dirty="0"/>
              <a:t>We need to break down what we can see. In geography we use the acronym, </a:t>
            </a:r>
            <a:r>
              <a:rPr lang="en-GB" b="1" dirty="0"/>
              <a:t>GCSE</a:t>
            </a:r>
            <a:r>
              <a:rPr lang="en-GB" dirty="0"/>
              <a:t>. </a:t>
            </a:r>
          </a:p>
          <a:p>
            <a:pPr marL="0" indent="0">
              <a:buNone/>
            </a:pPr>
            <a:r>
              <a:rPr lang="en-GB" b="1" dirty="0"/>
              <a:t>G</a:t>
            </a:r>
            <a:r>
              <a:rPr lang="en-GB" dirty="0"/>
              <a:t>eneral trend</a:t>
            </a:r>
          </a:p>
          <a:p>
            <a:pPr marL="0" indent="0">
              <a:buNone/>
            </a:pPr>
            <a:r>
              <a:rPr lang="en-GB" b="1" dirty="0"/>
              <a:t>C</a:t>
            </a:r>
            <a:r>
              <a:rPr lang="en-GB" dirty="0"/>
              <a:t>omment &amp; calculate</a:t>
            </a:r>
          </a:p>
          <a:p>
            <a:pPr marL="0" indent="0">
              <a:buNone/>
            </a:pPr>
            <a:r>
              <a:rPr lang="en-GB" b="1" dirty="0"/>
              <a:t>S</a:t>
            </a:r>
            <a:r>
              <a:rPr lang="en-GB" dirty="0"/>
              <a:t>pecific examples</a:t>
            </a:r>
          </a:p>
          <a:p>
            <a:pPr marL="0" indent="0">
              <a:buNone/>
            </a:pPr>
            <a:r>
              <a:rPr lang="en-GB" b="1" dirty="0"/>
              <a:t>E</a:t>
            </a:r>
            <a:r>
              <a:rPr lang="en-GB" dirty="0"/>
              <a:t>xceptions?</a:t>
            </a:r>
          </a:p>
        </p:txBody>
      </p:sp>
    </p:spTree>
    <p:extLst>
      <p:ext uri="{BB962C8B-B14F-4D97-AF65-F5344CB8AC3E}">
        <p14:creationId xmlns:p14="http://schemas.microsoft.com/office/powerpoint/2010/main" val="3743750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C8D7F-E22B-AB69-26DD-D192DC149B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99BEB-BFB1-5AD8-6AA9-80E3C40BB217}"/>
              </a:ext>
            </a:extLst>
          </p:cNvPr>
          <p:cNvSpPr>
            <a:spLocks noGrp="1"/>
          </p:cNvSpPr>
          <p:nvPr>
            <p:ph idx="1"/>
          </p:nvPr>
        </p:nvSpPr>
        <p:spPr>
          <a:xfrm>
            <a:off x="0" y="74428"/>
            <a:ext cx="11935047" cy="5873935"/>
          </a:xfrm>
        </p:spPr>
        <p:txBody>
          <a:bodyPr>
            <a:normAutofit/>
          </a:bodyPr>
          <a:lstStyle/>
          <a:p>
            <a:pPr marL="0" indent="0">
              <a:buNone/>
            </a:pPr>
            <a:r>
              <a:rPr lang="en-GB" sz="2400" dirty="0"/>
              <a:t>Return to your A3 sheet from last lesson. What information can you add?</a:t>
            </a:r>
          </a:p>
          <a:p>
            <a:pPr marL="0" indent="0">
              <a:buNone/>
            </a:pPr>
            <a:r>
              <a:rPr lang="en-GB" sz="2400" dirty="0"/>
              <a:t>Make sure to include enough room for the next few lessons, as we will be adding to it each time. </a:t>
            </a:r>
          </a:p>
        </p:txBody>
      </p:sp>
      <p:sp>
        <p:nvSpPr>
          <p:cNvPr id="4" name="Cloud 3">
            <a:extLst>
              <a:ext uri="{FF2B5EF4-FFF2-40B4-BE49-F238E27FC236}">
                <a16:creationId xmlns:a16="http://schemas.microsoft.com/office/drawing/2014/main" id="{6A2F9ACD-47CF-CA0B-24A2-0C9CBFF27E16}"/>
              </a:ext>
            </a:extLst>
          </p:cNvPr>
          <p:cNvSpPr/>
          <p:nvPr/>
        </p:nvSpPr>
        <p:spPr>
          <a:xfrm>
            <a:off x="4117901" y="3242929"/>
            <a:ext cx="3918098" cy="2339163"/>
          </a:xfrm>
          <a:prstGeom prst="cloud">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rPr>
              <a:t>ISLANDS</a:t>
            </a:r>
          </a:p>
        </p:txBody>
      </p:sp>
      <p:sp>
        <p:nvSpPr>
          <p:cNvPr id="5" name="TextBox 4">
            <a:extLst>
              <a:ext uri="{FF2B5EF4-FFF2-40B4-BE49-F238E27FC236}">
                <a16:creationId xmlns:a16="http://schemas.microsoft.com/office/drawing/2014/main" id="{BD29620E-A5E3-5EDE-0A41-4787FD0C430D}"/>
              </a:ext>
            </a:extLst>
          </p:cNvPr>
          <p:cNvSpPr txBox="1"/>
          <p:nvPr/>
        </p:nvSpPr>
        <p:spPr>
          <a:xfrm>
            <a:off x="8798442" y="3827721"/>
            <a:ext cx="2505751" cy="369332"/>
          </a:xfrm>
          <a:prstGeom prst="rect">
            <a:avLst/>
          </a:prstGeom>
          <a:noFill/>
        </p:spPr>
        <p:txBody>
          <a:bodyPr wrap="none" rtlCol="0">
            <a:spAutoFit/>
          </a:bodyPr>
          <a:lstStyle/>
          <a:p>
            <a:r>
              <a:rPr lang="en-GB" dirty="0"/>
              <a:t>Jersey, Channel Islands</a:t>
            </a:r>
          </a:p>
        </p:txBody>
      </p:sp>
      <p:sp>
        <p:nvSpPr>
          <p:cNvPr id="6" name="TextBox 5">
            <a:extLst>
              <a:ext uri="{FF2B5EF4-FFF2-40B4-BE49-F238E27FC236}">
                <a16:creationId xmlns:a16="http://schemas.microsoft.com/office/drawing/2014/main" id="{9FBE4AF4-B45E-0979-ACCE-52AFD1B2AAE8}"/>
              </a:ext>
            </a:extLst>
          </p:cNvPr>
          <p:cNvSpPr txBox="1"/>
          <p:nvPr/>
        </p:nvSpPr>
        <p:spPr>
          <a:xfrm>
            <a:off x="7748800" y="6088415"/>
            <a:ext cx="3671454" cy="369332"/>
          </a:xfrm>
          <a:prstGeom prst="rect">
            <a:avLst/>
          </a:prstGeom>
          <a:noFill/>
        </p:spPr>
        <p:txBody>
          <a:bodyPr wrap="none" rtlCol="0">
            <a:spAutoFit/>
          </a:bodyPr>
          <a:lstStyle/>
          <a:p>
            <a:r>
              <a:rPr lang="en-GB" dirty="0"/>
              <a:t>A body of land surrounded by water</a:t>
            </a:r>
          </a:p>
        </p:txBody>
      </p:sp>
      <p:sp>
        <p:nvSpPr>
          <p:cNvPr id="7" name="TextBox 6">
            <a:extLst>
              <a:ext uri="{FF2B5EF4-FFF2-40B4-BE49-F238E27FC236}">
                <a16:creationId xmlns:a16="http://schemas.microsoft.com/office/drawing/2014/main" id="{F9B53944-D3EB-9D38-943A-E7A57EF245B6}"/>
              </a:ext>
            </a:extLst>
          </p:cNvPr>
          <p:cNvSpPr txBox="1"/>
          <p:nvPr/>
        </p:nvSpPr>
        <p:spPr>
          <a:xfrm>
            <a:off x="326064" y="5250053"/>
            <a:ext cx="2773327" cy="1200329"/>
          </a:xfrm>
          <a:prstGeom prst="rect">
            <a:avLst/>
          </a:prstGeom>
          <a:noFill/>
        </p:spPr>
        <p:txBody>
          <a:bodyPr wrap="square" rtlCol="0">
            <a:spAutoFit/>
          </a:bodyPr>
          <a:lstStyle/>
          <a:p>
            <a:r>
              <a:rPr lang="en-GB" dirty="0"/>
              <a:t>An estimated 670,000 islands. </a:t>
            </a:r>
          </a:p>
          <a:p>
            <a:r>
              <a:rPr lang="en-GB" dirty="0"/>
              <a:t>11,000 of which are permanently inhabited.</a:t>
            </a:r>
          </a:p>
        </p:txBody>
      </p:sp>
      <p:cxnSp>
        <p:nvCxnSpPr>
          <p:cNvPr id="9" name="Straight Arrow Connector 8">
            <a:extLst>
              <a:ext uri="{FF2B5EF4-FFF2-40B4-BE49-F238E27FC236}">
                <a16:creationId xmlns:a16="http://schemas.microsoft.com/office/drawing/2014/main" id="{B981760B-0BFD-6F39-A6BE-BE4E8597E076}"/>
              </a:ext>
            </a:extLst>
          </p:cNvPr>
          <p:cNvCxnSpPr/>
          <p:nvPr/>
        </p:nvCxnSpPr>
        <p:spPr>
          <a:xfrm flipH="1">
            <a:off x="2519915" y="4997303"/>
            <a:ext cx="1727791" cy="7814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095B6CCA-EE03-A8F6-63CA-6FEF28525AB5}"/>
              </a:ext>
            </a:extLst>
          </p:cNvPr>
          <p:cNvCxnSpPr>
            <a:cxnSpLocks/>
            <a:endCxn id="5" idx="1"/>
          </p:cNvCxnSpPr>
          <p:nvPr/>
        </p:nvCxnSpPr>
        <p:spPr>
          <a:xfrm flipV="1">
            <a:off x="7930115" y="4012387"/>
            <a:ext cx="868327" cy="9000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a:extLst>
              <a:ext uri="{FF2B5EF4-FFF2-40B4-BE49-F238E27FC236}">
                <a16:creationId xmlns:a16="http://schemas.microsoft.com/office/drawing/2014/main" id="{DAE22AA0-A1CC-17E8-854B-965B3F167334}"/>
              </a:ext>
            </a:extLst>
          </p:cNvPr>
          <p:cNvCxnSpPr>
            <a:cxnSpLocks/>
          </p:cNvCxnSpPr>
          <p:nvPr/>
        </p:nvCxnSpPr>
        <p:spPr>
          <a:xfrm>
            <a:off x="7495951" y="4887248"/>
            <a:ext cx="669854" cy="119924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44007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78A0B-2E5A-26D8-8541-DFCCA09058E1}"/>
              </a:ext>
            </a:extLst>
          </p:cNvPr>
          <p:cNvSpPr>
            <a:spLocks noGrp="1"/>
          </p:cNvSpPr>
          <p:nvPr>
            <p:ph type="title"/>
          </p:nvPr>
        </p:nvSpPr>
        <p:spPr>
          <a:xfrm>
            <a:off x="0" y="0"/>
            <a:ext cx="6280551" cy="1527048"/>
          </a:xfrm>
        </p:spPr>
        <p:txBody>
          <a:bodyPr anchor="b">
            <a:normAutofit/>
          </a:bodyPr>
          <a:lstStyle/>
          <a:p>
            <a:r>
              <a:rPr lang="en-GB" sz="3600" dirty="0"/>
              <a:t>Plenary: </a:t>
            </a:r>
            <a:br>
              <a:rPr lang="en-GB" dirty="0"/>
            </a:br>
            <a:r>
              <a:rPr lang="en-GB" dirty="0"/>
              <a:t>Quote of the day</a:t>
            </a:r>
          </a:p>
        </p:txBody>
      </p:sp>
      <p:sp>
        <p:nvSpPr>
          <p:cNvPr id="3" name="Content Placeholder 2">
            <a:extLst>
              <a:ext uri="{FF2B5EF4-FFF2-40B4-BE49-F238E27FC236}">
                <a16:creationId xmlns:a16="http://schemas.microsoft.com/office/drawing/2014/main" id="{0DB63527-EC8C-B8E6-49EF-F990AD5435AC}"/>
              </a:ext>
            </a:extLst>
          </p:cNvPr>
          <p:cNvSpPr>
            <a:spLocks noGrp="1"/>
          </p:cNvSpPr>
          <p:nvPr>
            <p:ph idx="1"/>
          </p:nvPr>
        </p:nvSpPr>
        <p:spPr>
          <a:xfrm>
            <a:off x="3140275" y="2367021"/>
            <a:ext cx="7673415" cy="4096512"/>
          </a:xfrm>
        </p:spPr>
        <p:txBody>
          <a:bodyPr>
            <a:normAutofit/>
          </a:bodyPr>
          <a:lstStyle/>
          <a:p>
            <a:pPr marL="0" indent="0">
              <a:buNone/>
            </a:pPr>
            <a:r>
              <a:rPr lang="en-GB" dirty="0"/>
              <a:t>"The power of ingenuity would always outmatch that of demand."</a:t>
            </a:r>
          </a:p>
          <a:p>
            <a:pPr marL="0" indent="0">
              <a:buNone/>
            </a:pPr>
            <a:r>
              <a:rPr lang="en-GB" b="1" dirty="0"/>
              <a:t>Esther Boserup</a:t>
            </a:r>
          </a:p>
        </p:txBody>
      </p:sp>
      <p:sp>
        <p:nvSpPr>
          <p:cNvPr id="4" name="Content Placeholder 2">
            <a:extLst>
              <a:ext uri="{FF2B5EF4-FFF2-40B4-BE49-F238E27FC236}">
                <a16:creationId xmlns:a16="http://schemas.microsoft.com/office/drawing/2014/main" id="{D24A8179-507A-15C5-2499-8AC8720306A1}"/>
              </a:ext>
            </a:extLst>
          </p:cNvPr>
          <p:cNvSpPr txBox="1">
            <a:spLocks/>
          </p:cNvSpPr>
          <p:nvPr/>
        </p:nvSpPr>
        <p:spPr>
          <a:xfrm>
            <a:off x="238980" y="5237882"/>
            <a:ext cx="5151727" cy="1302984"/>
          </a:xfrm>
          <a:prstGeom prst="rect">
            <a:avLst/>
          </a:prstGeom>
          <a:solidFill>
            <a:schemeClr val="tx2">
              <a:lumMod val="10000"/>
              <a:lumOff val="90000"/>
            </a:schemeClr>
          </a:solidFill>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What do you think about this quote?</a:t>
            </a:r>
          </a:p>
          <a:p>
            <a:pPr marL="0" indent="0">
              <a:buFont typeface="Arial" panose="020B0604020202020204" pitchFamily="34" charset="0"/>
              <a:buNone/>
            </a:pPr>
            <a:r>
              <a:rPr lang="en-GB" dirty="0"/>
              <a:t>To what extent do you agree/disagree with it?</a:t>
            </a:r>
          </a:p>
        </p:txBody>
      </p:sp>
    </p:spTree>
    <p:extLst>
      <p:ext uri="{BB962C8B-B14F-4D97-AF65-F5344CB8AC3E}">
        <p14:creationId xmlns:p14="http://schemas.microsoft.com/office/powerpoint/2010/main" val="1690019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CC">
            <a:alpha val="20000"/>
          </a:srgbClr>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685800" cy="6858000"/>
            <a:chOff x="0" y="0"/>
            <a:chExt cx="270933" cy="2709333"/>
          </a:xfrm>
        </p:grpSpPr>
        <p:sp>
          <p:nvSpPr>
            <p:cNvPr id="3" name="Freeform 3"/>
            <p:cNvSpPr/>
            <p:nvPr/>
          </p:nvSpPr>
          <p:spPr>
            <a:xfrm>
              <a:off x="0" y="0"/>
              <a:ext cx="270933" cy="2709333"/>
            </a:xfrm>
            <a:custGeom>
              <a:avLst/>
              <a:gdLst/>
              <a:ahLst/>
              <a:cxnLst/>
              <a:rect l="l" t="t" r="r" b="b"/>
              <a:pathLst>
                <a:path w="270933" h="2709333">
                  <a:moveTo>
                    <a:pt x="0" y="0"/>
                  </a:moveTo>
                  <a:lnTo>
                    <a:pt x="270933" y="0"/>
                  </a:lnTo>
                  <a:lnTo>
                    <a:pt x="270933" y="2709333"/>
                  </a:lnTo>
                  <a:lnTo>
                    <a:pt x="0" y="2709333"/>
                  </a:lnTo>
                  <a:close/>
                </a:path>
              </a:pathLst>
            </a:custGeom>
            <a:solidFill>
              <a:srgbClr val="FEFCF1"/>
            </a:solidFill>
            <a:ln w="19050" cap="sq">
              <a:solidFill>
                <a:srgbClr val="000000"/>
              </a:solidFill>
              <a:prstDash val="solid"/>
              <a:miter/>
            </a:ln>
          </p:spPr>
          <p:txBody>
            <a:bodyPr/>
            <a:lstStyle/>
            <a:p>
              <a:endParaRPr lang="en-GB" sz="1200"/>
            </a:p>
          </p:txBody>
        </p:sp>
        <p:sp>
          <p:nvSpPr>
            <p:cNvPr id="4" name="TextBox 4"/>
            <p:cNvSpPr txBox="1"/>
            <p:nvPr/>
          </p:nvSpPr>
          <p:spPr>
            <a:xfrm>
              <a:off x="0" y="-66675"/>
              <a:ext cx="270933" cy="2776008"/>
            </a:xfrm>
            <a:prstGeom prst="rect">
              <a:avLst/>
            </a:prstGeom>
          </p:spPr>
          <p:txBody>
            <a:bodyPr lIns="33867" tIns="33867" rIns="33867" bIns="33867" rtlCol="0" anchor="ctr"/>
            <a:lstStyle/>
            <a:p>
              <a:pPr algn="ctr">
                <a:lnSpc>
                  <a:spcPts val="1773"/>
                </a:lnSpc>
                <a:spcBef>
                  <a:spcPct val="0"/>
                </a:spcBef>
              </a:pPr>
              <a:endParaRPr sz="1200"/>
            </a:p>
          </p:txBody>
        </p:sp>
      </p:grpSp>
      <p:grpSp>
        <p:nvGrpSpPr>
          <p:cNvPr id="5" name="Group 5"/>
          <p:cNvGrpSpPr/>
          <p:nvPr/>
        </p:nvGrpSpPr>
        <p:grpSpPr>
          <a:xfrm>
            <a:off x="187805" y="685800"/>
            <a:ext cx="310190" cy="310190"/>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7" name="TextBox 7"/>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8" name="TextBox 8"/>
          <p:cNvSpPr txBox="1"/>
          <p:nvPr/>
        </p:nvSpPr>
        <p:spPr>
          <a:xfrm>
            <a:off x="873605" y="-167470"/>
            <a:ext cx="9079036" cy="1242776"/>
          </a:xfrm>
          <a:prstGeom prst="rect">
            <a:avLst/>
          </a:prstGeom>
        </p:spPr>
        <p:txBody>
          <a:bodyPr lIns="0" tIns="0" rIns="0" bIns="0" rtlCol="0" anchor="t">
            <a:spAutoFit/>
          </a:bodyPr>
          <a:lstStyle/>
          <a:p>
            <a:pPr>
              <a:lnSpc>
                <a:spcPts val="11063"/>
              </a:lnSpc>
              <a:spcBef>
                <a:spcPct val="0"/>
              </a:spcBef>
            </a:pPr>
            <a:r>
              <a:rPr lang="en-US" sz="48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WANT TO KNOW MORE?</a:t>
            </a:r>
          </a:p>
        </p:txBody>
      </p:sp>
      <p:grpSp>
        <p:nvGrpSpPr>
          <p:cNvPr id="9" name="Group 9"/>
          <p:cNvGrpSpPr/>
          <p:nvPr/>
        </p:nvGrpSpPr>
        <p:grpSpPr>
          <a:xfrm>
            <a:off x="187805" y="3273905"/>
            <a:ext cx="310190" cy="310190"/>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1" name="TextBox 11"/>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12" name="Group 12"/>
          <p:cNvGrpSpPr/>
          <p:nvPr/>
        </p:nvGrpSpPr>
        <p:grpSpPr>
          <a:xfrm>
            <a:off x="187805" y="5863746"/>
            <a:ext cx="310190" cy="310190"/>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4" name="TextBox 14"/>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15" name="Freeform 15"/>
          <p:cNvSpPr/>
          <p:nvPr/>
        </p:nvSpPr>
        <p:spPr>
          <a:xfrm rot="10410470">
            <a:off x="9591150" y="194483"/>
            <a:ext cx="2688592" cy="767471"/>
          </a:xfrm>
          <a:custGeom>
            <a:avLst/>
            <a:gdLst/>
            <a:ahLst/>
            <a:cxnLst/>
            <a:rect l="l" t="t" r="r" b="b"/>
            <a:pathLst>
              <a:path w="4032888" h="1151206">
                <a:moveTo>
                  <a:pt x="0" y="0"/>
                </a:moveTo>
                <a:lnTo>
                  <a:pt x="4032888" y="0"/>
                </a:lnTo>
                <a:lnTo>
                  <a:pt x="4032888" y="1151206"/>
                </a:lnTo>
                <a:lnTo>
                  <a:pt x="0" y="115120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sz="1200"/>
          </a:p>
        </p:txBody>
      </p:sp>
      <p:sp>
        <p:nvSpPr>
          <p:cNvPr id="16" name="TextBox 16"/>
          <p:cNvSpPr txBox="1"/>
          <p:nvPr/>
        </p:nvSpPr>
        <p:spPr>
          <a:xfrm>
            <a:off x="9334033" y="266823"/>
            <a:ext cx="2298767" cy="433517"/>
          </a:xfrm>
          <a:prstGeom prst="rect">
            <a:avLst/>
          </a:prstGeom>
        </p:spPr>
        <p:txBody>
          <a:bodyPr lIns="0" tIns="0" rIns="0" bIns="0" rtlCol="0" anchor="t">
            <a:spAutoFit/>
          </a:bodyPr>
          <a:lstStyle/>
          <a:p>
            <a:pPr algn="r">
              <a:lnSpc>
                <a:spcPts val="3878"/>
              </a:lnSpc>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LESSON FOUR</a:t>
            </a:r>
          </a:p>
        </p:txBody>
      </p:sp>
      <p:grpSp>
        <p:nvGrpSpPr>
          <p:cNvPr id="17" name="Group 17"/>
          <p:cNvGrpSpPr/>
          <p:nvPr/>
        </p:nvGrpSpPr>
        <p:grpSpPr>
          <a:xfrm>
            <a:off x="1453589" y="2685680"/>
            <a:ext cx="1884055" cy="3479210"/>
            <a:chOff x="0" y="-66675"/>
            <a:chExt cx="630897" cy="1165053"/>
          </a:xfrm>
          <a:noFill/>
        </p:grpSpPr>
        <p:sp>
          <p:nvSpPr>
            <p:cNvPr id="18" name="Freeform 18"/>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200" dirty="0">
                <a:latin typeface="Trebuchet MS" panose="020B0603020202020204" pitchFamily="34" charset="0"/>
                <a:ea typeface="True Typewriter" panose="020B0604020202020204" charset="0"/>
                <a:cs typeface="True Typewriter" panose="020B0604020202020204" charset="0"/>
              </a:endParaRPr>
            </a:p>
          </p:txBody>
        </p:sp>
        <p:sp>
          <p:nvSpPr>
            <p:cNvPr id="19" name="TextBox 19"/>
            <p:cNvSpPr txBox="1"/>
            <p:nvPr/>
          </p:nvSpPr>
          <p:spPr>
            <a:xfrm>
              <a:off x="0" y="-66675"/>
              <a:ext cx="630897" cy="1165053"/>
            </a:xfrm>
            <a:prstGeom prst="rect">
              <a:avLst/>
            </a:prstGeom>
            <a:grpFill/>
          </p:spPr>
          <p:txBody>
            <a:bodyPr lIns="33867" tIns="33867" rIns="33867" bIns="33867" rtlCol="0" anchor="ctr"/>
            <a:lstStyle/>
            <a:p>
              <a:pPr marL="171450" lvl="0" indent="-171450">
                <a:buFont typeface="Arial" panose="020B0604020202020204" pitchFamily="34" charset="0"/>
                <a:buChar char="•"/>
              </a:pPr>
              <a:r>
                <a:rPr lang="en-GB" sz="1100" u="sng" dirty="0">
                  <a:latin typeface="True Typewriter" panose="020B0604020202020204"/>
                  <a:hlinkClick r:id="rId5"/>
                </a:rPr>
                <a:t>Island tourism: past, present, and prospects</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6"/>
                </a:rPr>
                <a:t>Tourism - BBC News</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7"/>
                </a:rPr>
                <a:t>Tourism and COVID-19 – unprecedented economic impacts | UN Tourism</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8"/>
                </a:rPr>
                <a:t>16 Islands That Are Home to Entirely Unique Cultures</a:t>
              </a:r>
              <a:endParaRPr lang="en-GB" sz="1100" dirty="0">
                <a:latin typeface="True Typewriter" panose="020B0604020202020204"/>
              </a:endParaRPr>
            </a:p>
            <a:p>
              <a:pPr marL="171450" lvl="0" indent="-171450">
                <a:buFont typeface="Arial" panose="020B0604020202020204" pitchFamily="34" charset="0"/>
                <a:buChar char="•"/>
              </a:pPr>
              <a:endParaRPr lang="en-US" sz="800" dirty="0">
                <a:solidFill>
                  <a:srgbClr val="000000"/>
                </a:solidFill>
                <a:latin typeface="True Typewriter" panose="020B0604020202020204"/>
                <a:ea typeface="True Typewriter" panose="020B0604020202020204" charset="0"/>
                <a:cs typeface="True Typewriter" panose="020B0604020202020204" charset="0"/>
                <a:sym typeface="True Typewriter"/>
              </a:endParaRPr>
            </a:p>
          </p:txBody>
        </p:sp>
      </p:grpSp>
      <p:grpSp>
        <p:nvGrpSpPr>
          <p:cNvPr id="20" name="Group 20"/>
          <p:cNvGrpSpPr/>
          <p:nvPr/>
        </p:nvGrpSpPr>
        <p:grpSpPr>
          <a:xfrm>
            <a:off x="1453589" y="1787016"/>
            <a:ext cx="1884055" cy="990065"/>
            <a:chOff x="0" y="0"/>
            <a:chExt cx="630897" cy="331534"/>
          </a:xfrm>
        </p:grpSpPr>
        <p:sp>
          <p:nvSpPr>
            <p:cNvPr id="21" name="Freeform 21"/>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2" name="TextBox 22"/>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3" name="Group 23"/>
          <p:cNvGrpSpPr/>
          <p:nvPr/>
        </p:nvGrpSpPr>
        <p:grpSpPr>
          <a:xfrm>
            <a:off x="3476197" y="1787016"/>
            <a:ext cx="1884055" cy="990065"/>
            <a:chOff x="0" y="0"/>
            <a:chExt cx="630897" cy="331534"/>
          </a:xfrm>
        </p:grpSpPr>
        <p:sp>
          <p:nvSpPr>
            <p:cNvPr id="24" name="Freeform 24"/>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5" name="TextBox 25"/>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6" name="Group 26"/>
          <p:cNvGrpSpPr/>
          <p:nvPr/>
        </p:nvGrpSpPr>
        <p:grpSpPr>
          <a:xfrm>
            <a:off x="5498807" y="1787016"/>
            <a:ext cx="1884055" cy="990065"/>
            <a:chOff x="0" y="0"/>
            <a:chExt cx="630897" cy="331534"/>
          </a:xfrm>
        </p:grpSpPr>
        <p:sp>
          <p:nvSpPr>
            <p:cNvPr id="27" name="Freeform 27"/>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8" name="TextBox 28"/>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9" name="Group 29"/>
          <p:cNvGrpSpPr/>
          <p:nvPr/>
        </p:nvGrpSpPr>
        <p:grpSpPr>
          <a:xfrm>
            <a:off x="7521415" y="1787016"/>
            <a:ext cx="1884055" cy="990065"/>
            <a:chOff x="0" y="0"/>
            <a:chExt cx="630897" cy="331534"/>
          </a:xfrm>
        </p:grpSpPr>
        <p:sp>
          <p:nvSpPr>
            <p:cNvPr id="30" name="Freeform 30"/>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1" name="TextBox 31"/>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2" name="Group 32"/>
          <p:cNvGrpSpPr/>
          <p:nvPr/>
        </p:nvGrpSpPr>
        <p:grpSpPr>
          <a:xfrm>
            <a:off x="9544025" y="1787016"/>
            <a:ext cx="1884055" cy="990065"/>
            <a:chOff x="0" y="0"/>
            <a:chExt cx="630897" cy="331534"/>
          </a:xfrm>
        </p:grpSpPr>
        <p:sp>
          <p:nvSpPr>
            <p:cNvPr id="33" name="Freeform 33"/>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4" name="TextBox 34"/>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5" name="Group 35"/>
          <p:cNvGrpSpPr/>
          <p:nvPr/>
        </p:nvGrpSpPr>
        <p:grpSpPr>
          <a:xfrm>
            <a:off x="3476197" y="2875745"/>
            <a:ext cx="1884055" cy="3280098"/>
            <a:chOff x="0" y="0"/>
            <a:chExt cx="630897" cy="1098378"/>
          </a:xfrm>
          <a:noFill/>
        </p:grpSpPr>
        <p:sp>
          <p:nvSpPr>
            <p:cNvPr id="36" name="Freeform 36"/>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7" name="TextBox 37"/>
            <p:cNvSpPr txBox="1"/>
            <p:nvPr/>
          </p:nvSpPr>
          <p:spPr>
            <a:xfrm>
              <a:off x="0" y="-66675"/>
              <a:ext cx="630897" cy="1165053"/>
            </a:xfrm>
            <a:prstGeom prst="rect">
              <a:avLst/>
            </a:prstGeom>
            <a:grpFill/>
          </p:spPr>
          <p:txBody>
            <a:bodyPr lIns="33867" tIns="33867" rIns="33867" bIns="33867" rtlCol="0" anchor="ctr"/>
            <a:lstStyle/>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Tour guide</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Travel agent</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Hospitality</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Policy advisor </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Civil engineer</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Urban planner</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Flight attendant</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Environmental scientist</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Economist</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Travel journalist</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Cultural heritage officer</a:t>
              </a:r>
            </a:p>
            <a:p>
              <a:pPr marL="273486" lvl="1" indent="-136744">
                <a:lnSpc>
                  <a:spcPts val="1773"/>
                </a:lnSpc>
                <a:buFont typeface="Arial"/>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Civil engineer</a:t>
              </a:r>
            </a:p>
            <a:p>
              <a:pPr marL="273486" lvl="1" indent="-136744">
                <a:lnSpc>
                  <a:spcPts val="1773"/>
                </a:lnSpc>
                <a:buFont typeface="Arial"/>
                <a:buChar char="•"/>
              </a:pPr>
              <a:r>
                <a:rPr lang="en-US" sz="110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Teacher </a:t>
              </a:r>
              <a:endPar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endParaRPr>
            </a:p>
          </p:txBody>
        </p:sp>
      </p:grpSp>
      <p:grpSp>
        <p:nvGrpSpPr>
          <p:cNvPr id="38" name="Group 38"/>
          <p:cNvGrpSpPr/>
          <p:nvPr/>
        </p:nvGrpSpPr>
        <p:grpSpPr>
          <a:xfrm>
            <a:off x="5498807" y="2893838"/>
            <a:ext cx="1884055" cy="3280098"/>
            <a:chOff x="0" y="0"/>
            <a:chExt cx="630897" cy="1098378"/>
          </a:xfrm>
          <a:noFill/>
        </p:grpSpPr>
        <p:sp>
          <p:nvSpPr>
            <p:cNvPr id="39" name="Freeform 39"/>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050">
                <a:latin typeface="Trebuchet MS" panose="020B0603020202020204" pitchFamily="34" charset="0"/>
                <a:ea typeface="True Typewriter" panose="020B0604020202020204" charset="0"/>
                <a:cs typeface="True Typewriter" panose="020B0604020202020204" charset="0"/>
              </a:endParaRPr>
            </a:p>
          </p:txBody>
        </p:sp>
        <p:sp>
          <p:nvSpPr>
            <p:cNvPr id="40" name="TextBox 40"/>
            <p:cNvSpPr txBox="1"/>
            <p:nvPr/>
          </p:nvSpPr>
          <p:spPr>
            <a:xfrm>
              <a:off x="0" y="-66675"/>
              <a:ext cx="630897" cy="1165053"/>
            </a:xfrm>
            <a:prstGeom prst="rect">
              <a:avLst/>
            </a:prstGeom>
            <a:grpFill/>
          </p:spPr>
          <p:txBody>
            <a:bodyPr lIns="33867" tIns="33867" rIns="33867" bIns="33867" rtlCol="0" anchor="ctr"/>
            <a:lstStyle/>
            <a:p>
              <a:pPr marL="273486" lvl="1" indent="-136744" algn="just">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Tourism</a:t>
              </a:r>
            </a:p>
            <a:p>
              <a:pPr marL="273486" lvl="1" indent="-136744" algn="just">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Economy</a:t>
              </a:r>
            </a:p>
            <a:p>
              <a:pPr marL="273486" lvl="1" indent="-136744" algn="just">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Climate change</a:t>
              </a:r>
            </a:p>
            <a:p>
              <a:pPr marL="273486" lvl="1" indent="-136744" algn="just">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Natural resources</a:t>
              </a:r>
            </a:p>
            <a:p>
              <a:pPr marL="273486" lvl="1" indent="-136744" algn="just">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Sea level rise</a:t>
              </a:r>
            </a:p>
            <a:p>
              <a:pPr marL="273486" lvl="1" indent="-136744" algn="just">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displacement</a:t>
              </a:r>
            </a:p>
          </p:txBody>
        </p:sp>
      </p:grpSp>
      <p:grpSp>
        <p:nvGrpSpPr>
          <p:cNvPr id="41" name="Group 41"/>
          <p:cNvGrpSpPr/>
          <p:nvPr/>
        </p:nvGrpSpPr>
        <p:grpSpPr>
          <a:xfrm>
            <a:off x="7521415" y="2884792"/>
            <a:ext cx="1884055" cy="3280098"/>
            <a:chOff x="0" y="0"/>
            <a:chExt cx="630897" cy="1098378"/>
          </a:xfrm>
          <a:noFill/>
        </p:grpSpPr>
        <p:sp>
          <p:nvSpPr>
            <p:cNvPr id="42" name="Freeform 42"/>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43" name="TextBox 43"/>
            <p:cNvSpPr txBox="1"/>
            <p:nvPr/>
          </p:nvSpPr>
          <p:spPr>
            <a:xfrm>
              <a:off x="0" y="-66675"/>
              <a:ext cx="630897" cy="1165053"/>
            </a:xfrm>
            <a:prstGeom prst="rect">
              <a:avLst/>
            </a:prstGeom>
            <a:grpFill/>
          </p:spPr>
          <p:txBody>
            <a:bodyPr lIns="33867" tIns="33867" rIns="33867" bIns="33867" rtlCol="0" anchor="ctr"/>
            <a:lstStyle/>
            <a:p>
              <a:pPr marL="342900" indent="-342900" algn="ctr">
                <a:lnSpc>
                  <a:spcPts val="1773"/>
                </a:lnSpc>
                <a:buFont typeface="+mj-lt"/>
                <a:buAutoNum type="arabicPeriod"/>
              </a:pPr>
              <a:r>
                <a:rPr lang="en-GB" sz="1200" dirty="0" err="1">
                  <a:latin typeface="True Typewriter" panose="020B0604020202020204"/>
                  <a:hlinkClick r:id="rId9"/>
                </a:rPr>
                <a:t>travle</a:t>
              </a:r>
              <a:endParaRPr lang="en-GB" sz="1200" dirty="0">
                <a:latin typeface="True Typewriter" panose="020B0604020202020204"/>
              </a:endParaRPr>
            </a:p>
            <a:p>
              <a:pPr marL="342900" indent="-342900" algn="ctr">
                <a:lnSpc>
                  <a:spcPts val="1773"/>
                </a:lnSpc>
                <a:buFont typeface="+mj-lt"/>
                <a:buAutoNum type="arabicPeriod"/>
              </a:pPr>
              <a:r>
                <a:rPr lang="en-GB" sz="1200" dirty="0">
                  <a:latin typeface="True Typewriter" panose="020B0604020202020204"/>
                  <a:hlinkClick r:id="rId10"/>
                </a:rPr>
                <a:t>City Guesser</a:t>
              </a:r>
              <a:endParaRPr lang="en-GB" sz="1200" dirty="0">
                <a:latin typeface="True Typewriter" panose="020B0604020202020204"/>
              </a:endParaRPr>
            </a:p>
          </p:txBody>
        </p:sp>
      </p:grpSp>
      <p:grpSp>
        <p:nvGrpSpPr>
          <p:cNvPr id="44" name="Group 44"/>
          <p:cNvGrpSpPr/>
          <p:nvPr/>
        </p:nvGrpSpPr>
        <p:grpSpPr>
          <a:xfrm>
            <a:off x="9544025" y="2794283"/>
            <a:ext cx="1884055" cy="3479210"/>
            <a:chOff x="0" y="-33337"/>
            <a:chExt cx="630897" cy="1165053"/>
          </a:xfrm>
          <a:noFill/>
        </p:grpSpPr>
        <p:sp>
          <p:nvSpPr>
            <p:cNvPr id="45" name="Freeform 45"/>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100" dirty="0">
                <a:latin typeface="Trebuchet MS" panose="020B0603020202020204" pitchFamily="34" charset="0"/>
                <a:ea typeface="True Typewriter" panose="020B0604020202020204" charset="0"/>
                <a:cs typeface="True Typewriter" panose="020B0604020202020204" charset="0"/>
              </a:endParaRPr>
            </a:p>
          </p:txBody>
        </p:sp>
        <p:sp>
          <p:nvSpPr>
            <p:cNvPr id="46" name="TextBox 46"/>
            <p:cNvSpPr txBox="1"/>
            <p:nvPr/>
          </p:nvSpPr>
          <p:spPr>
            <a:xfrm>
              <a:off x="0" y="-33337"/>
              <a:ext cx="630897" cy="1165053"/>
            </a:xfrm>
            <a:prstGeom prst="rect">
              <a:avLst/>
            </a:prstGeom>
            <a:grpFill/>
          </p:spPr>
          <p:txBody>
            <a:bodyPr lIns="33867" tIns="33867" rIns="33867" bIns="33867" rtlCol="0" anchor="ctr"/>
            <a:lstStyle/>
            <a:p>
              <a:pPr marL="342900" indent="-342900" algn="ctr">
                <a:lnSpc>
                  <a:spcPts val="1773"/>
                </a:lnSpc>
                <a:buAutoNum type="arabicParen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Write a  </a:t>
              </a:r>
              <a:r>
                <a:rPr lang="en-GB"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short creative writing piece for what a day in the life might be like, as a tour guide in one of these places (Svalbard, Isle of Man, Bali).</a:t>
              </a:r>
            </a:p>
            <a:p>
              <a:pPr marL="342900" indent="-342900" algn="ctr">
                <a:lnSpc>
                  <a:spcPts val="1773"/>
                </a:lnSpc>
                <a:buAutoNum type="arabicParenR"/>
              </a:pPr>
              <a:r>
                <a:rPr lang="en-GB"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Produce a holiday brochure for an island of your choosing. E.g. what attractions are there for tourists? </a:t>
              </a:r>
            </a:p>
            <a:p>
              <a:pPr marL="342900" indent="-342900" algn="ctr">
                <a:lnSpc>
                  <a:spcPts val="1773"/>
                </a:lnSpc>
                <a:buAutoNum type="arabicParenR"/>
              </a:pPr>
              <a:endPar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endParaRPr>
            </a:p>
          </p:txBody>
        </p:sp>
      </p:grpSp>
      <p:sp>
        <p:nvSpPr>
          <p:cNvPr id="47" name="TextBox 47"/>
          <p:cNvSpPr txBox="1"/>
          <p:nvPr/>
        </p:nvSpPr>
        <p:spPr>
          <a:xfrm>
            <a:off x="1481281" y="1800239"/>
            <a:ext cx="1856363" cy="322332"/>
          </a:xfrm>
          <a:prstGeom prst="rect">
            <a:avLst/>
          </a:prstGeom>
        </p:spPr>
        <p:txBody>
          <a:bodyPr lIns="0" tIns="0" rIns="0" bIns="0" rtlCol="0" anchor="t">
            <a:spAutoFit/>
          </a:bodyPr>
          <a:lstStyle/>
          <a:p>
            <a:pPr algn="ctr">
              <a:lnSpc>
                <a:spcPts val="2799"/>
              </a:lnSpc>
              <a:spcBef>
                <a:spcPct val="0"/>
              </a:spcBef>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USEFUL WEBSITES</a:t>
            </a:r>
          </a:p>
        </p:txBody>
      </p:sp>
      <p:sp>
        <p:nvSpPr>
          <p:cNvPr id="48" name="TextBox 48"/>
          <p:cNvSpPr txBox="1"/>
          <p:nvPr/>
        </p:nvSpPr>
        <p:spPr>
          <a:xfrm>
            <a:off x="3488555"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CAREERS</a:t>
            </a:r>
          </a:p>
        </p:txBody>
      </p:sp>
      <p:sp>
        <p:nvSpPr>
          <p:cNvPr id="49" name="TextBox 49"/>
          <p:cNvSpPr txBox="1"/>
          <p:nvPr/>
        </p:nvSpPr>
        <p:spPr>
          <a:xfrm>
            <a:off x="5510018" y="1787539"/>
            <a:ext cx="1871698" cy="386131"/>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TIER 3 VOCAB</a:t>
            </a:r>
          </a:p>
        </p:txBody>
      </p:sp>
      <p:sp>
        <p:nvSpPr>
          <p:cNvPr id="50" name="TextBox 50"/>
          <p:cNvSpPr txBox="1"/>
          <p:nvPr/>
        </p:nvSpPr>
        <p:spPr>
          <a:xfrm>
            <a:off x="7535262"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GAME</a:t>
            </a:r>
          </a:p>
        </p:txBody>
      </p:sp>
      <p:sp>
        <p:nvSpPr>
          <p:cNvPr id="51" name="TextBox 51"/>
          <p:cNvSpPr txBox="1"/>
          <p:nvPr/>
        </p:nvSpPr>
        <p:spPr>
          <a:xfrm>
            <a:off x="9556382" y="1812939"/>
            <a:ext cx="1871698" cy="262444"/>
          </a:xfrm>
          <a:prstGeom prst="rect">
            <a:avLst/>
          </a:prstGeom>
        </p:spPr>
        <p:txBody>
          <a:bodyPr lIns="0" tIns="0" rIns="0" bIns="0" rtlCol="0" anchor="t">
            <a:spAutoFit/>
          </a:bodyPr>
          <a:lstStyle/>
          <a:p>
            <a:pPr algn="ctr">
              <a:lnSpc>
                <a:spcPts val="2333"/>
              </a:lnSpc>
              <a:spcBef>
                <a:spcPct val="0"/>
              </a:spcBef>
            </a:pPr>
            <a:r>
              <a:rPr lang="en-US" sz="14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EXTENSION ACTIVITY</a:t>
            </a:r>
          </a:p>
        </p:txBody>
      </p:sp>
      <p:sp>
        <p:nvSpPr>
          <p:cNvPr id="52" name="TextBox 52"/>
          <p:cNvSpPr txBox="1"/>
          <p:nvPr/>
        </p:nvSpPr>
        <p:spPr>
          <a:xfrm>
            <a:off x="1468581" y="2221591"/>
            <a:ext cx="1854070" cy="392159"/>
          </a:xfrm>
          <a:prstGeom prst="rect">
            <a:avLst/>
          </a:prstGeom>
        </p:spPr>
        <p:txBody>
          <a:bodyPr lIns="0" tIns="0" rIns="0" bIns="0" rtlCol="0" anchor="t">
            <a:spAutoFit/>
          </a:bodyPr>
          <a:lstStyle/>
          <a:p>
            <a:pPr algn="ctr">
              <a:lnSpc>
                <a:spcPts val="1586"/>
              </a:lnSpc>
              <a:spcBef>
                <a:spcPct val="0"/>
              </a:spcBef>
            </a:pPr>
            <a:r>
              <a:rPr lang="en-US" sz="1133"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Follow the links to learn more about the topic!</a:t>
            </a:r>
          </a:p>
        </p:txBody>
      </p:sp>
      <p:sp>
        <p:nvSpPr>
          <p:cNvPr id="53" name="TextBox 53"/>
          <p:cNvSpPr txBox="1"/>
          <p:nvPr/>
        </p:nvSpPr>
        <p:spPr>
          <a:xfrm>
            <a:off x="3491190" y="2221590"/>
            <a:ext cx="1854070" cy="367729"/>
          </a:xfrm>
          <a:prstGeom prst="rect">
            <a:avLst/>
          </a:prstGeom>
        </p:spPr>
        <p:txBody>
          <a:bodyPr lIns="0" tIns="0" rIns="0" bIns="0" rtlCol="0" anchor="t">
            <a:spAutoFit/>
          </a:bodyPr>
          <a:lstStyle/>
          <a:p>
            <a:pPr algn="ctr">
              <a:lnSpc>
                <a:spcPts val="1493"/>
              </a:lnSpc>
              <a:spcBef>
                <a:spcPct val="0"/>
              </a:spcBef>
            </a:pPr>
            <a:r>
              <a:rPr lang="en-US" sz="10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Which possible future careers can todays lesson lead to?</a:t>
            </a:r>
          </a:p>
        </p:txBody>
      </p:sp>
      <p:sp>
        <p:nvSpPr>
          <p:cNvPr id="54" name="TextBox 54"/>
          <p:cNvSpPr txBox="1"/>
          <p:nvPr/>
        </p:nvSpPr>
        <p:spPr>
          <a:xfrm>
            <a:off x="5512652"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Write a definition for the following words</a:t>
            </a:r>
          </a:p>
        </p:txBody>
      </p:sp>
      <p:sp>
        <p:nvSpPr>
          <p:cNvPr id="55" name="TextBox 55"/>
          <p:cNvSpPr txBox="1"/>
          <p:nvPr/>
        </p:nvSpPr>
        <p:spPr>
          <a:xfrm>
            <a:off x="7536408"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Play this game, to test your knowledge</a:t>
            </a:r>
          </a:p>
        </p:txBody>
      </p:sp>
      <p:sp>
        <p:nvSpPr>
          <p:cNvPr id="56" name="TextBox 56"/>
          <p:cNvSpPr txBox="1"/>
          <p:nvPr/>
        </p:nvSpPr>
        <p:spPr>
          <a:xfrm>
            <a:off x="9556382" y="2261956"/>
            <a:ext cx="1854070" cy="367601"/>
          </a:xfrm>
          <a:prstGeom prst="rect">
            <a:avLst/>
          </a:prstGeom>
        </p:spPr>
        <p:txBody>
          <a:bodyPr lIns="0" tIns="0" rIns="0" bIns="0" rtlCol="0" anchor="t">
            <a:spAutoFit/>
          </a:bodyPr>
          <a:lstStyle/>
          <a:p>
            <a:pPr algn="ctr">
              <a:lnSpc>
                <a:spcPts val="1493"/>
              </a:lnSpc>
              <a:spcBef>
                <a:spcPct val="0"/>
              </a:spcBef>
            </a:pPr>
            <a:r>
              <a:rPr lang="en-US" sz="105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complete this activity to stretch your learning further</a:t>
            </a:r>
          </a:p>
        </p:txBody>
      </p:sp>
      <p:sp>
        <p:nvSpPr>
          <p:cNvPr id="58" name="TextBox 57">
            <a:extLst>
              <a:ext uri="{FF2B5EF4-FFF2-40B4-BE49-F238E27FC236}">
                <a16:creationId xmlns:a16="http://schemas.microsoft.com/office/drawing/2014/main" id="{C0690415-06C7-4411-0E92-958774E402C5}"/>
              </a:ext>
            </a:extLst>
          </p:cNvPr>
          <p:cNvSpPr txBox="1"/>
          <p:nvPr/>
        </p:nvSpPr>
        <p:spPr>
          <a:xfrm>
            <a:off x="873604" y="923397"/>
            <a:ext cx="8682777" cy="584775"/>
          </a:xfrm>
          <a:prstGeom prst="rect">
            <a:avLst/>
          </a:prstGeom>
          <a:noFill/>
        </p:spPr>
        <p:txBody>
          <a:bodyPr wrap="square">
            <a:spAutoFit/>
          </a:bodyPr>
          <a:lstStyle/>
          <a:p>
            <a:r>
              <a:rPr lang="en-GB" sz="1600" dirty="0">
                <a:latin typeface="True Typewriter" panose="020B0604020202020204"/>
              </a:rPr>
              <a:t>“The power of ingenuity would always outmatch that of demand."</a:t>
            </a:r>
          </a:p>
          <a:p>
            <a:r>
              <a:rPr lang="en-GB" sz="1600" b="1" dirty="0">
                <a:latin typeface="True Typewriter" panose="020B0604020202020204"/>
              </a:rPr>
              <a:t>Esther Boserup</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93B4B-14AF-37B2-6C07-EBDDC5FFD4BD}"/>
              </a:ext>
            </a:extLst>
          </p:cNvPr>
          <p:cNvSpPr>
            <a:spLocks noGrp="1"/>
          </p:cNvSpPr>
          <p:nvPr>
            <p:ph type="title"/>
          </p:nvPr>
        </p:nvSpPr>
        <p:spPr/>
        <p:txBody>
          <a:bodyPr/>
          <a:lstStyle/>
          <a:p>
            <a:r>
              <a:rPr lang="en-GB" dirty="0"/>
              <a:t>Extension Slides</a:t>
            </a:r>
          </a:p>
        </p:txBody>
      </p:sp>
      <p:sp>
        <p:nvSpPr>
          <p:cNvPr id="3" name="Content Placeholder 2">
            <a:extLst>
              <a:ext uri="{FF2B5EF4-FFF2-40B4-BE49-F238E27FC236}">
                <a16:creationId xmlns:a16="http://schemas.microsoft.com/office/drawing/2014/main" id="{2BE13E49-454C-E1F7-3D3A-10D4491FB7DF}"/>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42019359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C2759-0DD3-8946-C627-890EF8BF1E1D}"/>
              </a:ext>
            </a:extLst>
          </p:cNvPr>
          <p:cNvSpPr>
            <a:spLocks noGrp="1"/>
          </p:cNvSpPr>
          <p:nvPr>
            <p:ph type="title"/>
          </p:nvPr>
        </p:nvSpPr>
        <p:spPr>
          <a:xfrm>
            <a:off x="136452" y="141841"/>
            <a:ext cx="10515600" cy="1325563"/>
          </a:xfrm>
        </p:spPr>
        <p:txBody>
          <a:bodyPr/>
          <a:lstStyle/>
          <a:p>
            <a:r>
              <a:rPr lang="en-GB" dirty="0"/>
              <a:t>Creative writing</a:t>
            </a:r>
          </a:p>
        </p:txBody>
      </p:sp>
      <p:sp>
        <p:nvSpPr>
          <p:cNvPr id="3" name="Content Placeholder 2">
            <a:extLst>
              <a:ext uri="{FF2B5EF4-FFF2-40B4-BE49-F238E27FC236}">
                <a16:creationId xmlns:a16="http://schemas.microsoft.com/office/drawing/2014/main" id="{4BBA26D2-982C-6F0A-3A6B-C6086981497A}"/>
              </a:ext>
            </a:extLst>
          </p:cNvPr>
          <p:cNvSpPr>
            <a:spLocks noGrp="1"/>
          </p:cNvSpPr>
          <p:nvPr>
            <p:ph idx="1"/>
          </p:nvPr>
        </p:nvSpPr>
        <p:spPr>
          <a:xfrm>
            <a:off x="891030" y="1155774"/>
            <a:ext cx="10515600" cy="4351338"/>
          </a:xfrm>
        </p:spPr>
        <p:txBody>
          <a:bodyPr>
            <a:normAutofit/>
          </a:bodyPr>
          <a:lstStyle/>
          <a:p>
            <a:pPr marL="0" indent="0">
              <a:buNone/>
            </a:pPr>
            <a:r>
              <a:rPr lang="en-GB" sz="2400" dirty="0"/>
              <a:t>Using one of these examples, write a short creative writing piece for what a day in the life might be like, as a tour guide in one of these places. </a:t>
            </a:r>
          </a:p>
          <a:p>
            <a:pPr marL="0" indent="0">
              <a:buNone/>
            </a:pPr>
            <a:r>
              <a:rPr lang="en-GB" sz="2400" dirty="0"/>
              <a:t>You can use the examples on the following slides as a but of guidance.</a:t>
            </a:r>
          </a:p>
          <a:p>
            <a:pPr marL="0" indent="0">
              <a:buNone/>
            </a:pPr>
            <a:r>
              <a:rPr lang="en-GB" sz="2400" dirty="0"/>
              <a:t>Make sure to include </a:t>
            </a:r>
            <a:r>
              <a:rPr lang="en-GB" sz="2400" u="sng" dirty="0"/>
              <a:t>key geographical terminology </a:t>
            </a:r>
            <a:r>
              <a:rPr lang="en-GB" sz="2400" dirty="0"/>
              <a:t>in your answer &amp; include both </a:t>
            </a:r>
            <a:r>
              <a:rPr lang="en-GB" sz="2400" u="sng" dirty="0"/>
              <a:t>human and physical opportunities</a:t>
            </a:r>
            <a:r>
              <a:rPr lang="en-GB" sz="2400" dirty="0"/>
              <a:t>.</a:t>
            </a:r>
          </a:p>
        </p:txBody>
      </p:sp>
      <p:sp>
        <p:nvSpPr>
          <p:cNvPr id="5" name="TextBox 4">
            <a:extLst>
              <a:ext uri="{FF2B5EF4-FFF2-40B4-BE49-F238E27FC236}">
                <a16:creationId xmlns:a16="http://schemas.microsoft.com/office/drawing/2014/main" id="{42E9BA72-C811-352E-3233-632613F41B8E}"/>
              </a:ext>
            </a:extLst>
          </p:cNvPr>
          <p:cNvSpPr txBox="1"/>
          <p:nvPr/>
        </p:nvSpPr>
        <p:spPr>
          <a:xfrm>
            <a:off x="1035686" y="5919431"/>
            <a:ext cx="1934247" cy="369332"/>
          </a:xfrm>
          <a:prstGeom prst="rect">
            <a:avLst/>
          </a:prstGeom>
          <a:noFill/>
        </p:spPr>
        <p:txBody>
          <a:bodyPr wrap="none" rtlCol="0">
            <a:spAutoFit/>
          </a:bodyPr>
          <a:lstStyle/>
          <a:p>
            <a:r>
              <a:rPr lang="en-GB" dirty="0"/>
              <a:t>Svalbard, Norway</a:t>
            </a:r>
          </a:p>
        </p:txBody>
      </p:sp>
      <p:sp>
        <p:nvSpPr>
          <p:cNvPr id="7" name="TextBox 6">
            <a:extLst>
              <a:ext uri="{FF2B5EF4-FFF2-40B4-BE49-F238E27FC236}">
                <a16:creationId xmlns:a16="http://schemas.microsoft.com/office/drawing/2014/main" id="{A98EB21E-E06E-B36C-30B0-8A2085011060}"/>
              </a:ext>
            </a:extLst>
          </p:cNvPr>
          <p:cNvSpPr txBox="1"/>
          <p:nvPr/>
        </p:nvSpPr>
        <p:spPr>
          <a:xfrm>
            <a:off x="5790863" y="5801068"/>
            <a:ext cx="1258678" cy="369332"/>
          </a:xfrm>
          <a:prstGeom prst="rect">
            <a:avLst/>
          </a:prstGeom>
          <a:noFill/>
        </p:spPr>
        <p:txBody>
          <a:bodyPr wrap="none" rtlCol="0">
            <a:spAutoFit/>
          </a:bodyPr>
          <a:lstStyle/>
          <a:p>
            <a:r>
              <a:rPr lang="en-GB" dirty="0"/>
              <a:t>Isle of Man</a:t>
            </a:r>
          </a:p>
        </p:txBody>
      </p:sp>
      <p:sp>
        <p:nvSpPr>
          <p:cNvPr id="8" name="TextBox 7">
            <a:extLst>
              <a:ext uri="{FF2B5EF4-FFF2-40B4-BE49-F238E27FC236}">
                <a16:creationId xmlns:a16="http://schemas.microsoft.com/office/drawing/2014/main" id="{80ED03F8-09DA-EF4B-FD16-47E2A2B778FC}"/>
              </a:ext>
            </a:extLst>
          </p:cNvPr>
          <p:cNvSpPr txBox="1"/>
          <p:nvPr/>
        </p:nvSpPr>
        <p:spPr>
          <a:xfrm>
            <a:off x="10256332" y="5801068"/>
            <a:ext cx="561372" cy="369332"/>
          </a:xfrm>
          <a:prstGeom prst="rect">
            <a:avLst/>
          </a:prstGeom>
          <a:noFill/>
        </p:spPr>
        <p:txBody>
          <a:bodyPr wrap="none" rtlCol="0">
            <a:spAutoFit/>
          </a:bodyPr>
          <a:lstStyle/>
          <a:p>
            <a:r>
              <a:rPr lang="en-GB" dirty="0"/>
              <a:t>Bali</a:t>
            </a:r>
          </a:p>
        </p:txBody>
      </p:sp>
      <p:sp>
        <p:nvSpPr>
          <p:cNvPr id="10" name="Rectangle 9">
            <a:extLst>
              <a:ext uri="{FF2B5EF4-FFF2-40B4-BE49-F238E27FC236}">
                <a16:creationId xmlns:a16="http://schemas.microsoft.com/office/drawing/2014/main" id="{306A9B42-B7F0-04DB-67CB-F10DD7B789E2}"/>
              </a:ext>
            </a:extLst>
          </p:cNvPr>
          <p:cNvSpPr/>
          <p:nvPr/>
        </p:nvSpPr>
        <p:spPr>
          <a:xfrm>
            <a:off x="583018" y="3601154"/>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
        <p:nvSpPr>
          <p:cNvPr id="11" name="Rectangle 10">
            <a:extLst>
              <a:ext uri="{FF2B5EF4-FFF2-40B4-BE49-F238E27FC236}">
                <a16:creationId xmlns:a16="http://schemas.microsoft.com/office/drawing/2014/main" id="{F040136F-D6E3-6947-6473-9D2F57FC3B23}"/>
              </a:ext>
            </a:extLst>
          </p:cNvPr>
          <p:cNvSpPr/>
          <p:nvPr/>
        </p:nvSpPr>
        <p:spPr>
          <a:xfrm>
            <a:off x="4905153" y="3601153"/>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
        <p:nvSpPr>
          <p:cNvPr id="12" name="Rectangle 11">
            <a:extLst>
              <a:ext uri="{FF2B5EF4-FFF2-40B4-BE49-F238E27FC236}">
                <a16:creationId xmlns:a16="http://schemas.microsoft.com/office/drawing/2014/main" id="{F58E7180-1474-D858-2F44-6EC044FF6149}"/>
              </a:ext>
            </a:extLst>
          </p:cNvPr>
          <p:cNvSpPr/>
          <p:nvPr/>
        </p:nvSpPr>
        <p:spPr>
          <a:xfrm>
            <a:off x="8798023" y="3601154"/>
            <a:ext cx="2916619" cy="216169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location</a:t>
            </a:r>
          </a:p>
        </p:txBody>
      </p:sp>
    </p:spTree>
    <p:extLst>
      <p:ext uri="{BB962C8B-B14F-4D97-AF65-F5344CB8AC3E}">
        <p14:creationId xmlns:p14="http://schemas.microsoft.com/office/powerpoint/2010/main" val="38301176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50C0C-1D97-BBA2-DCE6-6EADB37559FD}"/>
              </a:ext>
            </a:extLst>
          </p:cNvPr>
          <p:cNvSpPr>
            <a:spLocks noGrp="1"/>
          </p:cNvSpPr>
          <p:nvPr>
            <p:ph type="title"/>
          </p:nvPr>
        </p:nvSpPr>
        <p:spPr/>
        <p:txBody>
          <a:bodyPr/>
          <a:lstStyle/>
          <a:p>
            <a:r>
              <a:rPr lang="en-GB" dirty="0"/>
              <a:t>Svalbard, Norway</a:t>
            </a:r>
          </a:p>
        </p:txBody>
      </p:sp>
      <p:sp>
        <p:nvSpPr>
          <p:cNvPr id="3" name="Content Placeholder 2">
            <a:extLst>
              <a:ext uri="{FF2B5EF4-FFF2-40B4-BE49-F238E27FC236}">
                <a16:creationId xmlns:a16="http://schemas.microsoft.com/office/drawing/2014/main" id="{C9BDEB7E-78CF-A3A7-92CE-30A30FB48266}"/>
              </a:ext>
            </a:extLst>
          </p:cNvPr>
          <p:cNvSpPr>
            <a:spLocks noGrp="1"/>
          </p:cNvSpPr>
          <p:nvPr>
            <p:ph idx="1"/>
          </p:nvPr>
        </p:nvSpPr>
        <p:spPr/>
        <p:txBody>
          <a:bodyPr>
            <a:normAutofit fontScale="85000" lnSpcReduction="20000"/>
          </a:bodyPr>
          <a:lstStyle/>
          <a:p>
            <a:pPr marL="0" indent="0">
              <a:buNone/>
            </a:pPr>
            <a:r>
              <a:rPr lang="en-GB" dirty="0"/>
              <a:t>In the morning, I wake up early to ensure I’m making the most of the sunlight hours. I run a dog sledding company, so I usually start my day by clearing out the dog kennels, feeding the dogs &amp; checking the equipment is all ready to go. We’re coming towards the end of the ‘polar night’ season in Svalbard, which means lighter days are ahead of us. </a:t>
            </a:r>
          </a:p>
          <a:p>
            <a:pPr marL="0" indent="0">
              <a:buNone/>
            </a:pPr>
            <a:r>
              <a:rPr lang="en-GB" dirty="0"/>
              <a:t>As Svalbard, is a </a:t>
            </a:r>
            <a:r>
              <a:rPr lang="en-GB" dirty="0" err="1"/>
              <a:t>Norweigan</a:t>
            </a:r>
            <a:r>
              <a:rPr lang="en-GB" dirty="0"/>
              <a:t> archipelago, it makes it harder for tourists to access than on the mainland. I travelled to the airport to pick up our next set of tourists. It took me ages due to the thick layers of snow &amp; harsh winds. Once the tourists arrived back at the lodge, I gave them a quick demonstration of the sledding. Tourists love the opportunity to dog </a:t>
            </a:r>
            <a:r>
              <a:rPr lang="en-GB" dirty="0" err="1"/>
              <a:t>slegg</a:t>
            </a:r>
            <a:r>
              <a:rPr lang="en-GB" dirty="0"/>
              <a:t>, as there aren’t many places in the world that do it &amp; it’s a great adventure. </a:t>
            </a:r>
          </a:p>
          <a:p>
            <a:pPr marL="0" indent="0">
              <a:buNone/>
            </a:pPr>
            <a:r>
              <a:rPr lang="en-GB" dirty="0"/>
              <a:t>After a day of dog sledding, we head back to the lodge for the food. The cold arctic temperatures can make it hard for us to find food, but tonight we ate a traditional dish of reindeer steak, before heading to bed. Luckily, the Northern Lights were out tonight, which was quite the treat for out tourists.  </a:t>
            </a:r>
          </a:p>
        </p:txBody>
      </p:sp>
    </p:spTree>
    <p:extLst>
      <p:ext uri="{BB962C8B-B14F-4D97-AF65-F5344CB8AC3E}">
        <p14:creationId xmlns:p14="http://schemas.microsoft.com/office/powerpoint/2010/main" val="32036731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9C157-0AAA-DFCA-C7E3-72C378370F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387D39-8424-523B-D258-07C0935D63D8}"/>
              </a:ext>
            </a:extLst>
          </p:cNvPr>
          <p:cNvSpPr>
            <a:spLocks noGrp="1"/>
          </p:cNvSpPr>
          <p:nvPr>
            <p:ph type="title"/>
          </p:nvPr>
        </p:nvSpPr>
        <p:spPr/>
        <p:txBody>
          <a:bodyPr/>
          <a:lstStyle/>
          <a:p>
            <a:r>
              <a:rPr lang="en-GB" dirty="0"/>
              <a:t>Isle of Man</a:t>
            </a:r>
          </a:p>
        </p:txBody>
      </p:sp>
      <p:sp>
        <p:nvSpPr>
          <p:cNvPr id="3" name="Content Placeholder 2">
            <a:extLst>
              <a:ext uri="{FF2B5EF4-FFF2-40B4-BE49-F238E27FC236}">
                <a16:creationId xmlns:a16="http://schemas.microsoft.com/office/drawing/2014/main" id="{316FE5C6-D2C4-49D7-E88E-77DDACF74C15}"/>
              </a:ext>
            </a:extLst>
          </p:cNvPr>
          <p:cNvSpPr>
            <a:spLocks noGrp="1"/>
          </p:cNvSpPr>
          <p:nvPr>
            <p:ph idx="1"/>
          </p:nvPr>
        </p:nvSpPr>
        <p:spPr/>
        <p:txBody>
          <a:bodyPr>
            <a:normAutofit fontScale="92500" lnSpcReduction="20000"/>
          </a:bodyPr>
          <a:lstStyle/>
          <a:p>
            <a:pPr marL="0" indent="0">
              <a:buNone/>
            </a:pPr>
            <a:r>
              <a:rPr lang="en-GB" dirty="0"/>
              <a:t>In the morning, I woke up and popped down to the local harbourside to do some fishing. This isn’t a regular occurrence for me, but when it’s on your doorstep, I try to get out when I can. After this, I headed back home &amp; started the day of work. I run a local shop. It’s nothing big, just a small shop where people can buy small things. It’s particularly busy in the summer, when we have more tourists on the Isle of Man. I see a lot of things like buckets &amp; spades, so people tend to pop in to buy some things to take to the beach with them. </a:t>
            </a:r>
          </a:p>
          <a:p>
            <a:pPr marL="0" indent="0">
              <a:buNone/>
            </a:pPr>
            <a:r>
              <a:rPr lang="en-GB" dirty="0"/>
              <a:t>I had a delivery which was meant to arrive today, but due to a storm, the shipment couldn’t get over to the island. That’s one of the tricky things about living on an island – it can make it much trickier to do things. </a:t>
            </a:r>
          </a:p>
          <a:p>
            <a:pPr marL="0" indent="0">
              <a:buNone/>
            </a:pPr>
            <a:r>
              <a:rPr lang="en-GB" dirty="0"/>
              <a:t>I ended my day with a cycle along the hills. We have beautiful countryside in the Isle of Man &amp; I love living here. </a:t>
            </a:r>
          </a:p>
        </p:txBody>
      </p:sp>
    </p:spTree>
    <p:extLst>
      <p:ext uri="{BB962C8B-B14F-4D97-AF65-F5344CB8AC3E}">
        <p14:creationId xmlns:p14="http://schemas.microsoft.com/office/powerpoint/2010/main" val="1056489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732F8-792C-8399-B07D-2DFB83928CAF}"/>
              </a:ext>
            </a:extLst>
          </p:cNvPr>
          <p:cNvSpPr>
            <a:spLocks noGrp="1"/>
          </p:cNvSpPr>
          <p:nvPr>
            <p:ph type="title"/>
          </p:nvPr>
        </p:nvSpPr>
        <p:spPr/>
        <p:txBody>
          <a:bodyPr/>
          <a:lstStyle/>
          <a:p>
            <a:r>
              <a:rPr lang="en-GB" dirty="0"/>
              <a:t>What can you remember from the previous lessons?</a:t>
            </a:r>
          </a:p>
        </p:txBody>
      </p:sp>
      <p:sp>
        <p:nvSpPr>
          <p:cNvPr id="3" name="Content Placeholder 2">
            <a:extLst>
              <a:ext uri="{FF2B5EF4-FFF2-40B4-BE49-F238E27FC236}">
                <a16:creationId xmlns:a16="http://schemas.microsoft.com/office/drawing/2014/main" id="{3FFE252E-B609-0634-834C-54A8D06A9D34}"/>
              </a:ext>
            </a:extLst>
          </p:cNvPr>
          <p:cNvSpPr>
            <a:spLocks noGrp="1"/>
          </p:cNvSpPr>
          <p:nvPr>
            <p:ph idx="1"/>
          </p:nvPr>
        </p:nvSpPr>
        <p:spPr/>
        <p:txBody>
          <a:bodyPr/>
          <a:lstStyle/>
          <a:p>
            <a:pPr marL="0" indent="0">
              <a:buNone/>
            </a:pPr>
            <a:r>
              <a:rPr lang="en-GB" dirty="0"/>
              <a:t>On your mini-whiteboards:</a:t>
            </a:r>
          </a:p>
          <a:p>
            <a:pPr marL="0" indent="0">
              <a:buNone/>
            </a:pPr>
            <a:r>
              <a:rPr lang="en-GB" dirty="0"/>
              <a:t>You have 10 seconds to write your answer &amp; turn your board around. </a:t>
            </a:r>
          </a:p>
          <a:p>
            <a:pPr marL="0" indent="0">
              <a:buNone/>
            </a:pPr>
            <a:r>
              <a:rPr lang="en-GB" dirty="0"/>
              <a:t>Don’t look in your book – it’s a challenge to see how much you remember!</a:t>
            </a:r>
          </a:p>
          <a:p>
            <a:pPr marL="0" indent="0">
              <a:buNone/>
            </a:pPr>
            <a:endParaRPr lang="en-GB" dirty="0"/>
          </a:p>
        </p:txBody>
      </p:sp>
    </p:spTree>
    <p:extLst>
      <p:ext uri="{BB962C8B-B14F-4D97-AF65-F5344CB8AC3E}">
        <p14:creationId xmlns:p14="http://schemas.microsoft.com/office/powerpoint/2010/main" val="2017058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08D0A-F7CF-C599-7AA6-D6C6929BDC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36A55F-5639-BA84-7600-F5944D96A537}"/>
              </a:ext>
            </a:extLst>
          </p:cNvPr>
          <p:cNvSpPr>
            <a:spLocks noGrp="1"/>
          </p:cNvSpPr>
          <p:nvPr>
            <p:ph type="title"/>
          </p:nvPr>
        </p:nvSpPr>
        <p:spPr/>
        <p:txBody>
          <a:bodyPr/>
          <a:lstStyle/>
          <a:p>
            <a:r>
              <a:rPr lang="en-GB" dirty="0"/>
              <a:t>Bali</a:t>
            </a:r>
          </a:p>
        </p:txBody>
      </p:sp>
      <p:sp>
        <p:nvSpPr>
          <p:cNvPr id="3" name="Content Placeholder 2">
            <a:extLst>
              <a:ext uri="{FF2B5EF4-FFF2-40B4-BE49-F238E27FC236}">
                <a16:creationId xmlns:a16="http://schemas.microsoft.com/office/drawing/2014/main" id="{E81F4CA9-C883-FC91-31B3-E74B83CC666E}"/>
              </a:ext>
            </a:extLst>
          </p:cNvPr>
          <p:cNvSpPr>
            <a:spLocks noGrp="1"/>
          </p:cNvSpPr>
          <p:nvPr>
            <p:ph idx="1"/>
          </p:nvPr>
        </p:nvSpPr>
        <p:spPr/>
        <p:txBody>
          <a:bodyPr>
            <a:normAutofit/>
          </a:bodyPr>
          <a:lstStyle/>
          <a:p>
            <a:pPr marL="0" indent="0">
              <a:buNone/>
            </a:pPr>
            <a:r>
              <a:rPr lang="en-GB" dirty="0"/>
              <a:t>In the morning, I headed out early to get my boat ready. I run a company that hires out boats to local tourists &amp; a group of people were using the boats for a sunrise trip out to sea. We left blue lagoon beach and went out to sea. The sunrise was beautiful, looking out at Bali’s wonderful landscapes. The tourists paid extra for the snorkelling package, but this meant they got to see lots of amazing wildlife – they left feeling very happy. </a:t>
            </a:r>
          </a:p>
          <a:p>
            <a:pPr marL="0" indent="0">
              <a:buNone/>
            </a:pPr>
            <a:r>
              <a:rPr lang="en-GB" dirty="0"/>
              <a:t>I didn’t have any more tourist groups for the remainder of the day, but I decided to go on a short hike up Mount Batur. It was an amazing sunset. </a:t>
            </a:r>
          </a:p>
        </p:txBody>
      </p:sp>
    </p:spTree>
    <p:extLst>
      <p:ext uri="{BB962C8B-B14F-4D97-AF65-F5344CB8AC3E}">
        <p14:creationId xmlns:p14="http://schemas.microsoft.com/office/powerpoint/2010/main" val="1107350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6BCD390-C27C-8B2D-555A-188514D53835}"/>
              </a:ext>
            </a:extLst>
          </p:cNvPr>
          <p:cNvSpPr/>
          <p:nvPr/>
        </p:nvSpPr>
        <p:spPr>
          <a:xfrm>
            <a:off x="738963" y="2142460"/>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C32C2FB-2CF5-934A-21F0-D34DA2E4254A}"/>
              </a:ext>
            </a:extLst>
          </p:cNvPr>
          <p:cNvSpPr>
            <a:spLocks noGrp="1"/>
          </p:cNvSpPr>
          <p:nvPr>
            <p:ph type="title"/>
          </p:nvPr>
        </p:nvSpPr>
        <p:spPr/>
        <p:txBody>
          <a:bodyPr/>
          <a:lstStyle/>
          <a:p>
            <a:r>
              <a:rPr lang="en-GB" dirty="0"/>
              <a:t>Q1) What is an atoll?</a:t>
            </a:r>
          </a:p>
        </p:txBody>
      </p:sp>
      <p:sp>
        <p:nvSpPr>
          <p:cNvPr id="3" name="Content Placeholder 2">
            <a:extLst>
              <a:ext uri="{FF2B5EF4-FFF2-40B4-BE49-F238E27FC236}">
                <a16:creationId xmlns:a16="http://schemas.microsoft.com/office/drawing/2014/main" id="{7CA8E183-AA71-DDA7-362C-A825252330F5}"/>
              </a:ext>
            </a:extLst>
          </p:cNvPr>
          <p:cNvSpPr>
            <a:spLocks noGrp="1"/>
          </p:cNvSpPr>
          <p:nvPr>
            <p:ph idx="1"/>
          </p:nvPr>
        </p:nvSpPr>
        <p:spPr/>
        <p:txBody>
          <a:bodyPr/>
          <a:lstStyle/>
          <a:p>
            <a:pPr marL="514350" indent="-514350">
              <a:lnSpc>
                <a:spcPct val="200000"/>
              </a:lnSpc>
              <a:buAutoNum type="alphaUcParenR"/>
            </a:pPr>
            <a:r>
              <a:rPr lang="en-GB" dirty="0"/>
              <a:t>A </a:t>
            </a:r>
            <a:r>
              <a:rPr lang="en-GB" sz="2800" dirty="0"/>
              <a:t>type of coral island that forms around sinking oceanic islands</a:t>
            </a:r>
          </a:p>
          <a:p>
            <a:pPr marL="514350" indent="-514350">
              <a:lnSpc>
                <a:spcPct val="200000"/>
              </a:lnSpc>
              <a:buAutoNum type="alphaUcParenR"/>
            </a:pPr>
            <a:r>
              <a:rPr lang="en-GB" dirty="0"/>
              <a:t>A large volcanic island </a:t>
            </a:r>
          </a:p>
          <a:p>
            <a:pPr marL="514350" indent="-514350">
              <a:lnSpc>
                <a:spcPct val="200000"/>
              </a:lnSpc>
              <a:buAutoNum type="alphaUcParenR"/>
            </a:pPr>
            <a:r>
              <a:rPr lang="en-GB" dirty="0"/>
              <a:t>The machinery used to make an artificial island. </a:t>
            </a:r>
          </a:p>
          <a:p>
            <a:pPr marL="514350" indent="-514350">
              <a:lnSpc>
                <a:spcPct val="200000"/>
              </a:lnSpc>
              <a:buAutoNum type="alphaUcParenR"/>
            </a:pPr>
            <a:r>
              <a:rPr lang="en-GB" dirty="0"/>
              <a:t>A type of payment used when purchasing an island.</a:t>
            </a:r>
          </a:p>
        </p:txBody>
      </p:sp>
    </p:spTree>
    <p:extLst>
      <p:ext uri="{BB962C8B-B14F-4D97-AF65-F5344CB8AC3E}">
        <p14:creationId xmlns:p14="http://schemas.microsoft.com/office/powerpoint/2010/main" val="915316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EA46F-98B1-C7FF-C6AD-EBCD7411350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9CDA5C2-97D0-C34C-0DBA-C07C0F311415}"/>
              </a:ext>
            </a:extLst>
          </p:cNvPr>
          <p:cNvSpPr/>
          <p:nvPr/>
        </p:nvSpPr>
        <p:spPr>
          <a:xfrm>
            <a:off x="838200" y="5075865"/>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FFD732E-21A1-B8F4-8302-AFE437D552D5}"/>
              </a:ext>
            </a:extLst>
          </p:cNvPr>
          <p:cNvSpPr>
            <a:spLocks noGrp="1"/>
          </p:cNvSpPr>
          <p:nvPr>
            <p:ph type="title"/>
          </p:nvPr>
        </p:nvSpPr>
        <p:spPr/>
        <p:txBody>
          <a:bodyPr/>
          <a:lstStyle/>
          <a:p>
            <a:r>
              <a:rPr lang="en-GB" dirty="0"/>
              <a:t>Q2) Volcanic islands are also known by which other name?</a:t>
            </a:r>
          </a:p>
        </p:txBody>
      </p:sp>
      <p:sp>
        <p:nvSpPr>
          <p:cNvPr id="3" name="Content Placeholder 2">
            <a:extLst>
              <a:ext uri="{FF2B5EF4-FFF2-40B4-BE49-F238E27FC236}">
                <a16:creationId xmlns:a16="http://schemas.microsoft.com/office/drawing/2014/main" id="{8E38CE69-04E0-BC66-0789-0B81CF70C676}"/>
              </a:ext>
            </a:extLst>
          </p:cNvPr>
          <p:cNvSpPr>
            <a:spLocks noGrp="1"/>
          </p:cNvSpPr>
          <p:nvPr>
            <p:ph idx="1"/>
          </p:nvPr>
        </p:nvSpPr>
        <p:spPr/>
        <p:txBody>
          <a:bodyPr/>
          <a:lstStyle/>
          <a:p>
            <a:pPr marL="514350" indent="-514350">
              <a:lnSpc>
                <a:spcPct val="200000"/>
              </a:lnSpc>
              <a:buAutoNum type="alphaUcParenR"/>
            </a:pPr>
            <a:r>
              <a:rPr lang="en-GB" dirty="0"/>
              <a:t>A Coral Island</a:t>
            </a:r>
          </a:p>
          <a:p>
            <a:pPr marL="514350" indent="-514350">
              <a:lnSpc>
                <a:spcPct val="200000"/>
              </a:lnSpc>
              <a:buAutoNum type="alphaUcParenR"/>
            </a:pPr>
            <a:r>
              <a:rPr lang="en-GB" dirty="0"/>
              <a:t>A Barrier Island</a:t>
            </a:r>
          </a:p>
          <a:p>
            <a:pPr marL="514350" indent="-514350">
              <a:lnSpc>
                <a:spcPct val="200000"/>
              </a:lnSpc>
              <a:buAutoNum type="alphaUcParenR"/>
            </a:pPr>
            <a:r>
              <a:rPr lang="en-GB" dirty="0"/>
              <a:t>A Continental Island</a:t>
            </a:r>
          </a:p>
          <a:p>
            <a:pPr marL="514350" indent="-514350">
              <a:lnSpc>
                <a:spcPct val="200000"/>
              </a:lnSpc>
              <a:buAutoNum type="alphaUcParenR"/>
            </a:pPr>
            <a:r>
              <a:rPr lang="en-GB" dirty="0"/>
              <a:t>An Oceanic Island</a:t>
            </a:r>
          </a:p>
        </p:txBody>
      </p:sp>
    </p:spTree>
    <p:extLst>
      <p:ext uri="{BB962C8B-B14F-4D97-AF65-F5344CB8AC3E}">
        <p14:creationId xmlns:p14="http://schemas.microsoft.com/office/powerpoint/2010/main" val="2584351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E9F08-1DBC-D73B-984B-42F2CAA142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747780-BF98-1DB0-11B7-9DB1CFA55922}"/>
              </a:ext>
            </a:extLst>
          </p:cNvPr>
          <p:cNvSpPr/>
          <p:nvPr/>
        </p:nvSpPr>
        <p:spPr>
          <a:xfrm>
            <a:off x="838200" y="5075865"/>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D02937D-26C4-8BF0-8356-FD5B86A45B14}"/>
              </a:ext>
            </a:extLst>
          </p:cNvPr>
          <p:cNvSpPr>
            <a:spLocks noGrp="1"/>
          </p:cNvSpPr>
          <p:nvPr>
            <p:ph type="title"/>
          </p:nvPr>
        </p:nvSpPr>
        <p:spPr/>
        <p:txBody>
          <a:bodyPr/>
          <a:lstStyle/>
          <a:p>
            <a:r>
              <a:rPr lang="en-GB" dirty="0"/>
              <a:t>Q3) Which type of island do you think the term ‘reclamation’, might commonly refer to?</a:t>
            </a:r>
          </a:p>
        </p:txBody>
      </p:sp>
      <p:sp>
        <p:nvSpPr>
          <p:cNvPr id="3" name="Content Placeholder 2">
            <a:extLst>
              <a:ext uri="{FF2B5EF4-FFF2-40B4-BE49-F238E27FC236}">
                <a16:creationId xmlns:a16="http://schemas.microsoft.com/office/drawing/2014/main" id="{EC1290C0-3676-656D-0548-EA4E64CC864A}"/>
              </a:ext>
            </a:extLst>
          </p:cNvPr>
          <p:cNvSpPr>
            <a:spLocks noGrp="1"/>
          </p:cNvSpPr>
          <p:nvPr>
            <p:ph idx="1"/>
          </p:nvPr>
        </p:nvSpPr>
        <p:spPr/>
        <p:txBody>
          <a:bodyPr/>
          <a:lstStyle/>
          <a:p>
            <a:pPr marL="514350" indent="-514350">
              <a:lnSpc>
                <a:spcPct val="200000"/>
              </a:lnSpc>
              <a:buAutoNum type="alphaUcParenR"/>
            </a:pPr>
            <a:r>
              <a:rPr lang="en-GB" dirty="0"/>
              <a:t>A Coral Island</a:t>
            </a:r>
          </a:p>
          <a:p>
            <a:pPr marL="514350" indent="-514350">
              <a:lnSpc>
                <a:spcPct val="200000"/>
              </a:lnSpc>
              <a:buAutoNum type="alphaUcParenR"/>
            </a:pPr>
            <a:r>
              <a:rPr lang="en-GB" dirty="0"/>
              <a:t>A Barrier Island</a:t>
            </a:r>
          </a:p>
          <a:p>
            <a:pPr marL="514350" indent="-514350">
              <a:lnSpc>
                <a:spcPct val="200000"/>
              </a:lnSpc>
              <a:buAutoNum type="alphaUcParenR"/>
            </a:pPr>
            <a:r>
              <a:rPr lang="en-GB" dirty="0"/>
              <a:t>A Continental Island</a:t>
            </a:r>
          </a:p>
          <a:p>
            <a:pPr marL="514350" indent="-514350">
              <a:lnSpc>
                <a:spcPct val="200000"/>
              </a:lnSpc>
              <a:buAutoNum type="alphaUcParenR"/>
            </a:pPr>
            <a:r>
              <a:rPr lang="en-GB" dirty="0"/>
              <a:t>An Artificial Island</a:t>
            </a:r>
          </a:p>
        </p:txBody>
      </p:sp>
      <p:sp>
        <p:nvSpPr>
          <p:cNvPr id="8" name="TextBox 7">
            <a:extLst>
              <a:ext uri="{FF2B5EF4-FFF2-40B4-BE49-F238E27FC236}">
                <a16:creationId xmlns:a16="http://schemas.microsoft.com/office/drawing/2014/main" id="{0C999BE3-1500-63B4-ACAA-A826C4A484EC}"/>
              </a:ext>
            </a:extLst>
          </p:cNvPr>
          <p:cNvSpPr txBox="1"/>
          <p:nvPr/>
        </p:nvSpPr>
        <p:spPr>
          <a:xfrm>
            <a:off x="5711013" y="5758382"/>
            <a:ext cx="6095114" cy="923330"/>
          </a:xfrm>
          <a:prstGeom prst="rect">
            <a:avLst/>
          </a:prstGeom>
          <a:noFill/>
        </p:spPr>
        <p:txBody>
          <a:bodyPr wrap="square">
            <a:spAutoFit/>
          </a:bodyPr>
          <a:lstStyle/>
          <a:p>
            <a:r>
              <a:rPr lang="en-GB" dirty="0"/>
              <a:t>This involves building up the island by depositing soil, sand, or other construction materials into the water until the water surface is penetrated and an island surface is created.</a:t>
            </a:r>
          </a:p>
        </p:txBody>
      </p:sp>
    </p:spTree>
    <p:extLst>
      <p:ext uri="{BB962C8B-B14F-4D97-AF65-F5344CB8AC3E}">
        <p14:creationId xmlns:p14="http://schemas.microsoft.com/office/powerpoint/2010/main" val="170182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EBC30-9313-FBDC-7059-89D31DFA780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6253EF-FBE9-C019-6498-BEB6AC55717A}"/>
              </a:ext>
            </a:extLst>
          </p:cNvPr>
          <p:cNvSpPr/>
          <p:nvPr/>
        </p:nvSpPr>
        <p:spPr>
          <a:xfrm>
            <a:off x="838200" y="4060455"/>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AFFBC08-C8D4-555C-9D33-EC103FBB1645}"/>
              </a:ext>
            </a:extLst>
          </p:cNvPr>
          <p:cNvSpPr>
            <a:spLocks noGrp="1"/>
          </p:cNvSpPr>
          <p:nvPr>
            <p:ph type="title"/>
          </p:nvPr>
        </p:nvSpPr>
        <p:spPr/>
        <p:txBody>
          <a:bodyPr/>
          <a:lstStyle/>
          <a:p>
            <a:r>
              <a:rPr lang="en-GB" dirty="0"/>
              <a:t>Q4) Which type of island do ‘tidal islands’ link to?</a:t>
            </a:r>
          </a:p>
        </p:txBody>
      </p:sp>
      <p:sp>
        <p:nvSpPr>
          <p:cNvPr id="3" name="Content Placeholder 2">
            <a:extLst>
              <a:ext uri="{FF2B5EF4-FFF2-40B4-BE49-F238E27FC236}">
                <a16:creationId xmlns:a16="http://schemas.microsoft.com/office/drawing/2014/main" id="{F548ECDD-BFA5-32BD-C2E1-A4E1068C8347}"/>
              </a:ext>
            </a:extLst>
          </p:cNvPr>
          <p:cNvSpPr>
            <a:spLocks noGrp="1"/>
          </p:cNvSpPr>
          <p:nvPr>
            <p:ph idx="1"/>
          </p:nvPr>
        </p:nvSpPr>
        <p:spPr/>
        <p:txBody>
          <a:bodyPr/>
          <a:lstStyle/>
          <a:p>
            <a:pPr marL="514350" indent="-514350">
              <a:lnSpc>
                <a:spcPct val="200000"/>
              </a:lnSpc>
              <a:buAutoNum type="alphaUcParenR"/>
            </a:pPr>
            <a:r>
              <a:rPr lang="en-GB" dirty="0"/>
              <a:t>A Coral Island</a:t>
            </a:r>
          </a:p>
          <a:p>
            <a:pPr marL="514350" indent="-514350">
              <a:lnSpc>
                <a:spcPct val="200000"/>
              </a:lnSpc>
              <a:buAutoNum type="alphaUcParenR"/>
            </a:pPr>
            <a:r>
              <a:rPr lang="en-GB" dirty="0"/>
              <a:t>An Oceanic Island</a:t>
            </a:r>
          </a:p>
          <a:p>
            <a:pPr marL="514350" indent="-514350">
              <a:lnSpc>
                <a:spcPct val="200000"/>
              </a:lnSpc>
              <a:buAutoNum type="alphaUcParenR"/>
            </a:pPr>
            <a:r>
              <a:rPr lang="en-GB" dirty="0"/>
              <a:t>A Continental Island</a:t>
            </a:r>
          </a:p>
          <a:p>
            <a:pPr marL="514350" indent="-514350">
              <a:lnSpc>
                <a:spcPct val="200000"/>
              </a:lnSpc>
              <a:buAutoNum type="alphaUcParenR"/>
            </a:pPr>
            <a:r>
              <a:rPr lang="en-GB" dirty="0"/>
              <a:t>An Artificial Island</a:t>
            </a:r>
          </a:p>
        </p:txBody>
      </p:sp>
    </p:spTree>
    <p:extLst>
      <p:ext uri="{BB962C8B-B14F-4D97-AF65-F5344CB8AC3E}">
        <p14:creationId xmlns:p14="http://schemas.microsoft.com/office/powerpoint/2010/main" val="300414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C7000-6186-9D91-D94B-C489E48B2A9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90C1E2-25D1-D69A-9603-F0BE129B3015}"/>
              </a:ext>
            </a:extLst>
          </p:cNvPr>
          <p:cNvSpPr/>
          <p:nvPr/>
        </p:nvSpPr>
        <p:spPr>
          <a:xfrm>
            <a:off x="519224" y="5033334"/>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6188C958-3686-39B2-E164-682A536A3A5E}"/>
              </a:ext>
            </a:extLst>
          </p:cNvPr>
          <p:cNvSpPr>
            <a:spLocks noGrp="1"/>
          </p:cNvSpPr>
          <p:nvPr>
            <p:ph type="title"/>
          </p:nvPr>
        </p:nvSpPr>
        <p:spPr/>
        <p:txBody>
          <a:bodyPr/>
          <a:lstStyle/>
          <a:p>
            <a:r>
              <a:rPr lang="en-GB" dirty="0"/>
              <a:t>Q5) What is a hot spot?</a:t>
            </a:r>
          </a:p>
        </p:txBody>
      </p:sp>
      <p:sp>
        <p:nvSpPr>
          <p:cNvPr id="3" name="Content Placeholder 2">
            <a:extLst>
              <a:ext uri="{FF2B5EF4-FFF2-40B4-BE49-F238E27FC236}">
                <a16:creationId xmlns:a16="http://schemas.microsoft.com/office/drawing/2014/main" id="{E82F47D3-2FBD-A9A6-2028-F4277D0F8356}"/>
              </a:ext>
            </a:extLst>
          </p:cNvPr>
          <p:cNvSpPr>
            <a:spLocks noGrp="1"/>
          </p:cNvSpPr>
          <p:nvPr>
            <p:ph idx="1"/>
          </p:nvPr>
        </p:nvSpPr>
        <p:spPr>
          <a:xfrm>
            <a:off x="652130" y="1809676"/>
            <a:ext cx="10515600" cy="4351338"/>
          </a:xfrm>
        </p:spPr>
        <p:txBody>
          <a:bodyPr/>
          <a:lstStyle/>
          <a:p>
            <a:pPr marL="514350" indent="-514350">
              <a:lnSpc>
                <a:spcPct val="200000"/>
              </a:lnSpc>
              <a:buAutoNum type="alphaUcParenR"/>
            </a:pPr>
            <a:r>
              <a:rPr lang="en-GB" dirty="0"/>
              <a:t>A selection of small islands that have a warm climate </a:t>
            </a:r>
          </a:p>
          <a:p>
            <a:pPr marL="514350" indent="-514350">
              <a:lnSpc>
                <a:spcPct val="200000"/>
              </a:lnSpc>
              <a:buAutoNum type="alphaUcParenR"/>
            </a:pPr>
            <a:r>
              <a:rPr lang="en-GB" dirty="0"/>
              <a:t>A wireless point that allows devices to connect to the internet.</a:t>
            </a:r>
          </a:p>
          <a:p>
            <a:pPr marL="514350" indent="-514350">
              <a:lnSpc>
                <a:spcPct val="200000"/>
              </a:lnSpc>
              <a:buAutoNum type="alphaUcParenR"/>
            </a:pPr>
            <a:r>
              <a:rPr lang="en-GB" dirty="0"/>
              <a:t>A popular tourist destination known for its warm climate</a:t>
            </a:r>
          </a:p>
          <a:p>
            <a:pPr marL="514350" indent="-514350">
              <a:lnSpc>
                <a:spcPct val="200000"/>
              </a:lnSpc>
              <a:buAutoNum type="alphaUcParenR"/>
            </a:pPr>
            <a:r>
              <a:rPr lang="en-GB" dirty="0"/>
              <a:t>A location where volcanic activity creates new land</a:t>
            </a:r>
          </a:p>
        </p:txBody>
      </p:sp>
    </p:spTree>
    <p:extLst>
      <p:ext uri="{BB962C8B-B14F-4D97-AF65-F5344CB8AC3E}">
        <p14:creationId xmlns:p14="http://schemas.microsoft.com/office/powerpoint/2010/main" val="411863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8BB3B-1ADA-DC74-7EE9-42A1C4DB601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9E6DABF-A9FC-FF07-E132-632641F2DFF3}"/>
              </a:ext>
            </a:extLst>
          </p:cNvPr>
          <p:cNvSpPr/>
          <p:nvPr/>
        </p:nvSpPr>
        <p:spPr>
          <a:xfrm>
            <a:off x="652130" y="4071087"/>
            <a:ext cx="10515600" cy="558210"/>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7A02FD9-D7D9-ED42-6E69-CB47EAC96649}"/>
              </a:ext>
            </a:extLst>
          </p:cNvPr>
          <p:cNvSpPr>
            <a:spLocks noGrp="1"/>
          </p:cNvSpPr>
          <p:nvPr>
            <p:ph type="title"/>
          </p:nvPr>
        </p:nvSpPr>
        <p:spPr/>
        <p:txBody>
          <a:bodyPr/>
          <a:lstStyle/>
          <a:p>
            <a:r>
              <a:rPr lang="en-GB" dirty="0"/>
              <a:t>Q6) What type of island is the Bahamas?</a:t>
            </a:r>
          </a:p>
        </p:txBody>
      </p:sp>
      <p:sp>
        <p:nvSpPr>
          <p:cNvPr id="3" name="Content Placeholder 2">
            <a:extLst>
              <a:ext uri="{FF2B5EF4-FFF2-40B4-BE49-F238E27FC236}">
                <a16:creationId xmlns:a16="http://schemas.microsoft.com/office/drawing/2014/main" id="{48A72417-E6D0-08DD-DB55-80421216B3B7}"/>
              </a:ext>
            </a:extLst>
          </p:cNvPr>
          <p:cNvSpPr>
            <a:spLocks noGrp="1"/>
          </p:cNvSpPr>
          <p:nvPr>
            <p:ph idx="1"/>
          </p:nvPr>
        </p:nvSpPr>
        <p:spPr>
          <a:xfrm>
            <a:off x="652130" y="1809676"/>
            <a:ext cx="10515600" cy="4351338"/>
          </a:xfrm>
        </p:spPr>
        <p:txBody>
          <a:bodyPr/>
          <a:lstStyle/>
          <a:p>
            <a:pPr marL="514350" indent="-514350">
              <a:lnSpc>
                <a:spcPct val="200000"/>
              </a:lnSpc>
              <a:buAutoNum type="alphaUcParenR"/>
            </a:pPr>
            <a:r>
              <a:rPr lang="en-GB" dirty="0"/>
              <a:t>Oceanic Island</a:t>
            </a:r>
          </a:p>
          <a:p>
            <a:pPr marL="514350" indent="-514350">
              <a:lnSpc>
                <a:spcPct val="200000"/>
              </a:lnSpc>
              <a:buAutoNum type="alphaUcParenR"/>
            </a:pPr>
            <a:r>
              <a:rPr lang="en-GB" dirty="0"/>
              <a:t>Continental Island</a:t>
            </a:r>
          </a:p>
          <a:p>
            <a:pPr marL="514350" indent="-514350">
              <a:lnSpc>
                <a:spcPct val="200000"/>
              </a:lnSpc>
              <a:buAutoNum type="alphaUcParenR"/>
            </a:pPr>
            <a:r>
              <a:rPr lang="en-GB" dirty="0"/>
              <a:t>Coral Island</a:t>
            </a:r>
          </a:p>
          <a:p>
            <a:pPr marL="514350" indent="-514350">
              <a:lnSpc>
                <a:spcPct val="200000"/>
              </a:lnSpc>
              <a:buAutoNum type="alphaUcParenR"/>
            </a:pPr>
            <a:r>
              <a:rPr lang="en-GB" dirty="0"/>
              <a:t>Tidal island </a:t>
            </a:r>
          </a:p>
        </p:txBody>
      </p:sp>
    </p:spTree>
    <p:extLst>
      <p:ext uri="{BB962C8B-B14F-4D97-AF65-F5344CB8AC3E}">
        <p14:creationId xmlns:p14="http://schemas.microsoft.com/office/powerpoint/2010/main" val="76744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5903A31DFEAD48AD1F3CC9F596B05B" ma:contentTypeVersion="13" ma:contentTypeDescription="Create a new document." ma:contentTypeScope="" ma:versionID="c9c02d892ed7067dbc200b2761b44bf4">
  <xsd:schema xmlns:xsd="http://www.w3.org/2001/XMLSchema" xmlns:xs="http://www.w3.org/2001/XMLSchema" xmlns:p="http://schemas.microsoft.com/office/2006/metadata/properties" xmlns:ns2="8cec95c1-0a4f-46f0-b811-456aabb6a3e2" targetNamespace="http://schemas.microsoft.com/office/2006/metadata/properties" ma:root="true" ma:fieldsID="b9583d029a049444d549c87b52febfa1" ns2:_="">
    <xsd:import namespace="8cec95c1-0a4f-46f0-b811-456aabb6a3e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ark" minOccurs="0"/>
                <xsd:element ref="ns2:Feedba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ec95c1-0a4f-46f0-b811-456aabb6a3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8661125-99c8-487d-84bf-1ca27cde5d8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ark" ma:index="19" nillable="true" ma:displayName="Mark" ma:description="7&#10;good examples and evidence throughout. Would be nice to see some of the ideas thought out more and weighed against eachother. Did use additional references though." ma:format="Dropdown" ma:internalName="Mark">
      <xsd:simpleType>
        <xsd:restriction base="dms:Note">
          <xsd:maxLength value="255"/>
        </xsd:restriction>
      </xsd:simpleType>
    </xsd:element>
    <xsd:element name="Feedback" ma:index="20" nillable="true" ma:displayName="Feedback" ma:format="Dropdown" ma:internalName="Feedback">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cec95c1-0a4f-46f0-b811-456aabb6a3e2">
      <Terms xmlns="http://schemas.microsoft.com/office/infopath/2007/PartnerControls"/>
    </lcf76f155ced4ddcb4097134ff3c332f>
    <Mark xmlns="8cec95c1-0a4f-46f0-b811-456aabb6a3e2" xsi:nil="true"/>
    <Feedback xmlns="8cec95c1-0a4f-46f0-b811-456aabb6a3e2" xsi:nil="true"/>
  </documentManagement>
</p:properties>
</file>

<file path=customXml/itemProps1.xml><?xml version="1.0" encoding="utf-8"?>
<ds:datastoreItem xmlns:ds="http://schemas.openxmlformats.org/officeDocument/2006/customXml" ds:itemID="{017B0479-B398-433C-8E61-ADAB591E74A5}"/>
</file>

<file path=customXml/itemProps2.xml><?xml version="1.0" encoding="utf-8"?>
<ds:datastoreItem xmlns:ds="http://schemas.openxmlformats.org/officeDocument/2006/customXml" ds:itemID="{A0778A2C-FEBF-4150-AFC6-C62C3DB55D42}"/>
</file>

<file path=customXml/itemProps3.xml><?xml version="1.0" encoding="utf-8"?>
<ds:datastoreItem xmlns:ds="http://schemas.openxmlformats.org/officeDocument/2006/customXml" ds:itemID="{7D6ABC8A-2C0E-4C26-94CC-E2337C25BDDA}"/>
</file>

<file path=docProps/app.xml><?xml version="1.0" encoding="utf-8"?>
<Properties xmlns="http://schemas.openxmlformats.org/officeDocument/2006/extended-properties" xmlns:vt="http://schemas.openxmlformats.org/officeDocument/2006/docPropsVTypes">
  <TotalTime>0</TotalTime>
  <Words>1859</Words>
  <Application>Microsoft Office PowerPoint</Application>
  <PresentationFormat>Widescreen</PresentationFormat>
  <Paragraphs>224</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Aptos</vt:lpstr>
      <vt:lpstr>Aptos Display</vt:lpstr>
      <vt:lpstr>Arial</vt:lpstr>
      <vt:lpstr>Trebuchet MS</vt:lpstr>
      <vt:lpstr>True Typewriter</vt:lpstr>
      <vt:lpstr>Office Theme</vt:lpstr>
      <vt:lpstr>Starter</vt:lpstr>
      <vt:lpstr>The Island Life</vt:lpstr>
      <vt:lpstr>What can you remember from the previous lessons?</vt:lpstr>
      <vt:lpstr>Q1) What is an atoll?</vt:lpstr>
      <vt:lpstr>Q2) Volcanic islands are also known by which other name?</vt:lpstr>
      <vt:lpstr>Q3) Which type of island do you think the term ‘reclamation’, might commonly refer to?</vt:lpstr>
      <vt:lpstr>Q4) Which type of island do ‘tidal islands’ link to?</vt:lpstr>
      <vt:lpstr>Q5) What is a hot spot?</vt:lpstr>
      <vt:lpstr>Q6) What type of island is the Bahamas?</vt:lpstr>
      <vt:lpstr>Q7) What is the world’s largest island?</vt:lpstr>
      <vt:lpstr>Q8) What is the world’s smallest inhabited island?</vt:lpstr>
      <vt:lpstr>Q8) What do you think an island arc might be?</vt:lpstr>
      <vt:lpstr>On your whiteboards…</vt:lpstr>
      <vt:lpstr>How can we link everything we have looked at so far, to living on an island?</vt:lpstr>
      <vt:lpstr>What do we mean by the term economy?</vt:lpstr>
      <vt:lpstr>What do we mean by the term economy?</vt:lpstr>
      <vt:lpstr>How might lifestyles vary between these places?</vt:lpstr>
      <vt:lpstr>How might tourism opportunities vary between these places?</vt:lpstr>
      <vt:lpstr>PowerPoint Presentation</vt:lpstr>
      <vt:lpstr>PowerPoint Presentation</vt:lpstr>
      <vt:lpstr>Tourism in Bali line graph</vt:lpstr>
      <vt:lpstr>Analysing out graphs – what does this show us?</vt:lpstr>
      <vt:lpstr>PowerPoint Presentation</vt:lpstr>
      <vt:lpstr>Plenary:  Quote of the day</vt:lpstr>
      <vt:lpstr>PowerPoint Presentation</vt:lpstr>
      <vt:lpstr>Extension Slides</vt:lpstr>
      <vt:lpstr>Creative writing</vt:lpstr>
      <vt:lpstr>Svalbard, Norway</vt:lpstr>
      <vt:lpstr>Isle of Man</vt:lpstr>
      <vt:lpstr>Bali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Emelia Welch</dc:creator>
  <cp:lastModifiedBy>Emelia Welch</cp:lastModifiedBy>
  <cp:revision>1</cp:revision>
  <dcterms:created xsi:type="dcterms:W3CDTF">2025-05-27T10:39:55Z</dcterms:created>
  <dcterms:modified xsi:type="dcterms:W3CDTF">2025-07-15T06:38:42Z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0x010100835903A31DFEAD48AD1F3CC9F596B05B</vt:lpwstr>
  </property>
</Properties>
</file>