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9" r:id="rId2"/>
    <p:sldId id="328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8D9D"/>
    <a:srgbClr val="33738D"/>
    <a:srgbClr val="01415B"/>
    <a:srgbClr val="ABB033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151" autoAdjust="0"/>
  </p:normalViewPr>
  <p:slideViewPr>
    <p:cSldViewPr>
      <p:cViewPr varScale="1">
        <p:scale>
          <a:sx n="64" d="100"/>
          <a:sy n="64" d="100"/>
        </p:scale>
        <p:origin x="1482" y="66"/>
      </p:cViewPr>
      <p:guideLst>
        <p:guide orient="horz" pos="119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weatheronlin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752" y="3203352"/>
            <a:ext cx="3751101" cy="1457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Sharqiya Climate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2800" b="1" dirty="0">
                <a:solidFill>
                  <a:schemeClr val="bg1"/>
                </a:solidFill>
              </a:rPr>
              <a:t>  Sharqiya </a:t>
            </a:r>
            <a:r>
              <a:rPr lang="en-GB" altLang="en-US" sz="2800" b="1">
                <a:solidFill>
                  <a:schemeClr val="bg1"/>
                </a:solidFill>
              </a:rPr>
              <a:t>Climate Data</a:t>
            </a:r>
            <a:endParaRPr lang="en-GB" alt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5504" y="1986568"/>
            <a:ext cx="981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1988840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Drainage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5044" y="1916832"/>
            <a:ext cx="87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Soil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fertility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632" y="3573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Bridging point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03848" y="35701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Building materials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96D7E4-E232-43DF-B0AE-EC6D157D9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5895"/>
              </p:ext>
            </p:extLst>
          </p:nvPr>
        </p:nvGraphicFramePr>
        <p:xfrm>
          <a:off x="1696344" y="1943971"/>
          <a:ext cx="5751311" cy="46069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0761">
                  <a:extLst>
                    <a:ext uri="{9D8B030D-6E8A-4147-A177-3AD203B41FA5}">
                      <a16:colId xmlns:a16="http://schemas.microsoft.com/office/drawing/2014/main" val="3074578952"/>
                    </a:ext>
                  </a:extLst>
                </a:gridCol>
                <a:gridCol w="2163449">
                  <a:extLst>
                    <a:ext uri="{9D8B030D-6E8A-4147-A177-3AD203B41FA5}">
                      <a16:colId xmlns:a16="http://schemas.microsoft.com/office/drawing/2014/main" val="3370794312"/>
                    </a:ext>
                  </a:extLst>
                </a:gridCol>
                <a:gridCol w="2377101">
                  <a:extLst>
                    <a:ext uri="{9D8B030D-6E8A-4147-A177-3AD203B41FA5}">
                      <a16:colId xmlns:a16="http://schemas.microsoft.com/office/drawing/2014/main" val="2600590204"/>
                    </a:ext>
                  </a:extLst>
                </a:gridCol>
              </a:tblGrid>
              <a:tr h="621537"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Rainfall (in mm)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678D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Temperature in °C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678D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324326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J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45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20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3026301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F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20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21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0309637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17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25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5542386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A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1374332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M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31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33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8336323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J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37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8635723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J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43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36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7428270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A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+mn-lt"/>
                        </a:rPr>
                        <a:t>11</a:t>
                      </a:r>
                      <a:endParaRPr lang="en-GB" sz="2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35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7517620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S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+mn-lt"/>
                        </a:rPr>
                        <a:t>6</a:t>
                      </a:r>
                      <a:endParaRPr lang="en-GB" sz="2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331806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O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+mn-lt"/>
                        </a:rPr>
                        <a:t>0</a:t>
                      </a:r>
                      <a:endParaRPr lang="en-GB" sz="2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29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6011772"/>
                  </a:ext>
                </a:extLst>
              </a:tr>
              <a:tr h="3336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+mn-lt"/>
                        </a:rPr>
                        <a:t>0</a:t>
                      </a:r>
                      <a:endParaRPr lang="en-GB" sz="2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0243388"/>
                  </a:ext>
                </a:extLst>
              </a:tr>
              <a:tr h="3155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D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effectLst/>
                          <a:latin typeface="+mn-lt"/>
                        </a:rPr>
                        <a:t>0</a:t>
                      </a:r>
                      <a:endParaRPr lang="en-GB" sz="2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en-GB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0140170"/>
                  </a:ext>
                </a:extLst>
              </a:tr>
            </a:tbl>
          </a:graphicData>
        </a:graphic>
      </p:graphicFrame>
      <p:sp>
        <p:nvSpPr>
          <p:cNvPr id="9" name="TextBox 3">
            <a:extLst>
              <a:ext uri="{FF2B5EF4-FFF2-40B4-BE49-F238E27FC236}">
                <a16:creationId xmlns:a16="http://schemas.microsoft.com/office/drawing/2014/main" id="{D255D783-8E17-4D85-8775-086E2E553719}"/>
              </a:ext>
            </a:extLst>
          </p:cNvPr>
          <p:cNvSpPr txBox="1"/>
          <p:nvPr/>
        </p:nvSpPr>
        <p:spPr>
          <a:xfrm rot="16200000">
            <a:off x="414612" y="5358406"/>
            <a:ext cx="22349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GB" sz="800" dirty="0"/>
              <a:t>Data Source: </a:t>
            </a:r>
            <a:r>
              <a:rPr lang="en-GB" sz="800" dirty="0">
                <a:hlinkClick r:id="rId2"/>
              </a:rPr>
              <a:t>www.worldweatheronline.com</a:t>
            </a:r>
            <a:r>
              <a:rPr lang="en-GB" sz="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5288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77</TotalTime>
  <Words>68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Helvetica</vt:lpstr>
      <vt:lpstr>Times New Roman</vt:lpstr>
      <vt:lpstr>Wingdings</vt:lpstr>
      <vt:lpstr>RGS-IBG Powerpoint template</vt:lpstr>
      <vt:lpstr>PowerPoint Presentation</vt:lpstr>
      <vt:lpstr>  Sharqiya Climate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20</cp:revision>
  <dcterms:created xsi:type="dcterms:W3CDTF">2014-09-17T13:27:11Z</dcterms:created>
  <dcterms:modified xsi:type="dcterms:W3CDTF">2018-03-03T14:45:28Z</dcterms:modified>
</cp:coreProperties>
</file>