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2" r:id="rId2"/>
    <p:sldId id="288" r:id="rId3"/>
    <p:sldId id="282" r:id="rId4"/>
    <p:sldId id="281" r:id="rId5"/>
    <p:sldId id="289" r:id="rId6"/>
    <p:sldId id="300" r:id="rId7"/>
    <p:sldId id="301" r:id="rId8"/>
    <p:sldId id="302" r:id="rId9"/>
    <p:sldId id="303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E01"/>
    <a:srgbClr val="740160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86" d="100"/>
          <a:sy n="86" d="100"/>
        </p:scale>
        <p:origin x="1382" y="67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 userDrawn="1"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 userDrawn="1"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 userDrawn="1"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 userDrawn="1"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s.org/schools/teaching-resources/migrants-on-the-margins-(1)/hargeisa/" TargetMode="External"/><Relationship Id="rId2" Type="http://schemas.openxmlformats.org/officeDocument/2006/relationships/hyperlink" Target="https://www.youtube.com/watch?v=JvsmcE0AXX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gs.org/in-the-field/field-research-programme/cities/hargeis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Halgan’s story (Hargeisa)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018E5DF-2D02-4DEE-A1F1-69CB410AC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54C00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1415B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005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97E0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40160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altLang="en-US" kern="0" dirty="0"/>
              <a:t>Watch the </a:t>
            </a:r>
            <a:r>
              <a:rPr lang="en-GB" altLang="en-US" kern="0" dirty="0">
                <a:hlinkClick r:id="rId2"/>
              </a:rPr>
              <a:t>video</a:t>
            </a:r>
            <a:r>
              <a:rPr lang="en-GB" altLang="en-US" kern="0" dirty="0"/>
              <a:t> which tells the story of an internal migration in Somaliland</a:t>
            </a:r>
          </a:p>
          <a:p>
            <a:r>
              <a:rPr lang="en-GB" altLang="en-US" kern="0" dirty="0"/>
              <a:t>Read through the story board about </a:t>
            </a:r>
            <a:r>
              <a:rPr lang="en-GB" altLang="en-US" kern="0" dirty="0" err="1"/>
              <a:t>Halgans’s</a:t>
            </a:r>
            <a:r>
              <a:rPr lang="en-GB" altLang="en-US" kern="0" dirty="0"/>
              <a:t> life and complete the activities that follow and the </a:t>
            </a:r>
            <a:r>
              <a:rPr lang="en-GB" altLang="en-US" kern="0" dirty="0">
                <a:hlinkClick r:id="rId3"/>
              </a:rPr>
              <a:t>worksheets</a:t>
            </a:r>
            <a:r>
              <a:rPr lang="en-GB" altLang="en-US" kern="0" dirty="0"/>
              <a:t> that are available online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E738D-547C-42BF-9D0F-F47D1434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190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PART 2??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4088BB-A875-49B0-97BD-A4D7B1612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984"/>
            <a:ext cx="9144000" cy="6444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624F8D-43EB-448C-92C1-1B194E443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348"/>
            <a:ext cx="9144000" cy="64916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554C2A-00EA-4467-96A1-2B8BA958B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504"/>
            <a:ext cx="9144000" cy="6508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First level bullet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F7407-DAC6-4B89-97D9-8BF5D7B6F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12"/>
            <a:ext cx="9144000" cy="621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Place the statements into a cycle. Identify a point where and how that cycle could be broken.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Activity 1 – Trapped populations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CFA47-6CAB-4D24-B777-3ECFC1AC4152}"/>
              </a:ext>
            </a:extLst>
          </p:cNvPr>
          <p:cNvSpPr txBox="1"/>
          <p:nvPr/>
        </p:nvSpPr>
        <p:spPr>
          <a:xfrm>
            <a:off x="395536" y="3861048"/>
            <a:ext cx="3096344" cy="369332"/>
          </a:xfrm>
          <a:prstGeom prst="rect">
            <a:avLst/>
          </a:prstGeom>
          <a:solidFill>
            <a:srgbClr val="797E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Nomadic farming of animals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4897A-EFA3-423B-A5BA-07E83E0D0E7C}"/>
              </a:ext>
            </a:extLst>
          </p:cNvPr>
          <p:cNvSpPr txBox="1"/>
          <p:nvPr/>
        </p:nvSpPr>
        <p:spPr>
          <a:xfrm>
            <a:off x="708720" y="4973752"/>
            <a:ext cx="3096344" cy="369332"/>
          </a:xfrm>
          <a:prstGeom prst="rect">
            <a:avLst/>
          </a:prstGeom>
          <a:solidFill>
            <a:srgbClr val="797E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Children working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12F88-D191-405E-8702-1A0C2A221161}"/>
              </a:ext>
            </a:extLst>
          </p:cNvPr>
          <p:cNvSpPr txBox="1"/>
          <p:nvPr/>
        </p:nvSpPr>
        <p:spPr>
          <a:xfrm>
            <a:off x="3805064" y="4297037"/>
            <a:ext cx="2448272" cy="369332"/>
          </a:xfrm>
          <a:prstGeom prst="rect">
            <a:avLst/>
          </a:prstGeom>
          <a:solidFill>
            <a:srgbClr val="797E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Animals die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D1EF4-A62B-458B-A94D-E7D2343BCA56}"/>
              </a:ext>
            </a:extLst>
          </p:cNvPr>
          <p:cNvSpPr txBox="1"/>
          <p:nvPr/>
        </p:nvSpPr>
        <p:spPr>
          <a:xfrm>
            <a:off x="5796136" y="5158418"/>
            <a:ext cx="2448272" cy="369332"/>
          </a:xfrm>
          <a:prstGeom prst="rect">
            <a:avLst/>
          </a:prstGeom>
          <a:solidFill>
            <a:srgbClr val="797E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Leave the desert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A76EC-3DFA-4795-9FF1-BC8BC8688D80}"/>
              </a:ext>
            </a:extLst>
          </p:cNvPr>
          <p:cNvSpPr txBox="1"/>
          <p:nvPr/>
        </p:nvSpPr>
        <p:spPr>
          <a:xfrm>
            <a:off x="2963652" y="5846187"/>
            <a:ext cx="2448272" cy="369332"/>
          </a:xfrm>
          <a:prstGeom prst="rect">
            <a:avLst/>
          </a:prstGeom>
          <a:solidFill>
            <a:srgbClr val="797E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Lack of education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75BE5-9D79-492C-BBB7-A3955AEF59F6}"/>
              </a:ext>
            </a:extLst>
          </p:cNvPr>
          <p:cNvSpPr txBox="1"/>
          <p:nvPr/>
        </p:nvSpPr>
        <p:spPr>
          <a:xfrm>
            <a:off x="6253336" y="3760002"/>
            <a:ext cx="2448272" cy="369332"/>
          </a:xfrm>
          <a:prstGeom prst="rect">
            <a:avLst/>
          </a:prstGeom>
          <a:solidFill>
            <a:srgbClr val="797E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Drought</a:t>
            </a:r>
          </a:p>
        </p:txBody>
      </p:sp>
    </p:spTree>
    <p:extLst>
      <p:ext uri="{BB962C8B-B14F-4D97-AF65-F5344CB8AC3E}">
        <p14:creationId xmlns:p14="http://schemas.microsoft.com/office/powerpoint/2010/main" val="222448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err="1"/>
              <a:t>Haglan’s</a:t>
            </a:r>
            <a:r>
              <a:rPr lang="en-GB" altLang="en-US" dirty="0"/>
              <a:t> story has a positive ending to it.</a:t>
            </a:r>
          </a:p>
          <a:p>
            <a:r>
              <a:rPr lang="en-GB" altLang="en-US" dirty="0"/>
              <a:t>Continue the story by drawing another page of the comic which describes the life of </a:t>
            </a:r>
            <a:r>
              <a:rPr lang="en-GB" altLang="en-US" dirty="0" err="1"/>
              <a:t>Haglan’s</a:t>
            </a:r>
            <a:r>
              <a:rPr lang="en-GB" altLang="en-US" dirty="0"/>
              <a:t> children.</a:t>
            </a:r>
          </a:p>
          <a:p>
            <a:pPr lvl="1"/>
            <a:r>
              <a:rPr lang="en-GB" altLang="en-US" dirty="0"/>
              <a:t>What did they do when they left school?</a:t>
            </a:r>
          </a:p>
          <a:p>
            <a:pPr lvl="1"/>
            <a:r>
              <a:rPr lang="en-GB" altLang="en-US" dirty="0"/>
              <a:t>Where are they living?</a:t>
            </a:r>
          </a:p>
          <a:p>
            <a:pPr lvl="1"/>
            <a:r>
              <a:rPr lang="en-GB" altLang="en-US" dirty="0"/>
              <a:t>What are their hopes for the future?</a:t>
            </a:r>
          </a:p>
          <a:p>
            <a:pPr lvl="2"/>
            <a:endParaRPr lang="en-GB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Activity 2 – Positive futures</a:t>
            </a:r>
          </a:p>
        </p:txBody>
      </p:sp>
    </p:spTree>
    <p:extLst>
      <p:ext uri="{BB962C8B-B14F-4D97-AF65-F5344CB8AC3E}">
        <p14:creationId xmlns:p14="http://schemas.microsoft.com/office/powerpoint/2010/main" val="353801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To find out more about the Migrants on the margins research in Hargeisa visit</a:t>
            </a:r>
          </a:p>
          <a:p>
            <a:pPr marL="0" indent="0" algn="ctr">
              <a:buNone/>
            </a:pPr>
            <a:r>
              <a:rPr lang="en-GB" altLang="en-US" dirty="0">
                <a:hlinkClick r:id="rId2"/>
              </a:rPr>
              <a:t>https://www.rgs.org/in-the-field/field-research-programme/cities/hargeisa/</a:t>
            </a:r>
            <a:r>
              <a:rPr lang="en-GB" altLang="en-US" dirty="0"/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GB" altLang="en-US" b="1" kern="0" dirty="0">
                <a:solidFill>
                  <a:schemeClr val="bg1"/>
                </a:solidFill>
              </a:rPr>
              <a:t>Further links</a:t>
            </a:r>
          </a:p>
        </p:txBody>
      </p:sp>
    </p:spTree>
    <p:extLst>
      <p:ext uri="{BB962C8B-B14F-4D97-AF65-F5344CB8AC3E}">
        <p14:creationId xmlns:p14="http://schemas.microsoft.com/office/powerpoint/2010/main" val="364378630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master slid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60</TotalTime>
  <Words>221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Helvetica</vt:lpstr>
      <vt:lpstr>Times New Roman</vt:lpstr>
      <vt:lpstr>Wingdings</vt:lpstr>
      <vt:lpstr>RGS-IBG master slide</vt:lpstr>
      <vt:lpstr>Halgan’s story (Hargeisa)</vt:lpstr>
      <vt:lpstr>PowerPoint Presentation</vt:lpstr>
      <vt:lpstr>PowerPoint Presentation</vt:lpstr>
      <vt:lpstr>PowerPoint Presentation</vt:lpstr>
      <vt:lpstr>PowerPoint Presentation</vt:lpstr>
      <vt:lpstr>Slide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Pinfield</dc:creator>
  <cp:lastModifiedBy>Edward Badger</cp:lastModifiedBy>
  <cp:revision>10</cp:revision>
  <dcterms:created xsi:type="dcterms:W3CDTF">2018-10-26T14:47:48Z</dcterms:created>
  <dcterms:modified xsi:type="dcterms:W3CDTF">2019-07-29T09:40:00Z</dcterms:modified>
</cp:coreProperties>
</file>