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sldIdLst>
    <p:sldId id="257" r:id="rId5"/>
    <p:sldId id="256" r:id="rId6"/>
    <p:sldId id="295" r:id="rId7"/>
    <p:sldId id="296" r:id="rId8"/>
    <p:sldId id="297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5"/>
    <a:srgbClr val="01415B"/>
    <a:srgbClr val="F54C00"/>
    <a:srgbClr val="740160"/>
    <a:srgbClr val="797E01"/>
    <a:srgbClr val="D6621A"/>
    <a:srgbClr val="CE5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AA2F7-3701-4BAC-8FAE-A8EE849B2F39}" v="69" dt="2025-03-07T14:10:14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howGuides="1">
      <p:cViewPr varScale="1">
        <p:scale>
          <a:sx n="77" d="100"/>
          <a:sy n="77" d="100"/>
        </p:scale>
        <p:origin x="108" y="618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Owen" userId="6c12c0a3-2525-4066-8047-0fb9dd12e67f" providerId="ADAL" clId="{DA9AA2F7-3701-4BAC-8FAE-A8EE849B2F39}"/>
    <pc:docChg chg="undo custSel addSld delSld modSld">
      <pc:chgData name="Rachel Owen" userId="6c12c0a3-2525-4066-8047-0fb9dd12e67f" providerId="ADAL" clId="{DA9AA2F7-3701-4BAC-8FAE-A8EE849B2F39}" dt="2025-03-07T14:10:42.993" v="139" actId="1035"/>
      <pc:docMkLst>
        <pc:docMk/>
      </pc:docMkLst>
      <pc:sldChg chg="addSp delSp modSp add mod">
        <pc:chgData name="Rachel Owen" userId="6c12c0a3-2525-4066-8047-0fb9dd12e67f" providerId="ADAL" clId="{DA9AA2F7-3701-4BAC-8FAE-A8EE849B2F39}" dt="2025-03-07T14:02:45.419" v="43" actId="207"/>
        <pc:sldMkLst>
          <pc:docMk/>
          <pc:sldMk cId="156808563" sldId="256"/>
        </pc:sldMkLst>
        <pc:spChg chg="mod">
          <ac:chgData name="Rachel Owen" userId="6c12c0a3-2525-4066-8047-0fb9dd12e67f" providerId="ADAL" clId="{DA9AA2F7-3701-4BAC-8FAE-A8EE849B2F39}" dt="2025-03-07T14:02:45.419" v="43" actId="207"/>
          <ac:spMkLst>
            <pc:docMk/>
            <pc:sldMk cId="156808563" sldId="256"/>
            <ac:spMk id="2" creationId="{A4DF37D2-44F4-EC67-C9A5-CB717D7C6696}"/>
          </ac:spMkLst>
        </pc:spChg>
        <pc:spChg chg="mod">
          <ac:chgData name="Rachel Owen" userId="6c12c0a3-2525-4066-8047-0fb9dd12e67f" providerId="ADAL" clId="{DA9AA2F7-3701-4BAC-8FAE-A8EE849B2F39}" dt="2025-03-07T14:02:16.270" v="41" actId="27636"/>
          <ac:spMkLst>
            <pc:docMk/>
            <pc:sldMk cId="156808563" sldId="256"/>
            <ac:spMk id="3" creationId="{347F9AF8-FC18-01E8-CF1D-C94FC0E16921}"/>
          </ac:spMkLst>
        </pc:spChg>
        <pc:spChg chg="mod">
          <ac:chgData name="Rachel Owen" userId="6c12c0a3-2525-4066-8047-0fb9dd12e67f" providerId="ADAL" clId="{DA9AA2F7-3701-4BAC-8FAE-A8EE849B2F39}" dt="2025-03-07T14:02:00.339" v="34" actId="403"/>
          <ac:spMkLst>
            <pc:docMk/>
            <pc:sldMk cId="156808563" sldId="256"/>
            <ac:spMk id="4" creationId="{DCAEEA32-8CD7-C3EE-D048-9E5D1DC2EA30}"/>
          </ac:spMkLst>
        </pc:spChg>
        <pc:picChg chg="del">
          <ac:chgData name="Rachel Owen" userId="6c12c0a3-2525-4066-8047-0fb9dd12e67f" providerId="ADAL" clId="{DA9AA2F7-3701-4BAC-8FAE-A8EE849B2F39}" dt="2025-03-07T14:00:04.977" v="9" actId="478"/>
          <ac:picMkLst>
            <pc:docMk/>
            <pc:sldMk cId="156808563" sldId="256"/>
            <ac:picMk id="5" creationId="{984D2A47-7B97-CBDF-A2FA-D84AF9FF8302}"/>
          </ac:picMkLst>
        </pc:picChg>
        <pc:picChg chg="del">
          <ac:chgData name="Rachel Owen" userId="6c12c0a3-2525-4066-8047-0fb9dd12e67f" providerId="ADAL" clId="{DA9AA2F7-3701-4BAC-8FAE-A8EE849B2F39}" dt="2025-03-07T14:00:03.936" v="8" actId="478"/>
          <ac:picMkLst>
            <pc:docMk/>
            <pc:sldMk cId="156808563" sldId="256"/>
            <ac:picMk id="6" creationId="{55D794B1-6080-9B73-CE1F-272A19EE5BB6}"/>
          </ac:picMkLst>
        </pc:picChg>
        <pc:picChg chg="add mod">
          <ac:chgData name="Rachel Owen" userId="6c12c0a3-2525-4066-8047-0fb9dd12e67f" providerId="ADAL" clId="{DA9AA2F7-3701-4BAC-8FAE-A8EE849B2F39}" dt="2025-03-07T14:00:30.032" v="15"/>
          <ac:picMkLst>
            <pc:docMk/>
            <pc:sldMk cId="156808563" sldId="256"/>
            <ac:picMk id="7" creationId="{3C8EC1A6-46B8-83AB-C928-E64FA892AAD1}"/>
          </ac:picMkLst>
        </pc:picChg>
      </pc:sldChg>
      <pc:sldChg chg="delSp modSp add mod setBg delDesignElem">
        <pc:chgData name="Rachel Owen" userId="6c12c0a3-2525-4066-8047-0fb9dd12e67f" providerId="ADAL" clId="{DA9AA2F7-3701-4BAC-8FAE-A8EE849B2F39}" dt="2025-03-07T14:10:42.993" v="139" actId="1035"/>
        <pc:sldMkLst>
          <pc:docMk/>
          <pc:sldMk cId="4021815095" sldId="257"/>
        </pc:sldMkLst>
        <pc:spChg chg="mod">
          <ac:chgData name="Rachel Owen" userId="6c12c0a3-2525-4066-8047-0fb9dd12e67f" providerId="ADAL" clId="{DA9AA2F7-3701-4BAC-8FAE-A8EE849B2F39}" dt="2025-03-07T14:01:41.152" v="29" actId="14100"/>
          <ac:spMkLst>
            <pc:docMk/>
            <pc:sldMk cId="4021815095" sldId="257"/>
            <ac:spMk id="12" creationId="{21C80C85-3505-4D1E-9BA0-022639AFDB6B}"/>
          </ac:spMkLst>
        </pc:spChg>
        <pc:spChg chg="del">
          <ac:chgData name="Rachel Owen" userId="6c12c0a3-2525-4066-8047-0fb9dd12e67f" providerId="ADAL" clId="{DA9AA2F7-3701-4BAC-8FAE-A8EE849B2F39}" dt="2025-03-07T13:59:35.215" v="1"/>
          <ac:spMkLst>
            <pc:docMk/>
            <pc:sldMk cId="4021815095" sldId="257"/>
            <ac:spMk id="15" creationId="{262ABC4B-37D8-4218-BDD8-6DF6A00C0C80}"/>
          </ac:spMkLst>
        </pc:spChg>
        <pc:picChg chg="mod">
          <ac:chgData name="Rachel Owen" userId="6c12c0a3-2525-4066-8047-0fb9dd12e67f" providerId="ADAL" clId="{DA9AA2F7-3701-4BAC-8FAE-A8EE849B2F39}" dt="2025-03-07T13:59:47.240" v="7" actId="1076"/>
          <ac:picMkLst>
            <pc:docMk/>
            <pc:sldMk cId="4021815095" sldId="257"/>
            <ac:picMk id="2" creationId="{55D794B1-6080-9B73-CE1F-272A19EE5BB6}"/>
          </ac:picMkLst>
        </pc:picChg>
        <pc:picChg chg="mod">
          <ac:chgData name="Rachel Owen" userId="6c12c0a3-2525-4066-8047-0fb9dd12e67f" providerId="ADAL" clId="{DA9AA2F7-3701-4BAC-8FAE-A8EE849B2F39}" dt="2025-03-07T14:10:39.337" v="138" actId="14100"/>
          <ac:picMkLst>
            <pc:docMk/>
            <pc:sldMk cId="4021815095" sldId="257"/>
            <ac:picMk id="6" creationId="{7F7DF8DD-CCCD-6022-A5CE-A0D6C7FBE182}"/>
          </ac:picMkLst>
        </pc:picChg>
        <pc:picChg chg="mod">
          <ac:chgData name="Rachel Owen" userId="6c12c0a3-2525-4066-8047-0fb9dd12e67f" providerId="ADAL" clId="{DA9AA2F7-3701-4BAC-8FAE-A8EE849B2F39}" dt="2025-03-07T14:10:42.993" v="139" actId="1035"/>
          <ac:picMkLst>
            <pc:docMk/>
            <pc:sldMk cId="4021815095" sldId="257"/>
            <ac:picMk id="8" creationId="{AA3BABE3-C1ED-088F-A086-10E0BF709DF5}"/>
          </ac:picMkLst>
        </pc:picChg>
        <pc:picChg chg="del">
          <ac:chgData name="Rachel Owen" userId="6c12c0a3-2525-4066-8047-0fb9dd12e67f" providerId="ADAL" clId="{DA9AA2F7-3701-4BAC-8FAE-A8EE849B2F39}" dt="2025-03-07T13:59:42.164" v="5" actId="478"/>
          <ac:picMkLst>
            <pc:docMk/>
            <pc:sldMk cId="4021815095" sldId="257"/>
            <ac:picMk id="11" creationId="{D8654611-8EB5-774A-300F-01EAE9DC5E14}"/>
          </ac:picMkLst>
        </pc:picChg>
      </pc:sldChg>
      <pc:sldChg chg="delSp modSp add del mod">
        <pc:chgData name="Rachel Owen" userId="6c12c0a3-2525-4066-8047-0fb9dd12e67f" providerId="ADAL" clId="{DA9AA2F7-3701-4BAC-8FAE-A8EE849B2F39}" dt="2025-03-07T14:01:24.469" v="28" actId="47"/>
        <pc:sldMkLst>
          <pc:docMk/>
          <pc:sldMk cId="2464030875" sldId="258"/>
        </pc:sldMkLst>
        <pc:spChg chg="mod">
          <ac:chgData name="Rachel Owen" userId="6c12c0a3-2525-4066-8047-0fb9dd12e67f" providerId="ADAL" clId="{DA9AA2F7-3701-4BAC-8FAE-A8EE849B2F39}" dt="2025-03-07T13:59:35.309" v="3" actId="27636"/>
          <ac:spMkLst>
            <pc:docMk/>
            <pc:sldMk cId="2464030875" sldId="258"/>
            <ac:spMk id="3" creationId="{FB1E9706-5D55-96C9-DB32-FB7A369B26B3}"/>
          </ac:spMkLst>
        </pc:spChg>
        <pc:picChg chg="del">
          <ac:chgData name="Rachel Owen" userId="6c12c0a3-2525-4066-8047-0fb9dd12e67f" providerId="ADAL" clId="{DA9AA2F7-3701-4BAC-8FAE-A8EE849B2F39}" dt="2025-03-07T14:00:52.401" v="25" actId="478"/>
          <ac:picMkLst>
            <pc:docMk/>
            <pc:sldMk cId="2464030875" sldId="258"/>
            <ac:picMk id="4" creationId="{CE9B28C1-1E89-443D-6276-F182C0D169E8}"/>
          </ac:picMkLst>
        </pc:picChg>
      </pc:sldChg>
      <pc:sldChg chg="addSp delSp modSp add del mod">
        <pc:chgData name="Rachel Owen" userId="6c12c0a3-2525-4066-8047-0fb9dd12e67f" providerId="ADAL" clId="{DA9AA2F7-3701-4BAC-8FAE-A8EE849B2F39}" dt="2025-03-07T14:01:24.469" v="28" actId="47"/>
        <pc:sldMkLst>
          <pc:docMk/>
          <pc:sldMk cId="3553823715" sldId="259"/>
        </pc:sldMkLst>
        <pc:picChg chg="del">
          <ac:chgData name="Rachel Owen" userId="6c12c0a3-2525-4066-8047-0fb9dd12e67f" providerId="ADAL" clId="{DA9AA2F7-3701-4BAC-8FAE-A8EE849B2F39}" dt="2025-03-07T14:00:57.498" v="26" actId="478"/>
          <ac:picMkLst>
            <pc:docMk/>
            <pc:sldMk cId="3553823715" sldId="259"/>
            <ac:picMk id="7" creationId="{70851FEF-BA9E-1B00-0330-43834DBB186F}"/>
          </ac:picMkLst>
        </pc:picChg>
        <pc:picChg chg="add mod">
          <ac:chgData name="Rachel Owen" userId="6c12c0a3-2525-4066-8047-0fb9dd12e67f" providerId="ADAL" clId="{DA9AA2F7-3701-4BAC-8FAE-A8EE849B2F39}" dt="2025-03-07T14:00:58.491" v="27"/>
          <ac:picMkLst>
            <pc:docMk/>
            <pc:sldMk cId="3553823715" sldId="259"/>
            <ac:picMk id="8" creationId="{8C2A7266-8957-7F61-6498-6E48A3A5E2F5}"/>
          </ac:picMkLst>
        </pc:picChg>
      </pc:sldChg>
      <pc:sldChg chg="add del">
        <pc:chgData name="Rachel Owen" userId="6c12c0a3-2525-4066-8047-0fb9dd12e67f" providerId="ADAL" clId="{DA9AA2F7-3701-4BAC-8FAE-A8EE849B2F39}" dt="2025-03-07T14:01:24.469" v="28" actId="47"/>
        <pc:sldMkLst>
          <pc:docMk/>
          <pc:sldMk cId="1493869649" sldId="260"/>
        </pc:sldMkLst>
      </pc:sldChg>
      <pc:sldChg chg="del">
        <pc:chgData name="Rachel Owen" userId="6c12c0a3-2525-4066-8047-0fb9dd12e67f" providerId="ADAL" clId="{DA9AA2F7-3701-4BAC-8FAE-A8EE849B2F39}" dt="2025-03-07T14:10:23.158" v="121" actId="47"/>
        <pc:sldMkLst>
          <pc:docMk/>
          <pc:sldMk cId="0" sldId="281"/>
        </pc:sldMkLst>
      </pc:sldChg>
      <pc:sldChg chg="del">
        <pc:chgData name="Rachel Owen" userId="6c12c0a3-2525-4066-8047-0fb9dd12e67f" providerId="ADAL" clId="{DA9AA2F7-3701-4BAC-8FAE-A8EE849B2F39}" dt="2025-03-07T14:10:23.158" v="121" actId="47"/>
        <pc:sldMkLst>
          <pc:docMk/>
          <pc:sldMk cId="0" sldId="282"/>
        </pc:sldMkLst>
      </pc:sldChg>
      <pc:sldChg chg="del">
        <pc:chgData name="Rachel Owen" userId="6c12c0a3-2525-4066-8047-0fb9dd12e67f" providerId="ADAL" clId="{DA9AA2F7-3701-4BAC-8FAE-A8EE849B2F39}" dt="2025-03-07T14:10:23.158" v="121" actId="47"/>
        <pc:sldMkLst>
          <pc:docMk/>
          <pc:sldMk cId="0" sldId="288"/>
        </pc:sldMkLst>
      </pc:sldChg>
      <pc:sldChg chg="del">
        <pc:chgData name="Rachel Owen" userId="6c12c0a3-2525-4066-8047-0fb9dd12e67f" providerId="ADAL" clId="{DA9AA2F7-3701-4BAC-8FAE-A8EE849B2F39}" dt="2025-03-07T14:10:23.158" v="121" actId="47"/>
        <pc:sldMkLst>
          <pc:docMk/>
          <pc:sldMk cId="0" sldId="289"/>
        </pc:sldMkLst>
      </pc:sldChg>
      <pc:sldChg chg="del">
        <pc:chgData name="Rachel Owen" userId="6c12c0a3-2525-4066-8047-0fb9dd12e67f" providerId="ADAL" clId="{DA9AA2F7-3701-4BAC-8FAE-A8EE849B2F39}" dt="2025-03-07T14:10:23.158" v="121" actId="47"/>
        <pc:sldMkLst>
          <pc:docMk/>
          <pc:sldMk cId="0" sldId="292"/>
        </pc:sldMkLst>
      </pc:sldChg>
      <pc:sldChg chg="delSp add del setBg delDesignElem">
        <pc:chgData name="Rachel Owen" userId="6c12c0a3-2525-4066-8047-0fb9dd12e67f" providerId="ADAL" clId="{DA9AA2F7-3701-4BAC-8FAE-A8EE849B2F39}" dt="2025-03-07T14:00:25.099" v="14" actId="47"/>
        <pc:sldMkLst>
          <pc:docMk/>
          <pc:sldMk cId="589909703" sldId="293"/>
        </pc:sldMkLst>
        <pc:spChg chg="del">
          <ac:chgData name="Rachel Owen" userId="6c12c0a3-2525-4066-8047-0fb9dd12e67f" providerId="ADAL" clId="{DA9AA2F7-3701-4BAC-8FAE-A8EE849B2F39}" dt="2025-03-07T14:00:06.152" v="11"/>
          <ac:spMkLst>
            <pc:docMk/>
            <pc:sldMk cId="589909703" sldId="293"/>
            <ac:spMk id="15" creationId="{262ABC4B-37D8-4218-BDD8-6DF6A00C0C80}"/>
          </ac:spMkLst>
        </pc:spChg>
      </pc:sldChg>
      <pc:sldChg chg="modSp add del mod">
        <pc:chgData name="Rachel Owen" userId="6c12c0a3-2525-4066-8047-0fb9dd12e67f" providerId="ADAL" clId="{DA9AA2F7-3701-4BAC-8FAE-A8EE849B2F39}" dt="2025-03-07T14:02:52.808" v="44" actId="47"/>
        <pc:sldMkLst>
          <pc:docMk/>
          <pc:sldMk cId="2723719020" sldId="294"/>
        </pc:sldMkLst>
        <pc:spChg chg="mod">
          <ac:chgData name="Rachel Owen" userId="6c12c0a3-2525-4066-8047-0fb9dd12e67f" providerId="ADAL" clId="{DA9AA2F7-3701-4BAC-8FAE-A8EE849B2F39}" dt="2025-03-07T14:00:06.190" v="12" actId="27636"/>
          <ac:spMkLst>
            <pc:docMk/>
            <pc:sldMk cId="2723719020" sldId="294"/>
            <ac:spMk id="3" creationId="{347F9AF8-FC18-01E8-CF1D-C94FC0E16921}"/>
          </ac:spMkLst>
        </pc:spChg>
      </pc:sldChg>
      <pc:sldChg chg="addSp delSp modSp add mod modAnim chgLayout">
        <pc:chgData name="Rachel Owen" userId="6c12c0a3-2525-4066-8047-0fb9dd12e67f" providerId="ADAL" clId="{DA9AA2F7-3701-4BAC-8FAE-A8EE849B2F39}" dt="2025-03-07T14:08:54.638" v="118"/>
        <pc:sldMkLst>
          <pc:docMk/>
          <pc:sldMk cId="2129640466" sldId="295"/>
        </pc:sldMkLst>
        <pc:spChg chg="del mod">
          <ac:chgData name="Rachel Owen" userId="6c12c0a3-2525-4066-8047-0fb9dd12e67f" providerId="ADAL" clId="{DA9AA2F7-3701-4BAC-8FAE-A8EE849B2F39}" dt="2025-03-07T14:03:25.816" v="54" actId="478"/>
          <ac:spMkLst>
            <pc:docMk/>
            <pc:sldMk cId="2129640466" sldId="295"/>
            <ac:spMk id="2" creationId="{D3093A65-3900-373E-56A5-E5BFBE20C0C5}"/>
          </ac:spMkLst>
        </pc:spChg>
        <pc:spChg chg="mod ord">
          <ac:chgData name="Rachel Owen" userId="6c12c0a3-2525-4066-8047-0fb9dd12e67f" providerId="ADAL" clId="{DA9AA2F7-3701-4BAC-8FAE-A8EE849B2F39}" dt="2025-03-07T14:08:08.812" v="106" actId="27636"/>
          <ac:spMkLst>
            <pc:docMk/>
            <pc:sldMk cId="2129640466" sldId="295"/>
            <ac:spMk id="3" creationId="{FB1E9706-5D55-96C9-DB32-FB7A369B26B3}"/>
          </ac:spMkLst>
        </pc:spChg>
        <pc:spChg chg="add mod ord">
          <ac:chgData name="Rachel Owen" userId="6c12c0a3-2525-4066-8047-0fb9dd12e67f" providerId="ADAL" clId="{DA9AA2F7-3701-4BAC-8FAE-A8EE849B2F39}" dt="2025-03-07T14:04:02.492" v="63"/>
          <ac:spMkLst>
            <pc:docMk/>
            <pc:sldMk cId="2129640466" sldId="295"/>
            <ac:spMk id="7" creationId="{5E897E36-D94C-B872-BA9C-98016F1ECC05}"/>
          </ac:spMkLst>
        </pc:spChg>
        <pc:spChg chg="add mod">
          <ac:chgData name="Rachel Owen" userId="6c12c0a3-2525-4066-8047-0fb9dd12e67f" providerId="ADAL" clId="{DA9AA2F7-3701-4BAC-8FAE-A8EE849B2F39}" dt="2025-03-07T14:08:40.021" v="116" actId="1076"/>
          <ac:spMkLst>
            <pc:docMk/>
            <pc:sldMk cId="2129640466" sldId="295"/>
            <ac:spMk id="9" creationId="{0ED9B668-50F4-608D-1349-7E00F316D1FA}"/>
          </ac:spMkLst>
        </pc:spChg>
        <pc:picChg chg="del">
          <ac:chgData name="Rachel Owen" userId="6c12c0a3-2525-4066-8047-0fb9dd12e67f" providerId="ADAL" clId="{DA9AA2F7-3701-4BAC-8FAE-A8EE849B2F39}" dt="2025-03-07T14:00:33.457" v="16" actId="478"/>
          <ac:picMkLst>
            <pc:docMk/>
            <pc:sldMk cId="2129640466" sldId="295"/>
            <ac:picMk id="4" creationId="{CE9B28C1-1E89-443D-6276-F182C0D169E8}"/>
          </ac:picMkLst>
        </pc:picChg>
        <pc:picChg chg="del">
          <ac:chgData name="Rachel Owen" userId="6c12c0a3-2525-4066-8047-0fb9dd12e67f" providerId="ADAL" clId="{DA9AA2F7-3701-4BAC-8FAE-A8EE849B2F39}" dt="2025-03-07T14:00:34.627" v="17" actId="478"/>
          <ac:picMkLst>
            <pc:docMk/>
            <pc:sldMk cId="2129640466" sldId="295"/>
            <ac:picMk id="5" creationId="{43609AD9-A2DF-D207-ABF0-2135464DB3F5}"/>
          </ac:picMkLst>
        </pc:picChg>
        <pc:picChg chg="add mod">
          <ac:chgData name="Rachel Owen" userId="6c12c0a3-2525-4066-8047-0fb9dd12e67f" providerId="ADAL" clId="{DA9AA2F7-3701-4BAC-8FAE-A8EE849B2F39}" dt="2025-03-07T14:00:35.782" v="18"/>
          <ac:picMkLst>
            <pc:docMk/>
            <pc:sldMk cId="2129640466" sldId="295"/>
            <ac:picMk id="6" creationId="{FBF6F955-2E6E-924B-554F-148398662A85}"/>
          </ac:picMkLst>
        </pc:picChg>
      </pc:sldChg>
      <pc:sldChg chg="addSp delSp modSp add mod modAnim chgLayout">
        <pc:chgData name="Rachel Owen" userId="6c12c0a3-2525-4066-8047-0fb9dd12e67f" providerId="ADAL" clId="{DA9AA2F7-3701-4BAC-8FAE-A8EE849B2F39}" dt="2025-03-07T14:07:52.128" v="100"/>
        <pc:sldMkLst>
          <pc:docMk/>
          <pc:sldMk cId="2445419014" sldId="296"/>
        </pc:sldMkLst>
        <pc:spChg chg="mod ord">
          <ac:chgData name="Rachel Owen" userId="6c12c0a3-2525-4066-8047-0fb9dd12e67f" providerId="ADAL" clId="{DA9AA2F7-3701-4BAC-8FAE-A8EE849B2F39}" dt="2025-03-07T14:05:39.718" v="76" actId="113"/>
          <ac:spMkLst>
            <pc:docMk/>
            <pc:sldMk cId="2445419014" sldId="296"/>
            <ac:spMk id="2" creationId="{777CBA82-695D-B3E6-B5F4-A03FD61FDDEC}"/>
          </ac:spMkLst>
        </pc:spChg>
        <pc:spChg chg="mod ord">
          <ac:chgData name="Rachel Owen" userId="6c12c0a3-2525-4066-8047-0fb9dd12e67f" providerId="ADAL" clId="{DA9AA2F7-3701-4BAC-8FAE-A8EE849B2F39}" dt="2025-03-07T14:06:42.270" v="90" actId="1076"/>
          <ac:spMkLst>
            <pc:docMk/>
            <pc:sldMk cId="2445419014" sldId="296"/>
            <ac:spMk id="3" creationId="{0C9898F5-6AA0-5FE1-B87E-74C060E15C56}"/>
          </ac:spMkLst>
        </pc:spChg>
        <pc:spChg chg="mod">
          <ac:chgData name="Rachel Owen" userId="6c12c0a3-2525-4066-8047-0fb9dd12e67f" providerId="ADAL" clId="{DA9AA2F7-3701-4BAC-8FAE-A8EE849B2F39}" dt="2025-03-07T14:07:22.123" v="95"/>
          <ac:spMkLst>
            <pc:docMk/>
            <pc:sldMk cId="2445419014" sldId="296"/>
            <ac:spMk id="5" creationId="{5A6F9DCA-B28C-8BE4-8EE0-A6A929931382}"/>
          </ac:spMkLst>
        </pc:spChg>
        <pc:spChg chg="mod">
          <ac:chgData name="Rachel Owen" userId="6c12c0a3-2525-4066-8047-0fb9dd12e67f" providerId="ADAL" clId="{DA9AA2F7-3701-4BAC-8FAE-A8EE849B2F39}" dt="2025-03-07T14:07:22.123" v="95"/>
          <ac:spMkLst>
            <pc:docMk/>
            <pc:sldMk cId="2445419014" sldId="296"/>
            <ac:spMk id="6" creationId="{F1913EFE-FE2A-DBD1-36F3-447D711844E9}"/>
          </ac:spMkLst>
        </pc:spChg>
        <pc:picChg chg="del">
          <ac:chgData name="Rachel Owen" userId="6c12c0a3-2525-4066-8047-0fb9dd12e67f" providerId="ADAL" clId="{DA9AA2F7-3701-4BAC-8FAE-A8EE849B2F39}" dt="2025-03-07T14:00:40.210" v="19" actId="478"/>
          <ac:picMkLst>
            <pc:docMk/>
            <pc:sldMk cId="2445419014" sldId="296"/>
            <ac:picMk id="4" creationId="{D2ACA319-C057-35EA-A51E-9E2A0F5E0F33}"/>
          </ac:picMkLst>
        </pc:picChg>
        <pc:picChg chg="del">
          <ac:chgData name="Rachel Owen" userId="6c12c0a3-2525-4066-8047-0fb9dd12e67f" providerId="ADAL" clId="{DA9AA2F7-3701-4BAC-8FAE-A8EE849B2F39}" dt="2025-03-07T14:00:41.802" v="20" actId="478"/>
          <ac:picMkLst>
            <pc:docMk/>
            <pc:sldMk cId="2445419014" sldId="296"/>
            <ac:picMk id="7" creationId="{70851FEF-BA9E-1B00-0330-43834DBB186F}"/>
          </ac:picMkLst>
        </pc:picChg>
        <pc:picChg chg="add mod">
          <ac:chgData name="Rachel Owen" userId="6c12c0a3-2525-4066-8047-0fb9dd12e67f" providerId="ADAL" clId="{DA9AA2F7-3701-4BAC-8FAE-A8EE849B2F39}" dt="2025-03-07T14:00:42.738" v="21"/>
          <ac:picMkLst>
            <pc:docMk/>
            <pc:sldMk cId="2445419014" sldId="296"/>
            <ac:picMk id="8" creationId="{57F93683-06D3-6914-E89F-F6D8AA73773D}"/>
          </ac:picMkLst>
        </pc:picChg>
      </pc:sldChg>
      <pc:sldChg chg="addSp delSp modSp add mod modClrScheme chgLayout">
        <pc:chgData name="Rachel Owen" userId="6c12c0a3-2525-4066-8047-0fb9dd12e67f" providerId="ADAL" clId="{DA9AA2F7-3701-4BAC-8FAE-A8EE849B2F39}" dt="2025-03-07T14:10:14.548" v="120" actId="1076"/>
        <pc:sldMkLst>
          <pc:docMk/>
          <pc:sldMk cId="4267497056" sldId="297"/>
        </pc:sldMkLst>
        <pc:spChg chg="mod ord">
          <ac:chgData name="Rachel Owen" userId="6c12c0a3-2525-4066-8047-0fb9dd12e67f" providerId="ADAL" clId="{DA9AA2F7-3701-4BAC-8FAE-A8EE849B2F39}" dt="2025-03-07T14:10:09.592" v="119" actId="700"/>
          <ac:spMkLst>
            <pc:docMk/>
            <pc:sldMk cId="4267497056" sldId="297"/>
            <ac:spMk id="4" creationId="{74489934-6E75-77C0-F17A-EEE6ED60D0F2}"/>
          </ac:spMkLst>
        </pc:spChg>
        <pc:spChg chg="mod ord">
          <ac:chgData name="Rachel Owen" userId="6c12c0a3-2525-4066-8047-0fb9dd12e67f" providerId="ADAL" clId="{DA9AA2F7-3701-4BAC-8FAE-A8EE849B2F39}" dt="2025-03-07T14:10:14.548" v="120" actId="1076"/>
          <ac:spMkLst>
            <pc:docMk/>
            <pc:sldMk cId="4267497056" sldId="297"/>
            <ac:spMk id="5" creationId="{004D8A60-7D09-54BE-A101-CE30EFE2FDA8}"/>
          </ac:spMkLst>
        </pc:spChg>
        <pc:picChg chg="del">
          <ac:chgData name="Rachel Owen" userId="6c12c0a3-2525-4066-8047-0fb9dd12e67f" providerId="ADAL" clId="{DA9AA2F7-3701-4BAC-8FAE-A8EE849B2F39}" dt="2025-03-07T14:00:47.786" v="23" actId="478"/>
          <ac:picMkLst>
            <pc:docMk/>
            <pc:sldMk cId="4267497056" sldId="297"/>
            <ac:picMk id="2" creationId="{3F2C31AC-D83F-82AD-2616-A6E233AA7CD7}"/>
          </ac:picMkLst>
        </pc:picChg>
        <pc:picChg chg="add mod">
          <ac:chgData name="Rachel Owen" userId="6c12c0a3-2525-4066-8047-0fb9dd12e67f" providerId="ADAL" clId="{DA9AA2F7-3701-4BAC-8FAE-A8EE849B2F39}" dt="2025-03-07T14:00:48.639" v="24"/>
          <ac:picMkLst>
            <pc:docMk/>
            <pc:sldMk cId="4267497056" sldId="297"/>
            <ac:picMk id="3" creationId="{E7EA9CB2-1E33-2582-B187-F8CDD1970C57}"/>
          </ac:picMkLst>
        </pc:picChg>
        <pc:picChg chg="del">
          <ac:chgData name="Rachel Owen" userId="6c12c0a3-2525-4066-8047-0fb9dd12e67f" providerId="ADAL" clId="{DA9AA2F7-3701-4BAC-8FAE-A8EE849B2F39}" dt="2025-03-07T14:00:45.306" v="22" actId="478"/>
          <ac:picMkLst>
            <pc:docMk/>
            <pc:sldMk cId="4267497056" sldId="297"/>
            <ac:picMk id="6" creationId="{99757A1A-72AC-F6DB-BAC3-C549B7237935}"/>
          </ac:picMkLst>
        </pc:picChg>
      </pc:sldChg>
      <pc:sldChg chg="del">
        <pc:chgData name="Rachel Owen" userId="6c12c0a3-2525-4066-8047-0fb9dd12e67f" providerId="ADAL" clId="{DA9AA2F7-3701-4BAC-8FAE-A8EE849B2F39}" dt="2025-03-07T13:59:39.359" v="4" actId="47"/>
        <pc:sldMkLst>
          <pc:docMk/>
          <pc:sldMk cId="0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B0AEE-CFCF-D0E4-9D86-C961DE91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3448B-80B4-F5ED-2CB7-8E198FDB1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1E6D-67EA-9871-D303-894FDAEB9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1432-2AF7-4364-943F-EBE3201AECD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31B8-5C67-9F0E-DDCB-2D66FB04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0A842-9436-8DA3-19BE-021C76494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7181-D51D-4A3A-97A9-D940A4F4A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1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  <p:sldLayoutId id="2147483662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erial image of a pink lake along the sea shore. ">
            <a:extLst>
              <a:ext uri="{FF2B5EF4-FFF2-40B4-BE49-F238E27FC236}">
                <a16:creationId xmlns:a16="http://schemas.microsoft.com/office/drawing/2014/main" id="{7F7DF8DD-CCCD-6022-A5CE-A0D6C7FB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9" r="-2" b="7790"/>
          <a:stretch/>
        </p:blipFill>
        <p:spPr>
          <a:xfrm>
            <a:off x="241298" y="1670002"/>
            <a:ext cx="4256173" cy="2086182"/>
          </a:xfrm>
          <a:prstGeom prst="rect">
            <a:avLst/>
          </a:prstGeom>
        </p:spPr>
      </p:pic>
      <p:pic>
        <p:nvPicPr>
          <p:cNvPr id="8" name="Picture 7" descr="Pink lake with landscape behind. ">
            <a:extLst>
              <a:ext uri="{FF2B5EF4-FFF2-40B4-BE49-F238E27FC236}">
                <a16:creationId xmlns:a16="http://schemas.microsoft.com/office/drawing/2014/main" id="{AA3BABE3-C1ED-088F-A086-10E0BF709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3" r="-2" b="10126"/>
          <a:stretch/>
        </p:blipFill>
        <p:spPr>
          <a:xfrm>
            <a:off x="241298" y="3861048"/>
            <a:ext cx="4256173" cy="1616666"/>
          </a:xfrm>
          <a:prstGeom prst="rect">
            <a:avLst/>
          </a:prstGeom>
        </p:spPr>
      </p:pic>
      <p:pic>
        <p:nvPicPr>
          <p:cNvPr id="10" name="Picture 9" descr="Pink lake with sea and a small strip of land">
            <a:extLst>
              <a:ext uri="{FF2B5EF4-FFF2-40B4-BE49-F238E27FC236}">
                <a16:creationId xmlns:a16="http://schemas.microsoft.com/office/drawing/2014/main" id="{BDCAE398-C3F1-F433-3D7F-953DE1200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3" r="16601" b="1"/>
          <a:stretch/>
        </p:blipFill>
        <p:spPr>
          <a:xfrm>
            <a:off x="4646531" y="2164556"/>
            <a:ext cx="3244398" cy="34182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C80C85-3505-4D1E-9BA0-022639AFDB6B}"/>
              </a:ext>
            </a:extLst>
          </p:cNvPr>
          <p:cNvSpPr txBox="1"/>
          <p:nvPr/>
        </p:nvSpPr>
        <p:spPr>
          <a:xfrm>
            <a:off x="4646531" y="1098550"/>
            <a:ext cx="2445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question(s) would you ask about these images?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4486F-6270-FBFC-375D-1C4A5BCCDF18}"/>
              </a:ext>
            </a:extLst>
          </p:cNvPr>
          <p:cNvSpPr txBox="1"/>
          <p:nvPr/>
        </p:nvSpPr>
        <p:spPr>
          <a:xfrm>
            <a:off x="7925726" y="2278856"/>
            <a:ext cx="1039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Who?</a:t>
            </a:r>
          </a:p>
          <a:p>
            <a:r>
              <a:rPr lang="en-GB" dirty="0"/>
              <a:t>What? </a:t>
            </a:r>
          </a:p>
          <a:p>
            <a:r>
              <a:rPr lang="en-GB" dirty="0"/>
              <a:t>When?</a:t>
            </a:r>
          </a:p>
          <a:p>
            <a:r>
              <a:rPr lang="en-GB" dirty="0"/>
              <a:t>Where?</a:t>
            </a:r>
          </a:p>
          <a:p>
            <a:r>
              <a:rPr lang="en-GB" dirty="0"/>
              <a:t>Why?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7686E-6BC5-D5F0-EE36-8931E92B1CD7}"/>
              </a:ext>
            </a:extLst>
          </p:cNvPr>
          <p:cNvSpPr txBox="1"/>
          <p:nvPr/>
        </p:nvSpPr>
        <p:spPr>
          <a:xfrm>
            <a:off x="241298" y="5618277"/>
            <a:ext cx="735789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50" i="1" dirty="0"/>
              <a:t>Various images of pink lakes © Mikhail </a:t>
            </a:r>
            <a:r>
              <a:rPr lang="en-GB" sz="750" i="1" dirty="0" err="1"/>
              <a:t>Nilov</a:t>
            </a:r>
            <a:r>
              <a:rPr lang="en-GB" sz="750" i="1" dirty="0"/>
              <a:t>, Pexels</a:t>
            </a:r>
          </a:p>
        </p:txBody>
      </p:sp>
      <p:pic>
        <p:nvPicPr>
          <p:cNvPr id="2" name="Picture 1" descr="A close up of a logo&#10;&#10;AI-generated content may be incorrect.">
            <a:extLst>
              <a:ext uri="{FF2B5EF4-FFF2-40B4-BE49-F238E27FC236}">
                <a16:creationId xmlns:a16="http://schemas.microsoft.com/office/drawing/2014/main" id="{55D794B1-6080-9B73-CE1F-272A19EE5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3" y="5618277"/>
            <a:ext cx="2050211" cy="10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1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37D2-44F4-EC67-C9A5-CB717D7C6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54C0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Pink Lakes of Oman - 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F9AF8-FC18-01E8-CF1D-C94FC0E16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70883"/>
            <a:ext cx="6400800" cy="2174341"/>
          </a:xfrm>
        </p:spPr>
        <p:txBody>
          <a:bodyPr>
            <a:normAutofit/>
          </a:bodyPr>
          <a:lstStyle/>
          <a:p>
            <a:r>
              <a:rPr lang="en-GB" sz="2000" dirty="0"/>
              <a:t>Learning Goals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Describe the location of the pink lakes in Oman.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Sequence the formation of the pink lakes in Oman.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Interpret digital maps to identify human and physical features surrounding the pink lakes of Oman.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EEA32-8CD7-C3EE-D048-9E5D1DC2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6016" y="2346949"/>
            <a:ext cx="3423805" cy="307658"/>
          </a:xfrm>
        </p:spPr>
        <p:txBody>
          <a:bodyPr/>
          <a:lstStyle/>
          <a:p>
            <a:fld id="{B0E7EDCD-EC78-46D1-ADC6-B8D3061322FB}" type="datetime2">
              <a:rPr lang="en-GB" sz="2000"/>
              <a:t>Friday, 07 March 2025</a:t>
            </a:fld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3C8EC1A6-46B8-83AB-C928-E64FA892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3" y="5618277"/>
            <a:ext cx="2050211" cy="10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897E36-D94C-B872-BA9C-98016F1ECC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1415B"/>
          </a:solidFill>
        </p:spPr>
        <p:txBody>
          <a:bodyPr anchor="ctr"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Where are the Pink Lakes of Oman and what are they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E9706-5D55-96C9-DB32-FB7A369B2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1" y="1988840"/>
            <a:ext cx="8282881" cy="3959225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1415B"/>
              </a:buClr>
              <a:buFont typeface="Arial" panose="020B0604020202020204" pitchFamily="34" charset="0"/>
              <a:buChar char="•"/>
            </a:pPr>
            <a:r>
              <a:rPr lang="en-GB" dirty="0"/>
              <a:t>Using the map, locate the pink lakes on your base map. Make sure you label it.</a:t>
            </a:r>
          </a:p>
          <a:p>
            <a:pPr>
              <a:buClr>
                <a:srgbClr val="01415B"/>
              </a:buClr>
              <a:buFont typeface="Arial" panose="020B0604020202020204" pitchFamily="34" charset="0"/>
              <a:buChar char="•"/>
            </a:pPr>
            <a:r>
              <a:rPr lang="en-GB" dirty="0"/>
              <a:t>Next, add key physical and human features such 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Nearby roads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sea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Any nearby settlements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Other landscapes you might see on the map i.e. mountains, rivers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Neighbouring countries (UAE, Saudi Arabia and Yemen)</a:t>
            </a:r>
          </a:p>
          <a:p>
            <a:pPr>
              <a:buClr>
                <a:srgbClr val="01415B"/>
              </a:buClr>
              <a:buFont typeface="Arial" panose="020B0604020202020204" pitchFamily="34" charset="0"/>
              <a:buChar char="•"/>
            </a:pPr>
            <a:r>
              <a:rPr lang="en-GB" dirty="0"/>
              <a:t>Finally, look at a street level view of the lakes and describe the landscape (is it flat? Hilly, dry, wet, smooth etc). 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FBF6F955-2E6E-924B-554F-148398662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3" y="5618277"/>
            <a:ext cx="2050211" cy="1074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D9B668-50F4-608D-1349-7E00F316D1FA}"/>
              </a:ext>
            </a:extLst>
          </p:cNvPr>
          <p:cNvSpPr txBox="1"/>
          <p:nvPr/>
        </p:nvSpPr>
        <p:spPr>
          <a:xfrm>
            <a:off x="2771800" y="5618277"/>
            <a:ext cx="58326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1415B"/>
              </a:buClr>
            </a:pPr>
            <a:r>
              <a:rPr lang="en-GB" sz="2200" dirty="0"/>
              <a:t>Challenge: What do you think the pink lakes are and how do you think they are formed? </a:t>
            </a:r>
          </a:p>
        </p:txBody>
      </p:sp>
    </p:spTree>
    <p:extLst>
      <p:ext uri="{BB962C8B-B14F-4D97-AF65-F5344CB8AC3E}">
        <p14:creationId xmlns:p14="http://schemas.microsoft.com/office/powerpoint/2010/main" val="212964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BA82-695D-B3E6-B5F4-A03FD61FDDE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B70005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How are pink lakes formed?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898F5-6AA0-5FE1-B87E-74C060E15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644670"/>
            <a:ext cx="8501111" cy="2592561"/>
          </a:xfrm>
        </p:spPr>
        <p:txBody>
          <a:bodyPr>
            <a:noAutofit/>
          </a:bodyPr>
          <a:lstStyle/>
          <a:p>
            <a:pPr>
              <a:buClr>
                <a:srgbClr val="B70005"/>
              </a:buClr>
            </a:pPr>
            <a:r>
              <a:rPr lang="en-GB" sz="1800" dirty="0"/>
              <a:t>There are many pink lakes around the world and the thing they have in common is that they are all in places with </a:t>
            </a:r>
            <a:r>
              <a:rPr lang="en-GB" sz="1800" b="1" dirty="0"/>
              <a:t>warm</a:t>
            </a:r>
            <a:r>
              <a:rPr lang="en-GB" sz="1800" dirty="0"/>
              <a:t> and </a:t>
            </a:r>
            <a:r>
              <a:rPr lang="en-GB" sz="1800" b="1" dirty="0"/>
              <a:t>dry</a:t>
            </a:r>
            <a:r>
              <a:rPr lang="en-GB" sz="1800" dirty="0"/>
              <a:t> climates. </a:t>
            </a:r>
          </a:p>
          <a:p>
            <a:pPr>
              <a:buClr>
                <a:srgbClr val="B70005"/>
              </a:buClr>
            </a:pPr>
            <a:r>
              <a:rPr lang="en-GB" sz="1800" dirty="0"/>
              <a:t>This climate makes the perfect conditions for the </a:t>
            </a:r>
            <a:r>
              <a:rPr lang="en-GB" sz="1800" b="1" dirty="0"/>
              <a:t>evaporation</a:t>
            </a:r>
            <a:r>
              <a:rPr lang="en-GB" sz="1800" dirty="0"/>
              <a:t> of the fresh water found in the lakes. </a:t>
            </a:r>
          </a:p>
          <a:p>
            <a:pPr>
              <a:buClr>
                <a:srgbClr val="B70005"/>
              </a:buClr>
            </a:pPr>
            <a:r>
              <a:rPr lang="en-GB" sz="1800" dirty="0"/>
              <a:t>Because of this evaporation, salt lakes can be over </a:t>
            </a:r>
            <a:r>
              <a:rPr lang="en-GB" sz="1800" b="1" dirty="0"/>
              <a:t>10 times</a:t>
            </a:r>
            <a:r>
              <a:rPr lang="en-GB" sz="1800" dirty="0"/>
              <a:t> saltier than the sea. </a:t>
            </a:r>
          </a:p>
          <a:p>
            <a:pPr>
              <a:buClr>
                <a:srgbClr val="B70005"/>
              </a:buClr>
            </a:pPr>
            <a:r>
              <a:rPr lang="en-GB" sz="1800" dirty="0"/>
              <a:t>They turn pink due to a particular </a:t>
            </a:r>
            <a:r>
              <a:rPr lang="en-GB" sz="1800" b="1" dirty="0"/>
              <a:t>algae</a:t>
            </a:r>
            <a:r>
              <a:rPr lang="en-GB" sz="1800" dirty="0"/>
              <a:t> living in the water which, when there is less water, pumps out a pink </a:t>
            </a:r>
            <a:r>
              <a:rPr lang="en-GB" sz="1800" b="1" dirty="0"/>
              <a:t>pigment</a:t>
            </a:r>
            <a:r>
              <a:rPr lang="en-GB" sz="1800" dirty="0"/>
              <a:t> to help protect it from harmful </a:t>
            </a:r>
            <a:r>
              <a:rPr lang="en-GB" sz="1800" b="1" dirty="0"/>
              <a:t>UV</a:t>
            </a:r>
            <a:r>
              <a:rPr lang="en-GB" sz="1800" dirty="0"/>
              <a:t> rays. </a:t>
            </a:r>
          </a:p>
          <a:p>
            <a:pPr>
              <a:buClr>
                <a:srgbClr val="B70005"/>
              </a:buClr>
            </a:pPr>
            <a:r>
              <a:rPr lang="en-GB" sz="1800" dirty="0"/>
              <a:t>There is also a </a:t>
            </a:r>
            <a:r>
              <a:rPr lang="en-GB" sz="1800" b="1" dirty="0"/>
              <a:t>bacteria </a:t>
            </a:r>
            <a:r>
              <a:rPr lang="en-GB" sz="1800" dirty="0"/>
              <a:t>which also fills with this pink pigment.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6F9DCA-B28C-8BE4-8EE0-A6A929931382}"/>
              </a:ext>
            </a:extLst>
          </p:cNvPr>
          <p:cNvSpPr txBox="1"/>
          <p:nvPr/>
        </p:nvSpPr>
        <p:spPr>
          <a:xfrm>
            <a:off x="195303" y="1815002"/>
            <a:ext cx="3716079" cy="646331"/>
          </a:xfrm>
          <a:custGeom>
            <a:avLst/>
            <a:gdLst>
              <a:gd name="connsiteX0" fmla="*/ 0 w 3716079"/>
              <a:gd name="connsiteY0" fmla="*/ 0 h 646331"/>
              <a:gd name="connsiteX1" fmla="*/ 656507 w 3716079"/>
              <a:gd name="connsiteY1" fmla="*/ 0 h 646331"/>
              <a:gd name="connsiteX2" fmla="*/ 1238693 w 3716079"/>
              <a:gd name="connsiteY2" fmla="*/ 0 h 646331"/>
              <a:gd name="connsiteX3" fmla="*/ 1858040 w 3716079"/>
              <a:gd name="connsiteY3" fmla="*/ 0 h 646331"/>
              <a:gd name="connsiteX4" fmla="*/ 2365904 w 3716079"/>
              <a:gd name="connsiteY4" fmla="*/ 0 h 646331"/>
              <a:gd name="connsiteX5" fmla="*/ 2873768 w 3716079"/>
              <a:gd name="connsiteY5" fmla="*/ 0 h 646331"/>
              <a:gd name="connsiteX6" fmla="*/ 3716079 w 3716079"/>
              <a:gd name="connsiteY6" fmla="*/ 0 h 646331"/>
              <a:gd name="connsiteX7" fmla="*/ 3716079 w 3716079"/>
              <a:gd name="connsiteY7" fmla="*/ 646331 h 646331"/>
              <a:gd name="connsiteX8" fmla="*/ 3059572 w 3716079"/>
              <a:gd name="connsiteY8" fmla="*/ 646331 h 646331"/>
              <a:gd name="connsiteX9" fmla="*/ 2403064 w 3716079"/>
              <a:gd name="connsiteY9" fmla="*/ 646331 h 646331"/>
              <a:gd name="connsiteX10" fmla="*/ 1709396 w 3716079"/>
              <a:gd name="connsiteY10" fmla="*/ 646331 h 646331"/>
              <a:gd name="connsiteX11" fmla="*/ 1201532 w 3716079"/>
              <a:gd name="connsiteY11" fmla="*/ 646331 h 646331"/>
              <a:gd name="connsiteX12" fmla="*/ 619346 w 3716079"/>
              <a:gd name="connsiteY12" fmla="*/ 646331 h 646331"/>
              <a:gd name="connsiteX13" fmla="*/ 0 w 3716079"/>
              <a:gd name="connsiteY13" fmla="*/ 646331 h 646331"/>
              <a:gd name="connsiteX14" fmla="*/ 0 w 3716079"/>
              <a:gd name="connsiteY1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16079" h="646331" extrusionOk="0">
                <a:moveTo>
                  <a:pt x="0" y="0"/>
                </a:moveTo>
                <a:cubicBezTo>
                  <a:pt x="224085" y="-2706"/>
                  <a:pt x="447094" y="26079"/>
                  <a:pt x="656507" y="0"/>
                </a:cubicBezTo>
                <a:cubicBezTo>
                  <a:pt x="865920" y="-26079"/>
                  <a:pt x="993797" y="6810"/>
                  <a:pt x="1238693" y="0"/>
                </a:cubicBezTo>
                <a:cubicBezTo>
                  <a:pt x="1483589" y="-6810"/>
                  <a:pt x="1632559" y="-25826"/>
                  <a:pt x="1858040" y="0"/>
                </a:cubicBezTo>
                <a:cubicBezTo>
                  <a:pt x="2083521" y="25826"/>
                  <a:pt x="2177812" y="9502"/>
                  <a:pt x="2365904" y="0"/>
                </a:cubicBezTo>
                <a:cubicBezTo>
                  <a:pt x="2553996" y="-9502"/>
                  <a:pt x="2695943" y="-7325"/>
                  <a:pt x="2873768" y="0"/>
                </a:cubicBezTo>
                <a:cubicBezTo>
                  <a:pt x="3051593" y="7325"/>
                  <a:pt x="3317330" y="25324"/>
                  <a:pt x="3716079" y="0"/>
                </a:cubicBezTo>
                <a:cubicBezTo>
                  <a:pt x="3736573" y="215911"/>
                  <a:pt x="3687678" y="352294"/>
                  <a:pt x="3716079" y="646331"/>
                </a:cubicBezTo>
                <a:cubicBezTo>
                  <a:pt x="3426895" y="668351"/>
                  <a:pt x="3256579" y="676014"/>
                  <a:pt x="3059572" y="646331"/>
                </a:cubicBezTo>
                <a:cubicBezTo>
                  <a:pt x="2862565" y="616648"/>
                  <a:pt x="2662013" y="635226"/>
                  <a:pt x="2403064" y="646331"/>
                </a:cubicBezTo>
                <a:cubicBezTo>
                  <a:pt x="2144115" y="657436"/>
                  <a:pt x="2022986" y="616609"/>
                  <a:pt x="1709396" y="646331"/>
                </a:cubicBezTo>
                <a:cubicBezTo>
                  <a:pt x="1395806" y="676053"/>
                  <a:pt x="1317258" y="649251"/>
                  <a:pt x="1201532" y="646331"/>
                </a:cubicBezTo>
                <a:cubicBezTo>
                  <a:pt x="1085806" y="643411"/>
                  <a:pt x="851159" y="642510"/>
                  <a:pt x="619346" y="646331"/>
                </a:cubicBezTo>
                <a:cubicBezTo>
                  <a:pt x="387533" y="650152"/>
                  <a:pt x="149852" y="625170"/>
                  <a:pt x="0" y="646331"/>
                </a:cubicBezTo>
                <a:cubicBezTo>
                  <a:pt x="21689" y="327352"/>
                  <a:pt x="14667" y="13387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B70005"/>
            </a:solidFill>
            <a:extLst>
              <a:ext uri="{C807C97D-BFC1-408E-A445-0C87EB9F89A2}">
                <ask:lineSketchStyleProps xmlns:ask="http://schemas.microsoft.com/office/drawing/2018/sketchyshapes" sd="40284699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When lakes are turning pink, they produce a smell like spoiled eggs!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13EFE-FE2A-DBD1-36F3-447D711844E9}"/>
              </a:ext>
            </a:extLst>
          </p:cNvPr>
          <p:cNvSpPr txBox="1"/>
          <p:nvPr/>
        </p:nvSpPr>
        <p:spPr>
          <a:xfrm>
            <a:off x="5206835" y="5610207"/>
            <a:ext cx="3689812" cy="923330"/>
          </a:xfrm>
          <a:custGeom>
            <a:avLst/>
            <a:gdLst>
              <a:gd name="connsiteX0" fmla="*/ 0 w 3689812"/>
              <a:gd name="connsiteY0" fmla="*/ 0 h 923330"/>
              <a:gd name="connsiteX1" fmla="*/ 541172 w 3689812"/>
              <a:gd name="connsiteY1" fmla="*/ 0 h 923330"/>
              <a:gd name="connsiteX2" fmla="*/ 1229937 w 3689812"/>
              <a:gd name="connsiteY2" fmla="*/ 0 h 923330"/>
              <a:gd name="connsiteX3" fmla="*/ 1771110 w 3689812"/>
              <a:gd name="connsiteY3" fmla="*/ 0 h 923330"/>
              <a:gd name="connsiteX4" fmla="*/ 2386078 w 3689812"/>
              <a:gd name="connsiteY4" fmla="*/ 0 h 923330"/>
              <a:gd name="connsiteX5" fmla="*/ 3074843 w 3689812"/>
              <a:gd name="connsiteY5" fmla="*/ 0 h 923330"/>
              <a:gd name="connsiteX6" fmla="*/ 3689812 w 3689812"/>
              <a:gd name="connsiteY6" fmla="*/ 0 h 923330"/>
              <a:gd name="connsiteX7" fmla="*/ 3689812 w 3689812"/>
              <a:gd name="connsiteY7" fmla="*/ 480132 h 923330"/>
              <a:gd name="connsiteX8" fmla="*/ 3689812 w 3689812"/>
              <a:gd name="connsiteY8" fmla="*/ 923330 h 923330"/>
              <a:gd name="connsiteX9" fmla="*/ 3148640 w 3689812"/>
              <a:gd name="connsiteY9" fmla="*/ 923330 h 923330"/>
              <a:gd name="connsiteX10" fmla="*/ 2607467 w 3689812"/>
              <a:gd name="connsiteY10" fmla="*/ 923330 h 923330"/>
              <a:gd name="connsiteX11" fmla="*/ 2029397 w 3689812"/>
              <a:gd name="connsiteY11" fmla="*/ 923330 h 923330"/>
              <a:gd name="connsiteX12" fmla="*/ 1451326 w 3689812"/>
              <a:gd name="connsiteY12" fmla="*/ 923330 h 923330"/>
              <a:gd name="connsiteX13" fmla="*/ 910154 w 3689812"/>
              <a:gd name="connsiteY13" fmla="*/ 923330 h 923330"/>
              <a:gd name="connsiteX14" fmla="*/ 0 w 3689812"/>
              <a:gd name="connsiteY14" fmla="*/ 923330 h 923330"/>
              <a:gd name="connsiteX15" fmla="*/ 0 w 3689812"/>
              <a:gd name="connsiteY15" fmla="*/ 443198 h 923330"/>
              <a:gd name="connsiteX16" fmla="*/ 0 w 3689812"/>
              <a:gd name="connsiteY16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9812" h="923330" extrusionOk="0">
                <a:moveTo>
                  <a:pt x="0" y="0"/>
                </a:moveTo>
                <a:cubicBezTo>
                  <a:pt x="122138" y="-15466"/>
                  <a:pt x="422460" y="330"/>
                  <a:pt x="541172" y="0"/>
                </a:cubicBezTo>
                <a:cubicBezTo>
                  <a:pt x="659884" y="-330"/>
                  <a:pt x="1079278" y="-9994"/>
                  <a:pt x="1229937" y="0"/>
                </a:cubicBezTo>
                <a:cubicBezTo>
                  <a:pt x="1380597" y="9994"/>
                  <a:pt x="1508556" y="-1764"/>
                  <a:pt x="1771110" y="0"/>
                </a:cubicBezTo>
                <a:cubicBezTo>
                  <a:pt x="2033664" y="1764"/>
                  <a:pt x="2118263" y="-9964"/>
                  <a:pt x="2386078" y="0"/>
                </a:cubicBezTo>
                <a:cubicBezTo>
                  <a:pt x="2653893" y="9964"/>
                  <a:pt x="2933776" y="-5440"/>
                  <a:pt x="3074843" y="0"/>
                </a:cubicBezTo>
                <a:cubicBezTo>
                  <a:pt x="3215910" y="5440"/>
                  <a:pt x="3522099" y="-18538"/>
                  <a:pt x="3689812" y="0"/>
                </a:cubicBezTo>
                <a:cubicBezTo>
                  <a:pt x="3688339" y="151396"/>
                  <a:pt x="3688651" y="290829"/>
                  <a:pt x="3689812" y="480132"/>
                </a:cubicBezTo>
                <a:cubicBezTo>
                  <a:pt x="3690973" y="669435"/>
                  <a:pt x="3692442" y="717327"/>
                  <a:pt x="3689812" y="923330"/>
                </a:cubicBezTo>
                <a:cubicBezTo>
                  <a:pt x="3577562" y="928602"/>
                  <a:pt x="3378094" y="927062"/>
                  <a:pt x="3148640" y="923330"/>
                </a:cubicBezTo>
                <a:cubicBezTo>
                  <a:pt x="2919186" y="919598"/>
                  <a:pt x="2818250" y="933211"/>
                  <a:pt x="2607467" y="923330"/>
                </a:cubicBezTo>
                <a:cubicBezTo>
                  <a:pt x="2396684" y="913449"/>
                  <a:pt x="2278135" y="900402"/>
                  <a:pt x="2029397" y="923330"/>
                </a:cubicBezTo>
                <a:cubicBezTo>
                  <a:pt x="1780659" y="946259"/>
                  <a:pt x="1607354" y="901968"/>
                  <a:pt x="1451326" y="923330"/>
                </a:cubicBezTo>
                <a:cubicBezTo>
                  <a:pt x="1295298" y="944692"/>
                  <a:pt x="1177125" y="924233"/>
                  <a:pt x="910154" y="923330"/>
                </a:cubicBezTo>
                <a:cubicBezTo>
                  <a:pt x="643183" y="922427"/>
                  <a:pt x="308604" y="879550"/>
                  <a:pt x="0" y="923330"/>
                </a:cubicBezTo>
                <a:cubicBezTo>
                  <a:pt x="451" y="785811"/>
                  <a:pt x="-14212" y="658034"/>
                  <a:pt x="0" y="443198"/>
                </a:cubicBezTo>
                <a:cubicBezTo>
                  <a:pt x="14212" y="228362"/>
                  <a:pt x="-17601" y="10917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B70005"/>
            </a:solidFill>
            <a:extLst>
              <a:ext uri="{C807C97D-BFC1-408E-A445-0C87EB9F89A2}">
                <ask:lineSketchStyleProps xmlns:ask="http://schemas.microsoft.com/office/drawing/2018/sketchyshapes" sd="19224420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 same pigment in the lakes is the same pigment which gives red cabbage their colour.</a:t>
            </a:r>
          </a:p>
        </p:txBody>
      </p:sp>
      <p:pic>
        <p:nvPicPr>
          <p:cNvPr id="8" name="Picture 7" descr="A close up of a logo&#10;&#10;AI-generated content may be incorrect.">
            <a:extLst>
              <a:ext uri="{FF2B5EF4-FFF2-40B4-BE49-F238E27FC236}">
                <a16:creationId xmlns:a16="http://schemas.microsoft.com/office/drawing/2014/main" id="{57F93683-06D3-6914-E89F-F6D8AA737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3" y="5618277"/>
            <a:ext cx="2050211" cy="10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489934-6E75-77C0-F17A-EEE6ED60D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I know now?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D8A60-7D09-54BE-A101-CE30EFE2F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98175"/>
            <a:ext cx="6400800" cy="17526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answer any of the questions you asked at the start of the lesson? </a:t>
            </a: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E7EA9CB2-1E33-2582-B187-F8CDD1970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3" y="5618277"/>
            <a:ext cx="2050211" cy="10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97056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B09AEAC5F5243A0949F91B324FB69" ma:contentTypeVersion="18" ma:contentTypeDescription="Create a new document." ma:contentTypeScope="" ma:versionID="80b6d4c330bd052135854d6547464b9e">
  <xsd:schema xmlns:xsd="http://www.w3.org/2001/XMLSchema" xmlns:xs="http://www.w3.org/2001/XMLSchema" xmlns:p="http://schemas.microsoft.com/office/2006/metadata/properties" xmlns:ns2="cd97f3f7-55af-4798-b3a1-fe70b13b3c36" xmlns:ns3="0515a49c-d695-4170-b908-46c0a4a404c6" targetNamespace="http://schemas.microsoft.com/office/2006/metadata/properties" ma:root="true" ma:fieldsID="612ded6ac3ecb0adab5874307195783d" ns2:_="" ns3:_="">
    <xsd:import namespace="cd97f3f7-55af-4798-b3a1-fe70b13b3c36"/>
    <xsd:import namespace="0515a49c-d695-4170-b908-46c0a4a40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7f3f7-55af-4798-b3a1-fe70b13b3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8661125-99c8-487d-84bf-1ca27cde5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5a49c-d695-4170-b908-46c0a4a40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ec90089-538b-4d2c-8a1d-ff12a2002a92}" ma:internalName="TaxCatchAll" ma:showField="CatchAllData" ma:web="0515a49c-d695-4170-b908-46c0a4a404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15a49c-d695-4170-b908-46c0a4a404c6" xsi:nil="true"/>
    <lcf76f155ced4ddcb4097134ff3c332f xmlns="cd97f3f7-55af-4798-b3a1-fe70b13b3c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59D8D3-11D4-4D22-A938-C41BF69FD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7f3f7-55af-4798-b3a1-fe70b13b3c36"/>
    <ds:schemaRef ds:uri="0515a49c-d695-4170-b908-46c0a4a40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CB5070-F146-4A7B-AC75-1410A7E76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D20903-DC9D-43E6-BCF7-2B94FC845333}">
  <ds:schemaRefs>
    <ds:schemaRef ds:uri="http://schemas.microsoft.com/office/2006/metadata/properties"/>
    <ds:schemaRef ds:uri="http://schemas.microsoft.com/office/infopath/2007/PartnerControls"/>
    <ds:schemaRef ds:uri="0515a49c-d695-4170-b908-46c0a4a404c6"/>
    <ds:schemaRef ds:uri="cd97f3f7-55af-4798-b3a1-fe70b13b3c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12</TotalTime>
  <Words>371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Helvetica</vt:lpstr>
      <vt:lpstr>Times New Roman</vt:lpstr>
      <vt:lpstr>Wingdings</vt:lpstr>
      <vt:lpstr>RGS-IBG master slide</vt:lpstr>
      <vt:lpstr>PowerPoint Presentation</vt:lpstr>
      <vt:lpstr>Pink Lakes of Oman - Formation</vt:lpstr>
      <vt:lpstr>Where are the Pink Lakes of Oman and what are they like?</vt:lpstr>
      <vt:lpstr>How are pink lakes formed?</vt:lpstr>
      <vt:lpstr>What do I know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Rachel Owen</dc:creator>
  <cp:lastModifiedBy>Rachel Owen</cp:lastModifiedBy>
  <cp:revision>1</cp:revision>
  <dcterms:created xsi:type="dcterms:W3CDTF">2024-05-31T14:53:15Z</dcterms:created>
  <dcterms:modified xsi:type="dcterms:W3CDTF">2025-03-07T14:10:45Z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0x010100758B09AEAC5F5243A0949F91B324FB69</vt:lpwstr>
  </property>
  <property fmtid="{D5CDD505-2E9C-101B-9397-08002B2CF9AE}" pid="3" name="MediaServiceImageTags">
    <vt:lpwstr/>
  </property>
</Properties>
</file>