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299" r:id="rId2"/>
    <p:sldId id="292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15B"/>
    <a:srgbClr val="99B3BD"/>
    <a:srgbClr val="33738D"/>
    <a:srgbClr val="ABB033"/>
    <a:srgbClr val="979C1F"/>
    <a:srgbClr val="1F5F79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>
      <p:cViewPr varScale="1">
        <p:scale>
          <a:sx n="69" d="100"/>
          <a:sy n="69" d="100"/>
        </p:scale>
        <p:origin x="1332" y="60"/>
      </p:cViewPr>
      <p:guideLst>
        <p:guide orient="horz" pos="119"/>
        <p:guide pos="93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CED62-5C8C-4585-84D3-EBCBD3C31BCE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F3412-E555-46F0-B4DB-EE5E8A1BC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18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35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36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endParaRPr lang="en-US" altLang="en-US" sz="3200" b="1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8DD23C-B289-458B-BEA8-A687D1D2DD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5900" y="1844675"/>
            <a:ext cx="3429000" cy="4175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600"/>
              <a:t> </a:t>
            </a:r>
            <a:endParaRPr lang="en-US" altLang="en-US" sz="260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9" name="Text Box 10">
            <a:extLst>
              <a:ext uri="{FF2B5EF4-FFF2-40B4-BE49-F238E27FC236}">
                <a16:creationId xmlns:a16="http://schemas.microsoft.com/office/drawing/2014/main" id="{7C5A710A-7FAC-4CA3-BCAE-3AF2AAD63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93223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633" y="3332072"/>
            <a:ext cx="501073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Indicators of Globalisation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Indicators </a:t>
            </a:r>
            <a:r>
              <a:rPr lang="en-GB" altLang="en-US" sz="2800" b="1">
                <a:solidFill>
                  <a:schemeClr val="bg1"/>
                </a:solidFill>
              </a:rPr>
              <a:t>of Globalisation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C4F641-F493-4567-A7DA-11CFF98AEA01}"/>
              </a:ext>
            </a:extLst>
          </p:cNvPr>
          <p:cNvSpPr>
            <a:spLocks noChangeAspect="1"/>
          </p:cNvSpPr>
          <p:nvPr/>
        </p:nvSpPr>
        <p:spPr>
          <a:xfrm>
            <a:off x="1259632" y="1984065"/>
            <a:ext cx="2088232" cy="1440160"/>
          </a:xfrm>
          <a:prstGeom prst="rect">
            <a:avLst/>
          </a:prstGeom>
          <a:solidFill>
            <a:srgbClr val="99B3BD"/>
          </a:solidFill>
          <a:ln w="38100">
            <a:solidFill>
              <a:srgbClr val="014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1415B"/>
                </a:solidFill>
              </a:rPr>
              <a:t>Trade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F51EDA-E42C-47C3-B128-0E4FE4726D01}"/>
              </a:ext>
            </a:extLst>
          </p:cNvPr>
          <p:cNvSpPr>
            <a:spLocks noChangeAspect="1"/>
          </p:cNvSpPr>
          <p:nvPr/>
        </p:nvSpPr>
        <p:spPr>
          <a:xfrm>
            <a:off x="3518351" y="1984065"/>
            <a:ext cx="2088232" cy="1440160"/>
          </a:xfrm>
          <a:prstGeom prst="rect">
            <a:avLst/>
          </a:prstGeom>
          <a:solidFill>
            <a:srgbClr val="99B3BD"/>
          </a:solidFill>
          <a:ln w="38100">
            <a:solidFill>
              <a:srgbClr val="014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1415B"/>
                </a:solidFill>
              </a:rPr>
              <a:t>TNCs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FABF7D-FEE8-4B7C-AF11-1D7C5FFEB325}"/>
              </a:ext>
            </a:extLst>
          </p:cNvPr>
          <p:cNvSpPr>
            <a:spLocks noChangeAspect="1"/>
          </p:cNvSpPr>
          <p:nvPr/>
        </p:nvSpPr>
        <p:spPr>
          <a:xfrm>
            <a:off x="5777070" y="1984065"/>
            <a:ext cx="2088232" cy="1440160"/>
          </a:xfrm>
          <a:prstGeom prst="rect">
            <a:avLst/>
          </a:prstGeom>
          <a:solidFill>
            <a:srgbClr val="99B3BD"/>
          </a:solidFill>
          <a:ln w="38100">
            <a:solidFill>
              <a:srgbClr val="014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1415B"/>
                </a:solidFill>
              </a:rPr>
              <a:t>Migration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5A608B-79BE-4716-A49B-2359F32D61C2}"/>
              </a:ext>
            </a:extLst>
          </p:cNvPr>
          <p:cNvSpPr>
            <a:spLocks noChangeAspect="1"/>
          </p:cNvSpPr>
          <p:nvPr/>
        </p:nvSpPr>
        <p:spPr>
          <a:xfrm>
            <a:off x="2483768" y="3573016"/>
            <a:ext cx="2088232" cy="1440160"/>
          </a:xfrm>
          <a:prstGeom prst="rect">
            <a:avLst/>
          </a:prstGeom>
          <a:solidFill>
            <a:srgbClr val="99B3BD"/>
          </a:solidFill>
          <a:ln w="38100">
            <a:solidFill>
              <a:srgbClr val="014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1415B"/>
                </a:solidFill>
              </a:rPr>
              <a:t>Communication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D8392A-6EBC-49A8-918A-8C7B2D491687}"/>
              </a:ext>
            </a:extLst>
          </p:cNvPr>
          <p:cNvSpPr>
            <a:spLocks noChangeAspect="1"/>
          </p:cNvSpPr>
          <p:nvPr/>
        </p:nvSpPr>
        <p:spPr>
          <a:xfrm>
            <a:off x="4716016" y="3573016"/>
            <a:ext cx="2088232" cy="1440160"/>
          </a:xfrm>
          <a:prstGeom prst="rect">
            <a:avLst/>
          </a:prstGeom>
          <a:solidFill>
            <a:srgbClr val="99B3BD"/>
          </a:solidFill>
          <a:ln w="38100">
            <a:solidFill>
              <a:srgbClr val="014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1415B"/>
                </a:solidFill>
              </a:rPr>
              <a:t>Trade blocs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A6E448-6B97-4A46-BB5B-0DBA1C832FB2}"/>
              </a:ext>
            </a:extLst>
          </p:cNvPr>
          <p:cNvSpPr>
            <a:spLocks noChangeAspect="1"/>
          </p:cNvSpPr>
          <p:nvPr/>
        </p:nvSpPr>
        <p:spPr>
          <a:xfrm>
            <a:off x="6947619" y="3573016"/>
            <a:ext cx="2088232" cy="1440160"/>
          </a:xfrm>
          <a:prstGeom prst="rect">
            <a:avLst/>
          </a:prstGeom>
          <a:solidFill>
            <a:srgbClr val="99B3BD"/>
          </a:solidFill>
          <a:ln w="38100">
            <a:solidFill>
              <a:srgbClr val="014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1415B"/>
                </a:solidFill>
              </a:rPr>
              <a:t>Aid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D36FFE-E63F-4CDE-94C2-89B13218EFE0}"/>
              </a:ext>
            </a:extLst>
          </p:cNvPr>
          <p:cNvSpPr>
            <a:spLocks noChangeAspect="1"/>
          </p:cNvSpPr>
          <p:nvPr/>
        </p:nvSpPr>
        <p:spPr>
          <a:xfrm>
            <a:off x="251520" y="3573016"/>
            <a:ext cx="2088232" cy="1440160"/>
          </a:xfrm>
          <a:prstGeom prst="rect">
            <a:avLst/>
          </a:prstGeom>
          <a:solidFill>
            <a:srgbClr val="99B3BD"/>
          </a:solidFill>
          <a:ln w="38100">
            <a:solidFill>
              <a:srgbClr val="014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1415B"/>
                </a:solidFill>
              </a:rPr>
              <a:t>Multiculturalism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75D104-A292-4829-98B4-27808A4F202F}"/>
              </a:ext>
            </a:extLst>
          </p:cNvPr>
          <p:cNvSpPr>
            <a:spLocks noChangeAspect="1"/>
          </p:cNvSpPr>
          <p:nvPr/>
        </p:nvSpPr>
        <p:spPr>
          <a:xfrm>
            <a:off x="1331640" y="5161967"/>
            <a:ext cx="2088232" cy="1440160"/>
          </a:xfrm>
          <a:prstGeom prst="rect">
            <a:avLst/>
          </a:prstGeom>
          <a:solidFill>
            <a:srgbClr val="99B3BD"/>
          </a:solidFill>
          <a:ln w="38100">
            <a:solidFill>
              <a:srgbClr val="014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1415B"/>
                </a:solidFill>
              </a:rPr>
              <a:t>International Crime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FC5A72-1FF4-474C-B78E-93435E20FD83}"/>
              </a:ext>
            </a:extLst>
          </p:cNvPr>
          <p:cNvSpPr>
            <a:spLocks noChangeAspect="1"/>
          </p:cNvSpPr>
          <p:nvPr/>
        </p:nvSpPr>
        <p:spPr>
          <a:xfrm>
            <a:off x="3590359" y="5161967"/>
            <a:ext cx="2088232" cy="1440160"/>
          </a:xfrm>
          <a:prstGeom prst="rect">
            <a:avLst/>
          </a:prstGeom>
          <a:solidFill>
            <a:srgbClr val="99B3BD"/>
          </a:solidFill>
          <a:ln w="38100">
            <a:solidFill>
              <a:srgbClr val="014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1415B"/>
                </a:solidFill>
              </a:rPr>
              <a:t>Tourism</a:t>
            </a:r>
            <a:endParaRPr lang="en-GB" b="1" dirty="0">
              <a:solidFill>
                <a:srgbClr val="01415B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B8D66C-A865-44FE-85C8-0A8A9505E4C1}"/>
              </a:ext>
            </a:extLst>
          </p:cNvPr>
          <p:cNvSpPr>
            <a:spLocks noChangeAspect="1"/>
          </p:cNvSpPr>
          <p:nvPr/>
        </p:nvSpPr>
        <p:spPr>
          <a:xfrm>
            <a:off x="5849078" y="5161967"/>
            <a:ext cx="2088232" cy="1440160"/>
          </a:xfrm>
          <a:prstGeom prst="rect">
            <a:avLst/>
          </a:prstGeom>
          <a:solidFill>
            <a:srgbClr val="99B3BD"/>
          </a:solidFill>
          <a:ln w="38100">
            <a:solidFill>
              <a:srgbClr val="014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1415B"/>
                </a:solidFill>
              </a:rPr>
              <a:t>Music, Sports and 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110</TotalTime>
  <Words>31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Times New Roman</vt:lpstr>
      <vt:lpstr>Wingdings</vt:lpstr>
      <vt:lpstr>RGS-IBG Powerpoint template</vt:lpstr>
      <vt:lpstr>PowerPoint Presentation</vt:lpstr>
      <vt:lpstr> Indicators of Globalisation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24</cp:revision>
  <dcterms:created xsi:type="dcterms:W3CDTF">2014-09-17T13:27:11Z</dcterms:created>
  <dcterms:modified xsi:type="dcterms:W3CDTF">2018-03-13T22:58:48Z</dcterms:modified>
</cp:coreProperties>
</file>