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D0F5426-4C83-44A5-83A4-E27AE21EA063}">
  <a:tblStyle styleId="{8D0F5426-4C83-44A5-83A4-E27AE21EA0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{8D0F5426-4C83-44A5-83A4-E27AE21EA063}</a:tableStyleId>
              </a:tblPr>
              <a:tblGrid>
                <a:gridCol w="4776900"/>
                <a:gridCol w="1319100"/>
                <a:gridCol w="3048000"/>
              </a:tblGrid>
              <a:tr h="1116150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Name of project: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Issue being addressed: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Link to Sustainable Development Goals:</a:t>
                      </a:r>
                      <a:endParaRPr b="1"/>
                    </a:p>
                  </a:txBody>
                  <a:tcPr marT="91425" marB="91425" marR="91425" marL="91425"/>
                </a:tc>
                <a:tc hMerge="1"/>
                <a:tc hMerge="1"/>
              </a:tr>
              <a:tr h="439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Assessment criteria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Score (0-5)</a:t>
                      </a:r>
                      <a:endParaRPr b="1"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Comments</a:t>
                      </a:r>
                      <a:endParaRPr b="1" sz="1200"/>
                    </a:p>
                  </a:txBody>
                  <a:tcPr marT="91425" marB="91425" marR="91425" marL="91425"/>
                </a:tc>
              </a:tr>
              <a:tr h="1108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Does the project effectively address the issue presented?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-"/>
                      </a:pPr>
                      <a:r>
                        <a:rPr lang="en-GB" sz="1200"/>
                        <a:t>Has the issue been solved?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-"/>
                      </a:pPr>
                      <a:r>
                        <a:rPr lang="en-GB" sz="1200"/>
                        <a:t>Has this been achieved in a reasonable time frame?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1306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Is the project realistic?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-"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Do you think this is financially viable?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-"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Does it make use of technology that has been invented or may realistically be invented in the next 100 years?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1108625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Any other comments?</a:t>
                      </a:r>
                      <a:endParaRPr sz="1200"/>
                    </a:p>
                  </a:txBody>
                  <a:tcPr marT="91425" marB="91425" marR="91425" marL="91425"/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