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Arial Bold" panose="020B0704020202020204" pitchFamily="34" charset="0"/>
      <p:regular r:id="rId3"/>
      <p:bold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5" d="100"/>
          <a:sy n="65" d="100"/>
        </p:scale>
        <p:origin x="9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font" Target="fonts/font2.fntdata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7264051" y="3515389"/>
            <a:ext cx="3759898" cy="4114800"/>
          </a:xfrm>
          <a:custGeom>
            <a:avLst/>
            <a:gdLst/>
            <a:ahLst/>
            <a:cxnLst/>
            <a:rect l="l" t="t" r="r" b="b"/>
            <a:pathLst>
              <a:path w="3759898" h="4114800">
                <a:moveTo>
                  <a:pt x="0" y="0"/>
                </a:moveTo>
                <a:lnTo>
                  <a:pt x="3759898" y="0"/>
                </a:lnTo>
                <a:lnTo>
                  <a:pt x="375989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>
            <a:off x="15134731" y="567378"/>
            <a:ext cx="2601556" cy="1843901"/>
          </a:xfrm>
          <a:custGeom>
            <a:avLst/>
            <a:gdLst/>
            <a:ahLst/>
            <a:cxnLst/>
            <a:rect l="l" t="t" r="r" b="b"/>
            <a:pathLst>
              <a:path w="2601556" h="1843901">
                <a:moveTo>
                  <a:pt x="0" y="0"/>
                </a:moveTo>
                <a:lnTo>
                  <a:pt x="2601557" y="0"/>
                </a:lnTo>
                <a:lnTo>
                  <a:pt x="2601557" y="1843900"/>
                </a:lnTo>
                <a:lnTo>
                  <a:pt x="0" y="18439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>
            <a:off x="430131" y="8245375"/>
            <a:ext cx="3253329" cy="1705058"/>
          </a:xfrm>
          <a:custGeom>
            <a:avLst/>
            <a:gdLst/>
            <a:ahLst/>
            <a:cxnLst/>
            <a:rect l="l" t="t" r="r" b="b"/>
            <a:pathLst>
              <a:path w="3253329" h="1705058">
                <a:moveTo>
                  <a:pt x="0" y="0"/>
                </a:moveTo>
                <a:lnTo>
                  <a:pt x="3253330" y="0"/>
                </a:lnTo>
                <a:lnTo>
                  <a:pt x="3253330" y="1705058"/>
                </a:lnTo>
                <a:lnTo>
                  <a:pt x="0" y="170505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TextBox 5"/>
          <p:cNvSpPr txBox="1"/>
          <p:nvPr/>
        </p:nvSpPr>
        <p:spPr>
          <a:xfrm>
            <a:off x="5631135" y="434028"/>
            <a:ext cx="7025729" cy="6057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09"/>
              </a:lnSpc>
            </a:pPr>
            <a:r>
              <a:rPr lang="en-US" sz="31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would you pack in your rucksack?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543903" y="1832579"/>
            <a:ext cx="3587012" cy="50596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212121"/>
                </a:solidFill>
                <a:latin typeface="Arial"/>
                <a:ea typeface="Arial"/>
                <a:cs typeface="Arial"/>
                <a:sym typeface="Arial"/>
              </a:rPr>
              <a:t>Imagine that you are staying in the Sharqiya Sands for a week. You will not have access to any amenities such as running water, shelter, food, electricity, transport or a flushable toilet. </a:t>
            </a:r>
          </a:p>
          <a:p>
            <a:pPr algn="just">
              <a:lnSpc>
                <a:spcPts val="2520"/>
              </a:lnSpc>
            </a:pPr>
            <a:endParaRPr lang="en-US" sz="1800">
              <a:solidFill>
                <a:srgbClr val="21212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212121"/>
                </a:solidFill>
                <a:latin typeface="Arial"/>
                <a:ea typeface="Arial"/>
                <a:cs typeface="Arial"/>
                <a:sym typeface="Arial"/>
              </a:rPr>
              <a:t>Annotate around the rucksack image to write what you would pack. Add detail about how this would help you survive in the desert. </a:t>
            </a:r>
          </a:p>
          <a:p>
            <a:pPr algn="just">
              <a:lnSpc>
                <a:spcPts val="2520"/>
              </a:lnSpc>
            </a:pPr>
            <a:endParaRPr lang="en-US" sz="1800">
              <a:solidFill>
                <a:srgbClr val="21212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lnSpc>
                <a:spcPts val="2520"/>
              </a:lnSpc>
            </a:pPr>
            <a:r>
              <a:rPr lang="en-US" sz="1800" b="1">
                <a:solidFill>
                  <a:srgbClr val="212121"/>
                </a:solidFill>
                <a:latin typeface="Arial Bold"/>
                <a:ea typeface="Arial Bold"/>
                <a:cs typeface="Arial Bold"/>
                <a:sym typeface="Arial Bold"/>
              </a:rPr>
              <a:t>Challenge: </a:t>
            </a:r>
            <a:r>
              <a:rPr lang="en-US" sz="1800">
                <a:solidFill>
                  <a:srgbClr val="212121"/>
                </a:solidFill>
                <a:latin typeface="Arial"/>
                <a:ea typeface="Arial"/>
                <a:cs typeface="Arial"/>
                <a:sym typeface="Arial"/>
              </a:rPr>
              <a:t>If you had to prioritise one thing, what would it be and why?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B09AEAC5F5243A0949F91B324FB69" ma:contentTypeVersion="18" ma:contentTypeDescription="Create a new document." ma:contentTypeScope="" ma:versionID="80b6d4c330bd052135854d6547464b9e">
  <xsd:schema xmlns:xsd="http://www.w3.org/2001/XMLSchema" xmlns:xs="http://www.w3.org/2001/XMLSchema" xmlns:p="http://schemas.microsoft.com/office/2006/metadata/properties" xmlns:ns2="cd97f3f7-55af-4798-b3a1-fe70b13b3c36" xmlns:ns3="0515a49c-d695-4170-b908-46c0a4a404c6" targetNamespace="http://schemas.microsoft.com/office/2006/metadata/properties" ma:root="true" ma:fieldsID="612ded6ac3ecb0adab5874307195783d" ns2:_="" ns3:_="">
    <xsd:import namespace="cd97f3f7-55af-4798-b3a1-fe70b13b3c36"/>
    <xsd:import namespace="0515a49c-d695-4170-b908-46c0a4a404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7f3f7-55af-4798-b3a1-fe70b13b3c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8661125-99c8-487d-84bf-1ca27cde5d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5a49c-d695-4170-b908-46c0a4a404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ec90089-538b-4d2c-8a1d-ff12a2002a92}" ma:internalName="TaxCatchAll" ma:showField="CatchAllData" ma:web="0515a49c-d695-4170-b908-46c0a4a404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15a49c-d695-4170-b908-46c0a4a404c6" xsi:nil="true"/>
    <lcf76f155ced4ddcb4097134ff3c332f xmlns="cd97f3f7-55af-4798-b3a1-fe70b13b3c3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945C7B-B66E-4B81-9374-6DC36214E3E9}"/>
</file>

<file path=customXml/itemProps2.xml><?xml version="1.0" encoding="utf-8"?>
<ds:datastoreItem xmlns:ds="http://schemas.openxmlformats.org/officeDocument/2006/customXml" ds:itemID="{1231ECFC-E0F2-45F5-81E0-B67DF5295596}"/>
</file>

<file path=customXml/itemProps3.xml><?xml version="1.0" encoding="utf-8"?>
<ds:datastoreItem xmlns:ds="http://schemas.openxmlformats.org/officeDocument/2006/customXml" ds:itemID="{69DCAB77-4C9E-4BA0-A116-DCDA66A6D6A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 Bold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Rucksack Template</dc:title>
  <cp:lastModifiedBy>Rachel Owen</cp:lastModifiedBy>
  <cp:revision>1</cp:revision>
  <dcterms:created xsi:type="dcterms:W3CDTF">2006-08-16T00:00:00Z</dcterms:created>
  <dcterms:modified xsi:type="dcterms:W3CDTF">2025-03-19T14:14:13Z</dcterms:modified>
  <dc:identifier>DAGiLVCJlUA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0x010100758B09AEAC5F5243A0949F91B324FB69</vt:lpwstr>
  </property>
</Properties>
</file>