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sldIdLst>
    <p:sldId id="292" r:id="rId5"/>
    <p:sldId id="293" r:id="rId6"/>
    <p:sldId id="288" r:id="rId7"/>
    <p:sldId id="282" r:id="rId8"/>
    <p:sldId id="281" r:id="rId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Helvetica" pitchFamily="34" charset="0"/>
        <a:ea typeface="+mn-ea"/>
        <a:cs typeface="+mn-cs"/>
      </a:defRPr>
    </a:lvl1pPr>
    <a:lvl2pPr marL="457200" algn="l" rtl="0" fontAlgn="base">
      <a:spcBef>
        <a:spcPct val="0"/>
      </a:spcBef>
      <a:spcAft>
        <a:spcPct val="0"/>
      </a:spcAft>
      <a:defRPr kern="1200">
        <a:solidFill>
          <a:schemeClr val="tx1"/>
        </a:solidFill>
        <a:latin typeface="Helvetica" pitchFamily="34" charset="0"/>
        <a:ea typeface="+mn-ea"/>
        <a:cs typeface="+mn-cs"/>
      </a:defRPr>
    </a:lvl2pPr>
    <a:lvl3pPr marL="914400" algn="l" rtl="0" fontAlgn="base">
      <a:spcBef>
        <a:spcPct val="0"/>
      </a:spcBef>
      <a:spcAft>
        <a:spcPct val="0"/>
      </a:spcAft>
      <a:defRPr kern="1200">
        <a:solidFill>
          <a:schemeClr val="tx1"/>
        </a:solidFill>
        <a:latin typeface="Helvetica" pitchFamily="34" charset="0"/>
        <a:ea typeface="+mn-ea"/>
        <a:cs typeface="+mn-cs"/>
      </a:defRPr>
    </a:lvl3pPr>
    <a:lvl4pPr marL="1371600" algn="l" rtl="0" fontAlgn="base">
      <a:spcBef>
        <a:spcPct val="0"/>
      </a:spcBef>
      <a:spcAft>
        <a:spcPct val="0"/>
      </a:spcAft>
      <a:defRPr kern="1200">
        <a:solidFill>
          <a:schemeClr val="tx1"/>
        </a:solidFill>
        <a:latin typeface="Helvetica" pitchFamily="34" charset="0"/>
        <a:ea typeface="+mn-ea"/>
        <a:cs typeface="+mn-cs"/>
      </a:defRPr>
    </a:lvl4pPr>
    <a:lvl5pPr marL="1828800" algn="l" rtl="0" fontAlgn="base">
      <a:spcBef>
        <a:spcPct val="0"/>
      </a:spcBef>
      <a:spcAft>
        <a:spcPct val="0"/>
      </a:spcAft>
      <a:defRPr kern="1200">
        <a:solidFill>
          <a:schemeClr val="tx1"/>
        </a:solidFill>
        <a:latin typeface="Helvetica" pitchFamily="34" charset="0"/>
        <a:ea typeface="+mn-ea"/>
        <a:cs typeface="+mn-cs"/>
      </a:defRPr>
    </a:lvl5pPr>
    <a:lvl6pPr marL="2286000" algn="l" defTabSz="914400" rtl="0" eaLnBrk="1" latinLnBrk="0" hangingPunct="1">
      <a:defRPr kern="1200">
        <a:solidFill>
          <a:schemeClr val="tx1"/>
        </a:solidFill>
        <a:latin typeface="Helvetica" pitchFamily="34" charset="0"/>
        <a:ea typeface="+mn-ea"/>
        <a:cs typeface="+mn-cs"/>
      </a:defRPr>
    </a:lvl6pPr>
    <a:lvl7pPr marL="2743200" algn="l" defTabSz="914400" rtl="0" eaLnBrk="1" latinLnBrk="0" hangingPunct="1">
      <a:defRPr kern="1200">
        <a:solidFill>
          <a:schemeClr val="tx1"/>
        </a:solidFill>
        <a:latin typeface="Helvetica" pitchFamily="34" charset="0"/>
        <a:ea typeface="+mn-ea"/>
        <a:cs typeface="+mn-cs"/>
      </a:defRPr>
    </a:lvl7pPr>
    <a:lvl8pPr marL="3200400" algn="l" defTabSz="914400" rtl="0" eaLnBrk="1" latinLnBrk="0" hangingPunct="1">
      <a:defRPr kern="1200">
        <a:solidFill>
          <a:schemeClr val="tx1"/>
        </a:solidFill>
        <a:latin typeface="Helvetica" pitchFamily="34" charset="0"/>
        <a:ea typeface="+mn-ea"/>
        <a:cs typeface="+mn-cs"/>
      </a:defRPr>
    </a:lvl8pPr>
    <a:lvl9pPr marL="3657600" algn="l" defTabSz="914400" rtl="0" eaLnBrk="1" latinLnBrk="0" hangingPunct="1">
      <a:defRPr kern="1200">
        <a:solidFill>
          <a:schemeClr val="tx1"/>
        </a:solidFill>
        <a:latin typeface="Helvetica" pitchFamily="34" charset="0"/>
        <a:ea typeface="+mn-ea"/>
        <a:cs typeface="+mn-cs"/>
      </a:defRPr>
    </a:lvl9pPr>
  </p:defaultTextStyle>
  <p:extLst>
    <p:ext uri="{EFAFB233-063F-42B5-8137-9DF3F51BA10A}">
      <p15:sldGuideLst xmlns:p15="http://schemas.microsoft.com/office/powerpoint/2012/main">
        <p15:guide id="1" orient="horz" pos="119">
          <p15:clr>
            <a:srgbClr val="A4A3A4"/>
          </p15:clr>
        </p15:guide>
        <p15:guide id="2" pos="9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0160"/>
    <a:srgbClr val="B70005"/>
    <a:srgbClr val="01415B"/>
    <a:srgbClr val="F54C00"/>
    <a:srgbClr val="797E01"/>
    <a:srgbClr val="D6621A"/>
    <a:srgbClr val="CE5300"/>
    <a:srgbClr val="D65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howGuides="1">
      <p:cViewPr varScale="1">
        <p:scale>
          <a:sx n="115" d="100"/>
          <a:sy n="115" d="100"/>
        </p:scale>
        <p:origin x="1848" y="72"/>
      </p:cViewPr>
      <p:guideLst>
        <p:guide orient="horz" pos="119"/>
        <p:guide pos="93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Owen" userId="6c12c0a3-2525-4066-8047-0fb9dd12e67f" providerId="ADAL" clId="{371D898D-FAF6-46F7-A615-9836864C4C62}"/>
    <pc:docChg chg="undo custSel addSld delSld modSld">
      <pc:chgData name="Rachel Owen" userId="6c12c0a3-2525-4066-8047-0fb9dd12e67f" providerId="ADAL" clId="{371D898D-FAF6-46F7-A615-9836864C4C62}" dt="2025-07-11T11:59:27.141" v="1363" actId="255"/>
      <pc:docMkLst>
        <pc:docMk/>
      </pc:docMkLst>
      <pc:sldChg chg="addSp delSp modSp mod modClrScheme chgLayout">
        <pc:chgData name="Rachel Owen" userId="6c12c0a3-2525-4066-8047-0fb9dd12e67f" providerId="ADAL" clId="{371D898D-FAF6-46F7-A615-9836864C4C62}" dt="2025-07-11T11:59:27.141" v="1363" actId="255"/>
        <pc:sldMkLst>
          <pc:docMk/>
          <pc:sldMk cId="0" sldId="281"/>
        </pc:sldMkLst>
      </pc:sldChg>
      <pc:sldChg chg="addSp modSp mod modClrScheme chgLayout">
        <pc:chgData name="Rachel Owen" userId="6c12c0a3-2525-4066-8047-0fb9dd12e67f" providerId="ADAL" clId="{371D898D-FAF6-46F7-A615-9836864C4C62}" dt="2025-07-11T11:42:34.581" v="1107" actId="207"/>
        <pc:sldMkLst>
          <pc:docMk/>
          <pc:sldMk cId="0" sldId="282"/>
        </pc:sldMkLst>
      </pc:sldChg>
      <pc:sldChg chg="modSp mod modAnim">
        <pc:chgData name="Rachel Owen" userId="6c12c0a3-2525-4066-8047-0fb9dd12e67f" providerId="ADAL" clId="{371D898D-FAF6-46F7-A615-9836864C4C62}" dt="2025-07-11T11:37:32.139" v="686"/>
        <pc:sldMkLst>
          <pc:docMk/>
          <pc:sldMk cId="0" sldId="288"/>
        </pc:sldMkLst>
      </pc:sldChg>
      <pc:sldChg chg="del">
        <pc:chgData name="Rachel Owen" userId="6c12c0a3-2525-4066-8047-0fb9dd12e67f" providerId="ADAL" clId="{371D898D-FAF6-46F7-A615-9836864C4C62}" dt="2025-07-11T11:42:57.539" v="1108" actId="47"/>
        <pc:sldMkLst>
          <pc:docMk/>
          <pc:sldMk cId="0" sldId="289"/>
        </pc:sldMkLst>
      </pc:sldChg>
      <pc:sldChg chg="addSp modSp mod modClrScheme chgLayout">
        <pc:chgData name="Rachel Owen" userId="6c12c0a3-2525-4066-8047-0fb9dd12e67f" providerId="ADAL" clId="{371D898D-FAF6-46F7-A615-9836864C4C62}" dt="2025-07-11T11:26:23.002" v="137" actId="1037"/>
        <pc:sldMkLst>
          <pc:docMk/>
          <pc:sldMk cId="0" sldId="292"/>
        </pc:sldMkLst>
      </pc:sldChg>
      <pc:sldChg chg="addSp modSp add mod modClrScheme chgLayout">
        <pc:chgData name="Rachel Owen" userId="6c12c0a3-2525-4066-8047-0fb9dd12e67f" providerId="ADAL" clId="{371D898D-FAF6-46F7-A615-9836864C4C62}" dt="2025-07-11T11:42:04.001" v="1104" actId="207"/>
        <pc:sldMkLst>
          <pc:docMk/>
          <pc:sldMk cId="2273681668" sldId="293"/>
        </pc:sldMkLst>
      </pc:sldChg>
      <pc:sldChg chg="add del">
        <pc:chgData name="Rachel Owen" userId="6c12c0a3-2525-4066-8047-0fb9dd12e67f" providerId="ADAL" clId="{371D898D-FAF6-46F7-A615-9836864C4C62}" dt="2025-07-11T11:35:02.720" v="670"/>
        <pc:sldMkLst>
          <pc:docMk/>
          <pc:sldMk cId="3749646275" sldId="294"/>
        </pc:sldMkLst>
      </pc:sldChg>
      <pc:sldChg chg="del">
        <pc:chgData name="Rachel Owen" userId="6c12c0a3-2525-4066-8047-0fb9dd12e67f" providerId="ADAL" clId="{371D898D-FAF6-46F7-A615-9836864C4C62}" dt="2025-07-11T11:20:28.172" v="0" actId="47"/>
        <pc:sldMkLst>
          <pc:docMk/>
          <pc:sldMk cId="0" sldId="299"/>
        </pc:sldMkLst>
      </pc:sldChg>
    </pc:docChg>
  </pc:docChgLst>
  <pc:docChgLst>
    <pc:chgData name="Simon Pinfield" userId="S::s.pinfield@rgs.org::4a1086ab-3bcc-4176-af38-4a1f653df960" providerId="AD" clId="Web-{ED26B336-CC02-23EC-4511-A59C27922FD6}"/>
    <pc:docChg chg="modSld">
      <pc:chgData name="Simon Pinfield" userId="S::s.pinfield@rgs.org::4a1086ab-3bcc-4176-af38-4a1f653df960" providerId="AD" clId="Web-{ED26B336-CC02-23EC-4511-A59C27922FD6}" dt="2025-07-28T13:14:31.232" v="6" actId="20577"/>
      <pc:docMkLst>
        <pc:docMk/>
      </pc:docMkLst>
      <pc:sldChg chg="modSp">
        <pc:chgData name="Simon Pinfield" userId="S::s.pinfield@rgs.org::4a1086ab-3bcc-4176-af38-4a1f653df960" providerId="AD" clId="Web-{ED26B336-CC02-23EC-4511-A59C27922FD6}" dt="2025-07-28T13:14:31.232" v="6" actId="20577"/>
        <pc:sldMkLst>
          <pc:docMk/>
          <pc:sldMk cId="0" sldId="288"/>
        </pc:sldMkLst>
        <pc:spChg chg="mod">
          <ac:chgData name="Simon Pinfield" userId="S::s.pinfield@rgs.org::4a1086ab-3bcc-4176-af38-4a1f653df960" providerId="AD" clId="Web-{ED26B336-CC02-23EC-4511-A59C27922FD6}" dt="2025-07-28T13:14:31.232" v="6" actId="20577"/>
          <ac:spMkLst>
            <pc:docMk/>
            <pc:sldMk cId="0" sldId="288"/>
            <ac:spMk id="50185" creationId="{00000000-0000-0000-0000-000000000000}"/>
          </ac:spMkLst>
        </pc:spChg>
      </pc:sldChg>
    </pc:docChg>
  </pc:docChgLst>
  <pc:docChgLst>
    <pc:chgData name="Simon Pinfield" userId="4a1086ab-3bcc-4176-af38-4a1f653df960" providerId="ADAL" clId="{F1BFAACD-4E57-4419-BEDC-98EC4CC02AF8}"/>
    <pc:docChg chg="custSel modSld">
      <pc:chgData name="Simon Pinfield" userId="4a1086ab-3bcc-4176-af38-4a1f653df960" providerId="ADAL" clId="{F1BFAACD-4E57-4419-BEDC-98EC4CC02AF8}" dt="2025-08-12T11:39:47.768" v="77" actId="27636"/>
      <pc:docMkLst>
        <pc:docMk/>
      </pc:docMkLst>
      <pc:sldChg chg="modSp mod">
        <pc:chgData name="Simon Pinfield" userId="4a1086ab-3bcc-4176-af38-4a1f653df960" providerId="ADAL" clId="{F1BFAACD-4E57-4419-BEDC-98EC4CC02AF8}" dt="2025-08-12T11:39:47.768" v="77" actId="27636"/>
        <pc:sldMkLst>
          <pc:docMk/>
          <pc:sldMk cId="0" sldId="281"/>
        </pc:sldMkLst>
        <pc:spChg chg="mod">
          <ac:chgData name="Simon Pinfield" userId="4a1086ab-3bcc-4176-af38-4a1f653df960" providerId="ADAL" clId="{F1BFAACD-4E57-4419-BEDC-98EC4CC02AF8}" dt="2025-08-12T11:39:47.768" v="77" actId="27636"/>
          <ac:spMkLst>
            <pc:docMk/>
            <pc:sldMk cId="0" sldId="281"/>
            <ac:spMk id="3482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5542334" cy="1542033"/>
          </a:xfrm>
        </p:spPr>
        <p:txBody>
          <a:bodyPr anchor="t"/>
          <a:lstStyle>
            <a:lvl1pPr>
              <a:defRPr sz="4000"/>
            </a:lvl1p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3566D574-CA4E-41EC-BFB7-1A2028318263}" type="slidenum">
              <a:rPr lang="en-GB" altLang="en-US"/>
              <a:pPr/>
              <a:t>‹#›</a:t>
            </a:fld>
            <a:endParaRPr lang="en-GB" altLang="en-US"/>
          </a:p>
        </p:txBody>
      </p:sp>
    </p:spTree>
    <p:extLst>
      <p:ext uri="{BB962C8B-B14F-4D97-AF65-F5344CB8AC3E}">
        <p14:creationId xmlns:p14="http://schemas.microsoft.com/office/powerpoint/2010/main" val="4269885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190501"/>
            <a:ext cx="5496272" cy="1438299"/>
          </a:xfrm>
        </p:spPr>
        <p:txBody>
          <a:bodyPr anchor="t"/>
          <a:lstStyle>
            <a:lvl1pPr>
              <a:defRPr sz="4000"/>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39D9BD6-16DF-460D-8818-BAFF0451FD4D}" type="slidenum">
              <a:rPr lang="en-GB" altLang="en-US"/>
              <a:pPr/>
              <a:t>‹#›</a:t>
            </a:fld>
            <a:endParaRPr lang="en-GB" altLang="en-US"/>
          </a:p>
        </p:txBody>
      </p:sp>
      <p:pic>
        <p:nvPicPr>
          <p:cNvPr id="7"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97057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190500"/>
            <a:ext cx="5424264" cy="1438300"/>
          </a:xfrm>
        </p:spPr>
        <p:txBody>
          <a:bodyPr anchor="t"/>
          <a:lstStyle>
            <a:lvl1pPr>
              <a:defRPr sz="4000"/>
            </a:lvl1pPr>
          </a:lstStyle>
          <a:p>
            <a:r>
              <a:rPr lang="en-US"/>
              <a:t>Click to edit Master title style</a:t>
            </a:r>
            <a:endParaRPr lang="en-GB" dirty="0"/>
          </a:p>
        </p:txBody>
      </p:sp>
      <p:sp>
        <p:nvSpPr>
          <p:cNvPr id="3" name="Content Placeholder 2"/>
          <p:cNvSpPr>
            <a:spLocks noGrp="1"/>
          </p:cNvSpPr>
          <p:nvPr>
            <p:ph sz="half" idx="1"/>
          </p:nvPr>
        </p:nvSpPr>
        <p:spPr>
          <a:xfrm>
            <a:off x="1524000" y="1844825"/>
            <a:ext cx="3429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105400" y="1844825"/>
            <a:ext cx="3429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94E1A6E-B03C-4BA9-BCC3-75FC69A50594}" type="slidenum">
              <a:rPr lang="en-GB" altLang="en-US"/>
              <a:pPr/>
              <a:t>‹#›</a:t>
            </a:fld>
            <a:endParaRPr lang="en-GB" altLang="en-US"/>
          </a:p>
        </p:txBody>
      </p:sp>
      <p:pic>
        <p:nvPicPr>
          <p:cNvPr id="8"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20226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6375" y="188912"/>
            <a:ext cx="5472608" cy="1439887"/>
          </a:xfrm>
        </p:spPr>
        <p:txBody>
          <a:bodyPr anchor="t"/>
          <a:lstStyle>
            <a:lvl1pPr>
              <a:defRPr sz="4000"/>
            </a:lvl1pPr>
          </a:lstStyle>
          <a:p>
            <a:r>
              <a:rPr lang="en-US"/>
              <a:t>Click to edit Master title style</a:t>
            </a:r>
            <a:endParaRPr lang="en-GB" dirty="0"/>
          </a:p>
        </p:txBody>
      </p:sp>
      <p:sp>
        <p:nvSpPr>
          <p:cNvPr id="3" name="Text Placeholder 2"/>
          <p:cNvSpPr>
            <a:spLocks noGrp="1"/>
          </p:cNvSpPr>
          <p:nvPr>
            <p:ph type="body" idx="1"/>
          </p:nvPr>
        </p:nvSpPr>
        <p:spPr>
          <a:xfrm>
            <a:off x="457200" y="17728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12578"/>
            <a:ext cx="4040188"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7728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12578"/>
            <a:ext cx="4041775"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77BC778C-4985-4B87-A566-26D203ABF273}" type="slidenum">
              <a:rPr lang="en-GB" altLang="en-US"/>
              <a:pPr/>
              <a:t>‹#›</a:t>
            </a:fld>
            <a:endParaRPr lang="en-GB" altLang="en-US"/>
          </a:p>
        </p:txBody>
      </p:sp>
      <p:pic>
        <p:nvPicPr>
          <p:cNvPr id="10"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87481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76375" y="206902"/>
            <a:ext cx="5424264" cy="1421898"/>
          </a:xfrm>
        </p:spPr>
        <p:txBody>
          <a:bodyPr anchor="t"/>
          <a:lstStyle>
            <a:lvl1pPr>
              <a:defRPr sz="4000"/>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1147EEAF-DD4E-4CF4-BBA0-EAA76F911A92}" type="slidenum">
              <a:rPr lang="en-GB" altLang="en-US"/>
              <a:pPr/>
              <a:t>‹#›</a:t>
            </a:fld>
            <a:endParaRPr lang="en-GB" altLang="en-US"/>
          </a:p>
        </p:txBody>
      </p:sp>
      <p:pic>
        <p:nvPicPr>
          <p:cNvPr id="6"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2517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C3D577BE-B60F-4443-89BA-AC6850FF3B72}" type="slidenum">
              <a:rPr lang="en-GB" altLang="en-US"/>
              <a:pPr/>
              <a:t>‹#›</a:t>
            </a:fld>
            <a:endParaRPr lang="en-GB" altLang="en-US"/>
          </a:p>
        </p:txBody>
      </p:sp>
    </p:spTree>
    <p:extLst>
      <p:ext uri="{BB962C8B-B14F-4D97-AF65-F5344CB8AC3E}">
        <p14:creationId xmlns:p14="http://schemas.microsoft.com/office/powerpoint/2010/main" val="184364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7028184"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88913"/>
            <a:ext cx="5227984" cy="45386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702818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094CE6AA-BD4D-4B50-801E-5FC26DDB2F13}" type="slidenum">
              <a:rPr lang="en-GB" altLang="en-US"/>
              <a:pPr/>
              <a:t>‹#›</a:t>
            </a:fld>
            <a:endParaRPr lang="en-GB" altLang="en-US"/>
          </a:p>
        </p:txBody>
      </p:sp>
    </p:spTree>
    <p:extLst>
      <p:ext uri="{BB962C8B-B14F-4D97-AF65-F5344CB8AC3E}">
        <p14:creationId xmlns:p14="http://schemas.microsoft.com/office/powerpoint/2010/main" val="2915214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A00CBFF-0372-4B6D-9726-814647025C50}" type="slidenum">
              <a:rPr lang="en-GB" altLang="en-US"/>
              <a:pPr/>
              <a:t>‹#›</a:t>
            </a:fld>
            <a:endParaRPr lang="en-GB" altLang="en-US"/>
          </a:p>
        </p:txBody>
      </p:sp>
    </p:spTree>
    <p:extLst>
      <p:ext uri="{BB962C8B-B14F-4D97-AF65-F5344CB8AC3E}">
        <p14:creationId xmlns:p14="http://schemas.microsoft.com/office/powerpoint/2010/main" val="3090232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188913"/>
            <a:ext cx="5471889" cy="1439887"/>
          </a:xfrm>
        </p:spPr>
        <p:txBody>
          <a:bodyPr/>
          <a:lstStyle/>
          <a:p>
            <a:r>
              <a:rPr lang="en-US"/>
              <a:t>Click to edit Master title style</a:t>
            </a:r>
            <a:endParaRPr lang="en-GB" dirty="0"/>
          </a:p>
        </p:txBody>
      </p:sp>
      <p:sp>
        <p:nvSpPr>
          <p:cNvPr id="3" name="Text Placeholder 2"/>
          <p:cNvSpPr>
            <a:spLocks noGrp="1"/>
          </p:cNvSpPr>
          <p:nvPr>
            <p:ph type="body" sz="half" idx="1"/>
          </p:nvPr>
        </p:nvSpPr>
        <p:spPr>
          <a:xfrm>
            <a:off x="1485925" y="1844824"/>
            <a:ext cx="3429000" cy="4174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067325" y="1844824"/>
            <a:ext cx="3429000" cy="4174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629400" y="6248400"/>
            <a:ext cx="1905000" cy="457200"/>
          </a:xfrm>
        </p:spPr>
        <p:txBody>
          <a:bodyPr/>
          <a:lstStyle>
            <a:lvl1pPr>
              <a:defRPr/>
            </a:lvl1pPr>
          </a:lstStyle>
          <a:p>
            <a:endParaRPr lang="en-GB" altLang="en-US"/>
          </a:p>
        </p:txBody>
      </p:sp>
      <p:sp>
        <p:nvSpPr>
          <p:cNvPr id="6" name="Footer Placeholder 5"/>
          <p:cNvSpPr>
            <a:spLocks noGrp="1"/>
          </p:cNvSpPr>
          <p:nvPr>
            <p:ph type="ftr" sz="quarter" idx="11"/>
          </p:nvPr>
        </p:nvSpPr>
        <p:spPr>
          <a:xfrm>
            <a:off x="3276600" y="6248400"/>
            <a:ext cx="2895600" cy="457200"/>
          </a:xfrm>
        </p:spPr>
        <p:txBody>
          <a:bodyPr/>
          <a:lstStyle>
            <a:lvl1pPr>
              <a:defRPr/>
            </a:lvl1pPr>
          </a:lstStyle>
          <a:p>
            <a:endParaRPr lang="en-GB" altLang="en-US"/>
          </a:p>
        </p:txBody>
      </p:sp>
      <p:sp>
        <p:nvSpPr>
          <p:cNvPr id="7" name="Slide Number Placeholder 6"/>
          <p:cNvSpPr>
            <a:spLocks noGrp="1"/>
          </p:cNvSpPr>
          <p:nvPr>
            <p:ph type="sldNum" sz="quarter" idx="12"/>
          </p:nvPr>
        </p:nvSpPr>
        <p:spPr>
          <a:xfrm>
            <a:off x="1524000" y="6248400"/>
            <a:ext cx="1295400" cy="457200"/>
          </a:xfrm>
        </p:spPr>
        <p:txBody>
          <a:bodyPr/>
          <a:lstStyle>
            <a:lvl1pPr>
              <a:defRPr/>
            </a:lvl1pPr>
          </a:lstStyle>
          <a:p>
            <a:fld id="{99EC163C-451A-4E6F-ACF7-668EB3869707}" type="slidenum">
              <a:rPr lang="en-GB" altLang="en-US"/>
              <a:pPr/>
              <a:t>‹#›</a:t>
            </a:fld>
            <a:endParaRPr lang="en-GB" altLang="en-US"/>
          </a:p>
        </p:txBody>
      </p:sp>
    </p:spTree>
    <p:extLst>
      <p:ext uri="{BB962C8B-B14F-4D97-AF65-F5344CB8AC3E}">
        <p14:creationId xmlns:p14="http://schemas.microsoft.com/office/powerpoint/2010/main" val="3643726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1476375" y="188640"/>
            <a:ext cx="5471889" cy="141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GB" altLang="en-US" dirty="0"/>
          </a:p>
        </p:txBody>
      </p:sp>
      <p:sp>
        <p:nvSpPr>
          <p:cNvPr id="46083" name="Rectangle 3"/>
          <p:cNvSpPr>
            <a:spLocks noGrp="1" noChangeArrowheads="1"/>
          </p:cNvSpPr>
          <p:nvPr>
            <p:ph type="body" idx="1"/>
          </p:nvPr>
        </p:nvSpPr>
        <p:spPr bwMode="auto">
          <a:xfrm>
            <a:off x="1524000" y="2060575"/>
            <a:ext cx="701040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6084" name="Rectangle 4"/>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endParaRPr lang="en-GB" altLang="en-US"/>
          </a:p>
        </p:txBody>
      </p:sp>
      <p:sp>
        <p:nvSpPr>
          <p:cNvPr id="46085" name="Rectangle 5"/>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GB" altLang="en-US"/>
          </a:p>
        </p:txBody>
      </p:sp>
      <p:sp>
        <p:nvSpPr>
          <p:cNvPr id="46086" name="Rectangle 6"/>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03FE48AF-ABF3-40F6-B23F-7A4E1289867F}" type="slidenum">
              <a:rPr lang="en-GB" altLang="en-US"/>
              <a:pPr/>
              <a:t>‹#›</a:t>
            </a:fld>
            <a:endParaRPr lang="en-GB" altLang="en-US"/>
          </a:p>
        </p:txBody>
      </p:sp>
      <p:sp>
        <p:nvSpPr>
          <p:cNvPr id="46087" name="Line 7"/>
          <p:cNvSpPr>
            <a:spLocks noChangeShapeType="1"/>
          </p:cNvSpPr>
          <p:nvPr userDrawn="1"/>
        </p:nvSpPr>
        <p:spPr bwMode="auto">
          <a:xfrm flipV="1">
            <a:off x="13716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088" name="Oval 8"/>
          <p:cNvSpPr>
            <a:spLocks noChangeArrowheads="1"/>
          </p:cNvSpPr>
          <p:nvPr userDrawn="1"/>
        </p:nvSpPr>
        <p:spPr bwMode="auto">
          <a:xfrm>
            <a:off x="152400" y="838200"/>
            <a:ext cx="228600" cy="228600"/>
          </a:xfrm>
          <a:prstGeom prst="ellipse">
            <a:avLst/>
          </a:prstGeom>
          <a:solidFill>
            <a:srgbClr val="F54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46089" name="Oval 9"/>
          <p:cNvSpPr>
            <a:spLocks noChangeArrowheads="1"/>
          </p:cNvSpPr>
          <p:nvPr userDrawn="1"/>
        </p:nvSpPr>
        <p:spPr bwMode="auto">
          <a:xfrm>
            <a:off x="539750" y="838200"/>
            <a:ext cx="228600" cy="228600"/>
          </a:xfrm>
          <a:prstGeom prst="ellipse">
            <a:avLst/>
          </a:prstGeom>
          <a:solidFill>
            <a:srgbClr val="01415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46090" name="Oval 10"/>
          <p:cNvSpPr>
            <a:spLocks noChangeArrowheads="1"/>
          </p:cNvSpPr>
          <p:nvPr userDrawn="1"/>
        </p:nvSpPr>
        <p:spPr bwMode="auto">
          <a:xfrm>
            <a:off x="927100" y="838200"/>
            <a:ext cx="228600" cy="228600"/>
          </a:xfrm>
          <a:prstGeom prst="ellipse">
            <a:avLst/>
          </a:prstGeom>
          <a:solidFill>
            <a:srgbClr val="B7000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pic>
        <p:nvPicPr>
          <p:cNvPr id="23" name="Picture 15" descr="rgs"/>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5" r:id="rId5"/>
    <p:sldLayoutId id="2147483656" r:id="rId6"/>
    <p:sldLayoutId id="2147483658" r:id="rId7"/>
    <p:sldLayoutId id="2147483659" r:id="rId8"/>
    <p:sldLayoutId id="2147483661" r:id="rId9"/>
  </p:sldLayoutIdLst>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p:titleStyle>
    <p:bodyStyle>
      <a:lvl1pPr marL="342900" indent="-342900" algn="l" rtl="0" eaLnBrk="1" fontAlgn="base" hangingPunct="1">
        <a:spcBef>
          <a:spcPct val="20000"/>
        </a:spcBef>
        <a:spcAft>
          <a:spcPct val="0"/>
        </a:spcAft>
        <a:buClr>
          <a:srgbClr val="F54C00"/>
        </a:buClr>
        <a:buSzPct val="70000"/>
        <a:buFont typeface="Wingdings" pitchFamily="2" charset="2"/>
        <a:buChar char="¢"/>
        <a:defRPr sz="3000">
          <a:solidFill>
            <a:schemeClr val="tx2"/>
          </a:solidFill>
          <a:latin typeface="+mn-lt"/>
          <a:ea typeface="+mn-ea"/>
          <a:cs typeface="+mn-cs"/>
        </a:defRPr>
      </a:lvl1pPr>
      <a:lvl2pPr marL="742950" indent="-285750" algn="l" rtl="0" eaLnBrk="1" fontAlgn="base" hangingPunct="1">
        <a:spcBef>
          <a:spcPct val="20000"/>
        </a:spcBef>
        <a:spcAft>
          <a:spcPct val="0"/>
        </a:spcAft>
        <a:buClr>
          <a:srgbClr val="01415B"/>
        </a:buClr>
        <a:buSzPct val="75000"/>
        <a:buFont typeface="Wingdings" pitchFamily="2" charset="2"/>
        <a:buChar char="l"/>
        <a:defRPr sz="2800">
          <a:solidFill>
            <a:schemeClr val="tx2"/>
          </a:solidFill>
          <a:latin typeface="+mn-lt"/>
        </a:defRPr>
      </a:lvl2pPr>
      <a:lvl3pPr marL="1143000" indent="-228600" algn="l" rtl="0" eaLnBrk="1" fontAlgn="base" hangingPunct="1">
        <a:spcBef>
          <a:spcPct val="20000"/>
        </a:spcBef>
        <a:spcAft>
          <a:spcPct val="0"/>
        </a:spcAft>
        <a:buClr>
          <a:srgbClr val="B70005"/>
        </a:buClr>
        <a:buChar char="•"/>
        <a:defRPr sz="2400">
          <a:solidFill>
            <a:schemeClr val="tx2"/>
          </a:solidFill>
          <a:latin typeface="+mn-lt"/>
        </a:defRPr>
      </a:lvl3pPr>
      <a:lvl4pPr marL="1600200" indent="-228600" algn="l" rtl="0" eaLnBrk="1" fontAlgn="base" hangingPunct="1">
        <a:spcBef>
          <a:spcPct val="20000"/>
        </a:spcBef>
        <a:spcAft>
          <a:spcPct val="0"/>
        </a:spcAft>
        <a:buClr>
          <a:srgbClr val="797E01"/>
        </a:buClr>
        <a:buChar char="•"/>
        <a:defRPr sz="2000">
          <a:solidFill>
            <a:schemeClr val="tx2"/>
          </a:solidFill>
          <a:latin typeface="+mn-lt"/>
        </a:defRPr>
      </a:lvl4pPr>
      <a:lvl5pPr marL="2057400" indent="-228600" algn="l" rtl="0" eaLnBrk="1" fontAlgn="base" hangingPunct="1">
        <a:spcBef>
          <a:spcPct val="20000"/>
        </a:spcBef>
        <a:spcAft>
          <a:spcPct val="0"/>
        </a:spcAft>
        <a:buClr>
          <a:srgbClr val="740160"/>
        </a:buClr>
        <a:buChar char="•"/>
        <a:defRPr sz="2000">
          <a:solidFill>
            <a:schemeClr val="tx2"/>
          </a:solidFill>
          <a:latin typeface="+mn-lt"/>
        </a:defRPr>
      </a:lvl5pPr>
      <a:lvl6pPr marL="2514600" indent="-228600" algn="l" rtl="0" eaLnBrk="1" fontAlgn="base" hangingPunct="1">
        <a:spcBef>
          <a:spcPct val="20000"/>
        </a:spcBef>
        <a:spcAft>
          <a:spcPct val="0"/>
        </a:spcAft>
        <a:buClr>
          <a:srgbClr val="740160"/>
        </a:buClr>
        <a:buChar char="•"/>
        <a:defRPr sz="2000">
          <a:solidFill>
            <a:schemeClr val="tx2"/>
          </a:solidFill>
          <a:latin typeface="+mn-lt"/>
        </a:defRPr>
      </a:lvl6pPr>
      <a:lvl7pPr marL="2971800" indent="-228600" algn="l" rtl="0" eaLnBrk="1" fontAlgn="base" hangingPunct="1">
        <a:spcBef>
          <a:spcPct val="20000"/>
        </a:spcBef>
        <a:spcAft>
          <a:spcPct val="0"/>
        </a:spcAft>
        <a:buClr>
          <a:srgbClr val="740160"/>
        </a:buClr>
        <a:buChar char="•"/>
        <a:defRPr sz="2000">
          <a:solidFill>
            <a:schemeClr val="tx2"/>
          </a:solidFill>
          <a:latin typeface="+mn-lt"/>
        </a:defRPr>
      </a:lvl7pPr>
      <a:lvl8pPr marL="3429000" indent="-228600" algn="l" rtl="0" eaLnBrk="1" fontAlgn="base" hangingPunct="1">
        <a:spcBef>
          <a:spcPct val="20000"/>
        </a:spcBef>
        <a:spcAft>
          <a:spcPct val="0"/>
        </a:spcAft>
        <a:buClr>
          <a:srgbClr val="740160"/>
        </a:buClr>
        <a:buChar char="•"/>
        <a:defRPr sz="2000">
          <a:solidFill>
            <a:schemeClr val="tx2"/>
          </a:solidFill>
          <a:latin typeface="+mn-lt"/>
        </a:defRPr>
      </a:lvl8pPr>
      <a:lvl9pPr marL="3886200" indent="-228600" algn="l" rtl="0" eaLnBrk="1" fontAlgn="base" hangingPunct="1">
        <a:spcBef>
          <a:spcPct val="20000"/>
        </a:spcBef>
        <a:spcAft>
          <a:spcPct val="0"/>
        </a:spcAft>
        <a:buClr>
          <a:srgbClr val="740160"/>
        </a:buClr>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476375" y="190500"/>
            <a:ext cx="5424264" cy="1438300"/>
          </a:xfrm>
        </p:spPr>
        <p:txBody>
          <a:bodyPr wrap="square" anchor="t">
            <a:normAutofit/>
          </a:bodyPr>
          <a:lstStyle/>
          <a:p>
            <a:r>
              <a:rPr lang="en-GB" altLang="en-US" b="1"/>
              <a:t>Urban fieldwork: Introduction</a:t>
            </a:r>
          </a:p>
        </p:txBody>
      </p:sp>
      <p:sp>
        <p:nvSpPr>
          <p:cNvPr id="56327" name="Rectangle 7"/>
          <p:cNvSpPr>
            <a:spLocks noGrp="1" noChangeArrowheads="1"/>
          </p:cNvSpPr>
          <p:nvPr>
            <p:ph sz="half" idx="1"/>
          </p:nvPr>
        </p:nvSpPr>
        <p:spPr>
          <a:xfrm>
            <a:off x="251520" y="1844825"/>
            <a:ext cx="4701480" cy="4174976"/>
          </a:xfrm>
        </p:spPr>
        <p:txBody>
          <a:bodyPr wrap="square" anchor="t">
            <a:normAutofit/>
          </a:bodyPr>
          <a:lstStyle/>
          <a:p>
            <a:r>
              <a:rPr lang="en-GB" altLang="en-US" sz="2800" dirty="0"/>
              <a:t>Learning Goals:</a:t>
            </a:r>
          </a:p>
          <a:p>
            <a:pPr marL="914400" lvl="1" indent="-514350">
              <a:buFont typeface="+mj-lt"/>
              <a:buAutoNum type="arabicPeriod"/>
            </a:pPr>
            <a:r>
              <a:rPr lang="en-GB" dirty="0"/>
              <a:t>Identify the location of fieldwork.</a:t>
            </a:r>
          </a:p>
          <a:p>
            <a:pPr marL="914400" lvl="1" indent="-514350">
              <a:buFont typeface="+mj-lt"/>
              <a:buAutoNum type="arabicPeriod"/>
            </a:pPr>
            <a:r>
              <a:rPr lang="en-GB" dirty="0"/>
              <a:t>Explore the roles of stakeholders in the fieldwork area.</a:t>
            </a:r>
          </a:p>
          <a:p>
            <a:pPr marL="914400" lvl="1" indent="-514350">
              <a:buFont typeface="+mj-lt"/>
              <a:buAutoNum type="arabicPeriod"/>
            </a:pPr>
            <a:r>
              <a:rPr lang="en-GB" dirty="0"/>
              <a:t>Identify options to improve sustainability and biodiversity in the fieldwork area.</a:t>
            </a:r>
          </a:p>
          <a:p>
            <a:pPr lvl="1"/>
            <a:endParaRPr lang="en-GB" altLang="en-US" dirty="0"/>
          </a:p>
          <a:p>
            <a:pPr marL="457200" lvl="1" indent="0">
              <a:buNone/>
            </a:pPr>
            <a:endParaRPr lang="en-GB" altLang="en-US" dirty="0"/>
          </a:p>
        </p:txBody>
      </p:sp>
      <p:pic>
        <p:nvPicPr>
          <p:cNvPr id="3" name="Picture 2" descr="View of city at sunset">
            <a:extLst>
              <a:ext uri="{FF2B5EF4-FFF2-40B4-BE49-F238E27FC236}">
                <a16:creationId xmlns:a16="http://schemas.microsoft.com/office/drawing/2014/main" id="{BAA0FF97-ED49-405B-6298-3F65C9959822}"/>
              </a:ext>
            </a:extLst>
          </p:cNvPr>
          <p:cNvPicPr>
            <a:picLocks noChangeAspect="1"/>
          </p:cNvPicPr>
          <p:nvPr/>
        </p:nvPicPr>
        <p:blipFill>
          <a:blip r:embed="rId2">
            <a:extLst>
              <a:ext uri="{28A0092B-C50C-407E-A947-70E740481C1C}">
                <a14:useLocalDpi xmlns:a14="http://schemas.microsoft.com/office/drawing/2010/main" val="0"/>
              </a:ext>
            </a:extLst>
          </a:blip>
          <a:srcRect l="26236" r="18942" b="2"/>
          <a:stretch>
            <a:fillRect/>
          </a:stretch>
        </p:blipFill>
        <p:spPr>
          <a:xfrm>
            <a:off x="5105400" y="1844825"/>
            <a:ext cx="3429000" cy="4174976"/>
          </a:xfrm>
          <a:prstGeom prst="rect">
            <a:avLst/>
          </a:prstGeom>
          <a:noFill/>
        </p:spPr>
      </p:pic>
      <p:sp>
        <p:nvSpPr>
          <p:cNvPr id="4" name="TextBox 3">
            <a:extLst>
              <a:ext uri="{FF2B5EF4-FFF2-40B4-BE49-F238E27FC236}">
                <a16:creationId xmlns:a16="http://schemas.microsoft.com/office/drawing/2014/main" id="{D8285923-B74F-99C4-9618-7B0F291B6AC3}"/>
              </a:ext>
            </a:extLst>
          </p:cNvPr>
          <p:cNvSpPr txBox="1"/>
          <p:nvPr/>
        </p:nvSpPr>
        <p:spPr>
          <a:xfrm>
            <a:off x="5148064" y="6051160"/>
            <a:ext cx="2638864" cy="261610"/>
          </a:xfrm>
          <a:prstGeom prst="rect">
            <a:avLst/>
          </a:prstGeom>
          <a:noFill/>
        </p:spPr>
        <p:txBody>
          <a:bodyPr wrap="none" rtlCol="0">
            <a:spAutoFit/>
          </a:bodyPr>
          <a:lstStyle/>
          <a:p>
            <a:r>
              <a:rPr lang="en-GB" sz="1100" dirty="0"/>
              <a:t>Image credit: Microsoft creative content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2D429-C179-E6F4-C57D-EAC33EE41A10}"/>
            </a:ext>
          </a:extLst>
        </p:cNvPr>
        <p:cNvGrpSpPr/>
        <p:nvPr/>
      </p:nvGrpSpPr>
      <p:grpSpPr>
        <a:xfrm>
          <a:off x="0" y="0"/>
          <a:ext cx="0" cy="0"/>
          <a:chOff x="0" y="0"/>
          <a:chExt cx="0" cy="0"/>
        </a:xfrm>
      </p:grpSpPr>
      <p:sp>
        <p:nvSpPr>
          <p:cNvPr id="56322" name="Rectangle 2">
            <a:extLst>
              <a:ext uri="{FF2B5EF4-FFF2-40B4-BE49-F238E27FC236}">
                <a16:creationId xmlns:a16="http://schemas.microsoft.com/office/drawing/2014/main" id="{F073734E-4856-4B61-F1AB-B1FAECD7E49F}"/>
              </a:ext>
            </a:extLst>
          </p:cNvPr>
          <p:cNvSpPr>
            <a:spLocks noGrp="1" noChangeArrowheads="1"/>
          </p:cNvSpPr>
          <p:nvPr>
            <p:ph type="title"/>
          </p:nvPr>
        </p:nvSpPr>
        <p:spPr>
          <a:xfrm>
            <a:off x="1476375" y="190500"/>
            <a:ext cx="5424264" cy="1438300"/>
          </a:xfrm>
          <a:solidFill>
            <a:srgbClr val="F54C00"/>
          </a:solidFill>
        </p:spPr>
        <p:txBody>
          <a:bodyPr wrap="square" anchor="t">
            <a:normAutofit/>
          </a:bodyPr>
          <a:lstStyle/>
          <a:p>
            <a:r>
              <a:rPr lang="en-GB" altLang="en-US" b="1" dirty="0"/>
              <a:t>What is biodiversity and sustainability? </a:t>
            </a:r>
          </a:p>
        </p:txBody>
      </p:sp>
      <p:sp>
        <p:nvSpPr>
          <p:cNvPr id="56327" name="Rectangle 7">
            <a:extLst>
              <a:ext uri="{FF2B5EF4-FFF2-40B4-BE49-F238E27FC236}">
                <a16:creationId xmlns:a16="http://schemas.microsoft.com/office/drawing/2014/main" id="{1BB44670-3D30-5C17-2C52-69EDD137291A}"/>
              </a:ext>
            </a:extLst>
          </p:cNvPr>
          <p:cNvSpPr>
            <a:spLocks noGrp="1" noChangeArrowheads="1"/>
          </p:cNvSpPr>
          <p:nvPr>
            <p:ph sz="half" idx="1"/>
          </p:nvPr>
        </p:nvSpPr>
        <p:spPr>
          <a:xfrm>
            <a:off x="1524000" y="1844825"/>
            <a:ext cx="3429000" cy="4174976"/>
          </a:xfrm>
        </p:spPr>
        <p:txBody>
          <a:bodyPr wrap="square" anchor="t">
            <a:normAutofit/>
          </a:bodyPr>
          <a:lstStyle/>
          <a:p>
            <a:pPr>
              <a:lnSpc>
                <a:spcPct val="90000"/>
              </a:lnSpc>
            </a:pPr>
            <a:r>
              <a:rPr lang="en-GB" altLang="en-US" sz="2200"/>
              <a:t>Write down all the words/ideas you associate with ‘biodiversity’ and ‘sustainability’. </a:t>
            </a:r>
          </a:p>
          <a:p>
            <a:pPr>
              <a:lnSpc>
                <a:spcPct val="90000"/>
              </a:lnSpc>
            </a:pPr>
            <a:r>
              <a:rPr lang="en-GB" altLang="en-US" sz="2200"/>
              <a:t>Leave space so that you can come back to this later in the lesson. </a:t>
            </a:r>
          </a:p>
          <a:p>
            <a:pPr>
              <a:lnSpc>
                <a:spcPct val="90000"/>
              </a:lnSpc>
            </a:pPr>
            <a:r>
              <a:rPr lang="en-GB" altLang="en-US" sz="2200"/>
              <a:t>Can you develop your words/ideas with examples from what you know or have learnt? </a:t>
            </a:r>
          </a:p>
        </p:txBody>
      </p:sp>
      <p:pic>
        <p:nvPicPr>
          <p:cNvPr id="3" name="Graphic 2" descr="Brain in head outline">
            <a:extLst>
              <a:ext uri="{FF2B5EF4-FFF2-40B4-BE49-F238E27FC236}">
                <a16:creationId xmlns:a16="http://schemas.microsoft.com/office/drawing/2014/main" id="{A07CF989-16DA-6198-A894-0EEF217530E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105400" y="2217813"/>
            <a:ext cx="3429000" cy="3429000"/>
          </a:xfrm>
          <a:prstGeom prst="rect">
            <a:avLst/>
          </a:prstGeom>
        </p:spPr>
      </p:pic>
    </p:spTree>
    <p:extLst>
      <p:ext uri="{BB962C8B-B14F-4D97-AF65-F5344CB8AC3E}">
        <p14:creationId xmlns:p14="http://schemas.microsoft.com/office/powerpoint/2010/main" val="2273681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5" name="Rectangle 9"/>
          <p:cNvSpPr>
            <a:spLocks noGrp="1" noChangeArrowheads="1"/>
          </p:cNvSpPr>
          <p:nvPr>
            <p:ph type="body" idx="1"/>
          </p:nvPr>
        </p:nvSpPr>
        <p:spPr>
          <a:xfrm>
            <a:off x="323528" y="1844824"/>
            <a:ext cx="8138864" cy="4797425"/>
          </a:xfrm>
          <a:noFill/>
          <a:ln/>
        </p:spPr>
        <p:txBody>
          <a:bodyPr>
            <a:noAutofit/>
          </a:bodyPr>
          <a:lstStyle/>
          <a:p>
            <a:pPr>
              <a:buClr>
                <a:srgbClr val="01415B"/>
              </a:buClr>
              <a:buFont typeface="Arial" panose="020B0604020202020204" pitchFamily="34" charset="0"/>
              <a:buChar char="•"/>
            </a:pPr>
            <a:r>
              <a:rPr lang="en-GB" sz="1050" dirty="0"/>
              <a:t>Like other cities around the world, London is being affected by climate change and the loss of nature. As temperatures rise and rainfall becomes heavier, cities like London need to prepare for more extreme weather. But cities can also help fix the problem - by protecting nature and making greener spaces, and becoming more sustainable, they can help reduce the effects of climate change too.</a:t>
            </a:r>
          </a:p>
          <a:p>
            <a:pPr>
              <a:buClr>
                <a:srgbClr val="01415B"/>
              </a:buClr>
              <a:buFont typeface="Arial" panose="020B0604020202020204" pitchFamily="34" charset="0"/>
              <a:buChar char="•"/>
            </a:pPr>
            <a:endParaRPr lang="en-GB" sz="1050" b="1" dirty="0"/>
          </a:p>
          <a:p>
            <a:pPr>
              <a:buClr>
                <a:srgbClr val="01415B"/>
              </a:buClr>
              <a:buFont typeface="Arial" panose="020B0604020202020204" pitchFamily="34" charset="0"/>
              <a:buChar char="•"/>
            </a:pPr>
            <a:r>
              <a:rPr lang="en-GB" sz="1050" b="1" dirty="0"/>
              <a:t>What is ZEN+?</a:t>
            </a:r>
          </a:p>
          <a:p>
            <a:pPr>
              <a:buClr>
                <a:srgbClr val="01415B"/>
              </a:buClr>
              <a:buFont typeface="Arial" panose="020B0604020202020204" pitchFamily="34" charset="0"/>
              <a:buChar char="•"/>
            </a:pPr>
            <a:r>
              <a:rPr lang="en-GB" sz="1050" dirty="0"/>
              <a:t>ZEN+ (short for South Kensington ZEN+) is a local project in South Kensington that brings together organisations and locals to tackle climate change and protect nature. They work together to make the area cleaner, greener, and more sustainable.</a:t>
            </a:r>
          </a:p>
          <a:p>
            <a:pPr>
              <a:buClr>
                <a:srgbClr val="01415B"/>
              </a:buClr>
              <a:buFont typeface="Arial" panose="020B0604020202020204" pitchFamily="34" charset="0"/>
              <a:buChar char="•"/>
            </a:pPr>
            <a:endParaRPr lang="en-GB" sz="1050" dirty="0"/>
          </a:p>
          <a:p>
            <a:pPr>
              <a:buClr>
                <a:srgbClr val="01415B"/>
              </a:buClr>
              <a:buFont typeface="Arial" panose="020B0604020202020204" pitchFamily="34" charset="0"/>
              <a:buChar char="•"/>
            </a:pPr>
            <a:r>
              <a:rPr lang="en-GB" sz="1050" b="1" dirty="0"/>
              <a:t>ZEN+ has 4 main goals:</a:t>
            </a:r>
            <a:endParaRPr lang="en-GB" sz="1050" dirty="0"/>
          </a:p>
          <a:p>
            <a:pPr lvl="1">
              <a:buFont typeface="Wingdings" panose="05000000000000000000" pitchFamily="2" charset="2"/>
              <a:buChar char="ü"/>
            </a:pPr>
            <a:r>
              <a:rPr lang="en-GB" sz="1050" dirty="0"/>
              <a:t>Cut carbon emissions</a:t>
            </a:r>
          </a:p>
          <a:p>
            <a:pPr lvl="1">
              <a:buFont typeface="Wingdings" panose="05000000000000000000" pitchFamily="2" charset="2"/>
              <a:buChar char="ü"/>
            </a:pPr>
            <a:r>
              <a:rPr lang="en-GB" sz="1050" dirty="0"/>
              <a:t>Support nature and wildlife</a:t>
            </a:r>
          </a:p>
          <a:p>
            <a:pPr lvl="1">
              <a:buFont typeface="Wingdings" panose="05000000000000000000" pitchFamily="2" charset="2"/>
              <a:buChar char="ü"/>
            </a:pPr>
            <a:r>
              <a:rPr lang="en-GB" sz="1050" dirty="0"/>
              <a:t>Reduce waste through a circular economy</a:t>
            </a:r>
          </a:p>
          <a:p>
            <a:pPr lvl="1">
              <a:buFont typeface="Wingdings" panose="05000000000000000000" pitchFamily="2" charset="2"/>
              <a:buChar char="ü"/>
            </a:pPr>
            <a:r>
              <a:rPr lang="en-GB" sz="1050" dirty="0"/>
              <a:t>Use cleaner, greener transport</a:t>
            </a:r>
          </a:p>
          <a:p>
            <a:pPr lvl="1">
              <a:buFont typeface="Wingdings" panose="05000000000000000000" pitchFamily="2" charset="2"/>
              <a:buChar char="ü"/>
            </a:pPr>
            <a:r>
              <a:rPr lang="en-GB" sz="1050" dirty="0"/>
              <a:t>Even though ZEN+ is based in a small part of London, the idea is to inspire other places to do the same.</a:t>
            </a:r>
          </a:p>
          <a:p>
            <a:pPr lvl="1">
              <a:buFont typeface="Arial" panose="020B0604020202020204" pitchFamily="34" charset="0"/>
              <a:buChar char="•"/>
            </a:pPr>
            <a:endParaRPr lang="en-GB" sz="1050" dirty="0"/>
          </a:p>
          <a:p>
            <a:pPr>
              <a:buClr>
                <a:srgbClr val="01415B"/>
              </a:buClr>
              <a:buFont typeface="Arial" panose="020B0604020202020204" pitchFamily="34" charset="0"/>
              <a:buChar char="•"/>
            </a:pPr>
            <a:r>
              <a:rPr lang="en-GB" sz="1050" b="1" dirty="0"/>
              <a:t>ZEN+ wants to achieve these 7 targets by 2040:</a:t>
            </a:r>
            <a:endParaRPr lang="en-GB" sz="1050" dirty="0"/>
          </a:p>
          <a:p>
            <a:pPr lvl="1">
              <a:buFont typeface="+mj-lt"/>
              <a:buAutoNum type="arabicPeriod"/>
            </a:pPr>
            <a:r>
              <a:rPr lang="en-GB" sz="1050" dirty="0"/>
              <a:t>Reach net-zero emissions.</a:t>
            </a:r>
          </a:p>
          <a:p>
            <a:pPr lvl="1">
              <a:buFont typeface="+mj-lt"/>
              <a:buAutoNum type="arabicPeriod"/>
            </a:pPr>
            <a:r>
              <a:rPr lang="en-GB" sz="1050" dirty="0"/>
              <a:t>Cut emissions by 50% by 2030.</a:t>
            </a:r>
          </a:p>
          <a:p>
            <a:pPr lvl="1">
              <a:buFont typeface="+mj-lt"/>
              <a:buAutoNum type="arabicPeriod"/>
            </a:pPr>
            <a:r>
              <a:rPr lang="en-GB" sz="1050" dirty="0"/>
              <a:t>Increase green space by 20% by 2030.</a:t>
            </a:r>
          </a:p>
          <a:p>
            <a:pPr lvl="1">
              <a:buFont typeface="+mj-lt"/>
              <a:buAutoNum type="arabicPeriod"/>
            </a:pPr>
            <a:r>
              <a:rPr lang="en-GB" sz="1050" dirty="0"/>
              <a:t>Boost local wildlife and connect natural areas.</a:t>
            </a:r>
          </a:p>
          <a:p>
            <a:pPr lvl="1">
              <a:buFont typeface="+mj-lt"/>
              <a:buAutoNum type="arabicPeriod"/>
            </a:pPr>
            <a:r>
              <a:rPr lang="en-GB" sz="1050" dirty="0"/>
              <a:t>Recycle at least 75% of business waste by 2030.</a:t>
            </a:r>
          </a:p>
          <a:p>
            <a:pPr lvl="1">
              <a:buFont typeface="+mj-lt"/>
              <a:buAutoNum type="arabicPeriod"/>
            </a:pPr>
            <a:r>
              <a:rPr lang="en-GB" sz="1050" dirty="0"/>
              <a:t>Get more people using sustainable transport like walking, cycling, and public transport.</a:t>
            </a:r>
          </a:p>
          <a:p>
            <a:pPr lvl="1">
              <a:buFont typeface="+mj-lt"/>
              <a:buAutoNum type="arabicPeriod"/>
            </a:pPr>
            <a:r>
              <a:rPr lang="en-GB" sz="1050" dirty="0"/>
              <a:t>Make all deliveries and services use net-zero transport by 2040.</a:t>
            </a:r>
          </a:p>
        </p:txBody>
      </p:sp>
      <p:sp>
        <p:nvSpPr>
          <p:cNvPr id="6" name="Rectangle 2"/>
          <p:cNvSpPr txBox="1">
            <a:spLocks noChangeArrowheads="1"/>
          </p:cNvSpPr>
          <p:nvPr/>
        </p:nvSpPr>
        <p:spPr bwMode="auto">
          <a:xfrm>
            <a:off x="1475656" y="299348"/>
            <a:ext cx="5424264" cy="1320660"/>
          </a:xfrm>
          <a:prstGeom prst="rect">
            <a:avLst/>
          </a:prstGeom>
          <a:solidFill>
            <a:srgbClr val="01415B"/>
          </a:solidFill>
          <a:ln>
            <a:noFill/>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r>
              <a:rPr lang="en-GB" altLang="en-US" b="1" kern="0" dirty="0">
                <a:solidFill>
                  <a:schemeClr val="bg1"/>
                </a:solidFill>
              </a:rPr>
              <a:t>South Kensington ZEN+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8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8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8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18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18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18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18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185">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185">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185">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185">
                                            <p:txEl>
                                              <p:pRg st="14" end="1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185">
                                            <p:txEl>
                                              <p:pRg st="15" end="1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185">
                                            <p:txEl>
                                              <p:pRg st="16" end="1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185">
                                            <p:txEl>
                                              <p:pRg st="17" end="1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185">
                                            <p:txEl>
                                              <p:pRg st="18" end="1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185">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476375" y="188913"/>
            <a:ext cx="5471889" cy="1439887"/>
          </a:xfrm>
          <a:prstGeom prst="rect">
            <a:avLst/>
          </a:prstGeom>
          <a:solidFill>
            <a:srgbClr val="B70005"/>
          </a:solidFill>
          <a:ln>
            <a:noFill/>
          </a:ln>
          <a:effectLst/>
        </p:spPr>
        <p:txBody>
          <a:bodyPr vert="horz" wrap="square" lIns="91440" tIns="45720" rIns="91440" bIns="45720" numCol="1" anchor="t" anchorCtr="0" compatLnSpc="1">
            <a:prstTxWarp prst="textNoShape">
              <a:avLst/>
            </a:prstTxWarp>
            <a:normAutofit/>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pPr>
              <a:spcAft>
                <a:spcPts val="600"/>
              </a:spcAft>
            </a:pPr>
            <a:r>
              <a:rPr lang="en-US" altLang="en-US" b="1" kern="0" dirty="0">
                <a:solidFill>
                  <a:schemeClr val="bg1"/>
                </a:solidFill>
              </a:rPr>
              <a:t>Exploring South Kensington ZEN+</a:t>
            </a:r>
          </a:p>
        </p:txBody>
      </p:sp>
      <p:sp>
        <p:nvSpPr>
          <p:cNvPr id="35843" name="Rectangle 3"/>
          <p:cNvSpPr>
            <a:spLocks noGrp="1" noChangeArrowheads="1"/>
          </p:cNvSpPr>
          <p:nvPr>
            <p:ph type="body" sz="half" idx="1"/>
          </p:nvPr>
        </p:nvSpPr>
        <p:spPr>
          <a:xfrm>
            <a:off x="1485925" y="1844824"/>
            <a:ext cx="3429000" cy="4174976"/>
          </a:xfrm>
        </p:spPr>
        <p:txBody>
          <a:bodyPr vert="horz" wrap="square" lIns="91440" tIns="45720" rIns="91440" bIns="45720" numCol="1" anchor="t" anchorCtr="0" compatLnSpc="1">
            <a:prstTxWarp prst="textNoShape">
              <a:avLst/>
            </a:prstTxWarp>
            <a:normAutofit/>
          </a:bodyPr>
          <a:lstStyle/>
          <a:p>
            <a:pPr>
              <a:lnSpc>
                <a:spcPct val="90000"/>
              </a:lnSpc>
              <a:buClr>
                <a:srgbClr val="B70005"/>
              </a:buClr>
            </a:pPr>
            <a:r>
              <a:rPr lang="en-GB" altLang="en-US" sz="1900" dirty="0"/>
              <a:t>Explore the area yourself using the StoryMap </a:t>
            </a:r>
            <a:r>
              <a:rPr lang="en-GB" altLang="en-US" sz="1900" dirty="0">
                <a:highlight>
                  <a:srgbClr val="FFFF00"/>
                </a:highlight>
              </a:rPr>
              <a:t>(add link once completed)</a:t>
            </a:r>
          </a:p>
          <a:p>
            <a:pPr>
              <a:lnSpc>
                <a:spcPct val="90000"/>
              </a:lnSpc>
              <a:buClr>
                <a:srgbClr val="B70005"/>
              </a:buClr>
            </a:pPr>
            <a:r>
              <a:rPr lang="en-GB" altLang="en-US" sz="1900" dirty="0"/>
              <a:t>What is your perception of the area? Write as many adjectives about the place as you can. </a:t>
            </a:r>
          </a:p>
          <a:p>
            <a:pPr>
              <a:lnSpc>
                <a:spcPct val="90000"/>
              </a:lnSpc>
              <a:buClr>
                <a:srgbClr val="B70005"/>
              </a:buClr>
            </a:pPr>
            <a:r>
              <a:rPr lang="en-GB" altLang="en-US" sz="1900" dirty="0"/>
              <a:t>One a scale of 1-10 (1=lowest, 10 = highest), how sustainable do you think this place is? </a:t>
            </a:r>
          </a:p>
          <a:p>
            <a:pPr>
              <a:lnSpc>
                <a:spcPct val="90000"/>
              </a:lnSpc>
              <a:buClr>
                <a:srgbClr val="B70005"/>
              </a:buClr>
            </a:pPr>
            <a:r>
              <a:rPr lang="en-GB" altLang="en-US" sz="1900" dirty="0"/>
              <a:t>How biodiverse do you think this place is? </a:t>
            </a:r>
          </a:p>
        </p:txBody>
      </p:sp>
      <p:pic>
        <p:nvPicPr>
          <p:cNvPr id="3" name="Graphic 2" descr="Binoculars outline">
            <a:extLst>
              <a:ext uri="{FF2B5EF4-FFF2-40B4-BE49-F238E27FC236}">
                <a16:creationId xmlns:a16="http://schemas.microsoft.com/office/drawing/2014/main" id="{CDB6A73F-C862-D30F-67F0-AFAAFA48F0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067325" y="2217812"/>
            <a:ext cx="3429000" cy="3429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476375" y="190500"/>
            <a:ext cx="5424264" cy="1438300"/>
          </a:xfrm>
          <a:prstGeom prst="rect">
            <a:avLst/>
          </a:prstGeom>
          <a:solidFill>
            <a:srgbClr val="740160"/>
          </a:solidFill>
          <a:ln>
            <a:noFill/>
          </a:ln>
          <a:effectLst/>
        </p:spPr>
        <p:txBody>
          <a:bodyPr vert="horz" wrap="square" lIns="91440" tIns="45720" rIns="91440" bIns="45720" numCol="1" anchor="t" anchorCtr="0" compatLnSpc="1">
            <a:prstTxWarp prst="textNoShape">
              <a:avLst/>
            </a:prstTxWarp>
            <a:normAutofit/>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pPr>
              <a:spcAft>
                <a:spcPts val="600"/>
              </a:spcAft>
            </a:pPr>
            <a:r>
              <a:rPr lang="en-US" altLang="en-US" b="1" kern="0" dirty="0">
                <a:solidFill>
                  <a:schemeClr val="bg1"/>
                </a:solidFill>
              </a:rPr>
              <a:t>How could the area be improved?</a:t>
            </a:r>
          </a:p>
        </p:txBody>
      </p:sp>
      <p:pic>
        <p:nvPicPr>
          <p:cNvPr id="3" name="Picture 2" descr="Angle view of circuit shaped like a brain">
            <a:extLst>
              <a:ext uri="{FF2B5EF4-FFF2-40B4-BE49-F238E27FC236}">
                <a16:creationId xmlns:a16="http://schemas.microsoft.com/office/drawing/2014/main" id="{8814EC96-22F1-023C-CCE4-41CAE99F712C}"/>
              </a:ext>
            </a:extLst>
          </p:cNvPr>
          <p:cNvPicPr>
            <a:picLocks noChangeAspect="1"/>
          </p:cNvPicPr>
          <p:nvPr/>
        </p:nvPicPr>
        <p:blipFill>
          <a:blip r:embed="rId2">
            <a:extLst>
              <a:ext uri="{28A0092B-C50C-407E-A947-70E740481C1C}">
                <a14:useLocalDpi xmlns:a14="http://schemas.microsoft.com/office/drawing/2010/main" val="0"/>
              </a:ext>
            </a:extLst>
          </a:blip>
          <a:srcRect l="22390" r="20322"/>
          <a:stretch>
            <a:fillRect/>
          </a:stretch>
        </p:blipFill>
        <p:spPr>
          <a:xfrm>
            <a:off x="1524000" y="1844825"/>
            <a:ext cx="3429000" cy="4174976"/>
          </a:xfrm>
          <a:prstGeom prst="rect">
            <a:avLst/>
          </a:prstGeom>
          <a:noFill/>
        </p:spPr>
      </p:pic>
      <p:sp>
        <p:nvSpPr>
          <p:cNvPr id="34823" name="Rectangle 7"/>
          <p:cNvSpPr>
            <a:spLocks noGrp="1" noChangeArrowheads="1"/>
          </p:cNvSpPr>
          <p:nvPr>
            <p:ph sz="half" idx="2"/>
          </p:nvPr>
        </p:nvSpPr>
        <p:spPr>
          <a:xfrm>
            <a:off x="5105400" y="1844825"/>
            <a:ext cx="3429000" cy="4174976"/>
          </a:xfrm>
        </p:spPr>
        <p:txBody>
          <a:bodyPr vert="horz" wrap="square" lIns="91440" tIns="45720" rIns="91440" bIns="45720" numCol="1" anchor="t" anchorCtr="0" compatLnSpc="1">
            <a:prstTxWarp prst="textNoShape">
              <a:avLst/>
            </a:prstTxWarp>
            <a:normAutofit/>
          </a:bodyPr>
          <a:lstStyle/>
          <a:p>
            <a:pPr>
              <a:buClr>
                <a:srgbClr val="740160"/>
              </a:buClr>
              <a:buFont typeface="Arial" panose="020B0604020202020204" pitchFamily="34" charset="0"/>
              <a:buChar char="•"/>
            </a:pPr>
            <a:r>
              <a:rPr lang="en-GB" altLang="en-US" sz="2400" dirty="0"/>
              <a:t>Return to the brainstorm you started at the beginning of the lesson. </a:t>
            </a:r>
          </a:p>
          <a:p>
            <a:pPr>
              <a:buClr>
                <a:srgbClr val="740160"/>
              </a:buClr>
              <a:buFont typeface="Arial" panose="020B0604020202020204" pitchFamily="34" charset="0"/>
              <a:buChar char="•"/>
            </a:pPr>
            <a:r>
              <a:rPr lang="en-GB" altLang="en-US" sz="2400" dirty="0"/>
              <a:t>Outline your thoughts on improving urban sustainability and biodiversity. </a:t>
            </a:r>
          </a:p>
        </p:txBody>
      </p:sp>
      <p:sp>
        <p:nvSpPr>
          <p:cNvPr id="6" name="TextBox 5">
            <a:extLst>
              <a:ext uri="{FF2B5EF4-FFF2-40B4-BE49-F238E27FC236}">
                <a16:creationId xmlns:a16="http://schemas.microsoft.com/office/drawing/2014/main" id="{A6AFAD91-98C7-30A5-A0F6-3B92953C8261}"/>
              </a:ext>
            </a:extLst>
          </p:cNvPr>
          <p:cNvSpPr txBox="1"/>
          <p:nvPr/>
        </p:nvSpPr>
        <p:spPr>
          <a:xfrm>
            <a:off x="1450346" y="6019801"/>
            <a:ext cx="4572000" cy="246221"/>
          </a:xfrm>
          <a:prstGeom prst="rect">
            <a:avLst/>
          </a:prstGeom>
          <a:noFill/>
        </p:spPr>
        <p:txBody>
          <a:bodyPr wrap="square">
            <a:spAutoFit/>
          </a:bodyPr>
          <a:lstStyle/>
          <a:p>
            <a:r>
              <a:rPr lang="en-GB" sz="1000" dirty="0"/>
              <a:t>Image credit: Microsoft creative content</a:t>
            </a:r>
          </a:p>
        </p:txBody>
      </p:sp>
    </p:spTree>
  </p:cSld>
  <p:clrMapOvr>
    <a:masterClrMapping/>
  </p:clrMapOvr>
</p:sld>
</file>

<file path=ppt/theme/theme1.xml><?xml version="1.0" encoding="utf-8"?>
<a:theme xmlns:a="http://schemas.openxmlformats.org/drawingml/2006/main" name="RGS-IBG master slide">
  <a:themeElements>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fontScheme name="RGS-IBG master slid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GS-IBG master slide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RGS-IBG master slide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RGS-IBG master slide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RGS-IBG master slide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RGS-IBG master slide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515a49c-d695-4170-b908-46c0a4a404c6" xsi:nil="true"/>
    <lcf76f155ced4ddcb4097134ff3c332f xmlns="cd97f3f7-55af-4798-b3a1-fe70b13b3c3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58B09AEAC5F5243A0949F91B324FB69" ma:contentTypeVersion="19" ma:contentTypeDescription="Create a new document." ma:contentTypeScope="" ma:versionID="0607a66a628d5cd5bc2465c96b582909">
  <xsd:schema xmlns:xsd="http://www.w3.org/2001/XMLSchema" xmlns:xs="http://www.w3.org/2001/XMLSchema" xmlns:p="http://schemas.microsoft.com/office/2006/metadata/properties" xmlns:ns2="cd97f3f7-55af-4798-b3a1-fe70b13b3c36" xmlns:ns3="0515a49c-d695-4170-b908-46c0a4a404c6" targetNamespace="http://schemas.microsoft.com/office/2006/metadata/properties" ma:root="true" ma:fieldsID="998b09f7d8f516407f19fddc7b79eafe" ns2:_="" ns3:_="">
    <xsd:import namespace="cd97f3f7-55af-4798-b3a1-fe70b13b3c36"/>
    <xsd:import namespace="0515a49c-d695-4170-b908-46c0a4a404c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97f3f7-55af-4798-b3a1-fe70b13b3c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8661125-99c8-487d-84bf-1ca27cde5d8f" ma:termSetId="09814cd3-568e-fe90-9814-8d621ff8fb84" ma:anchorId="fba54fb3-c3e1-fe81-a776-ca4b69148c4d" ma:open="true" ma:isKeyword="false">
      <xsd:complexType>
        <xsd:sequence>
          <xsd:element ref="pc:Terms" minOccurs="0" maxOccurs="1"/>
        </xsd:sequence>
      </xsd:complex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15a49c-d695-4170-b908-46c0a4a404c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5ec90089-538b-4d2c-8a1d-ff12a2002a92}" ma:internalName="TaxCatchAll" ma:showField="CatchAllData" ma:web="0515a49c-d695-4170-b908-46c0a4a404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D20903-DC9D-43E6-BCF7-2B94FC845333}">
  <ds:schemaRefs>
    <ds:schemaRef ds:uri="http://schemas.microsoft.com/office/2006/metadata/properties"/>
    <ds:schemaRef ds:uri="http://schemas.microsoft.com/office/infopath/2007/PartnerControls"/>
    <ds:schemaRef ds:uri="0515a49c-d695-4170-b908-46c0a4a404c6"/>
    <ds:schemaRef ds:uri="cd97f3f7-55af-4798-b3a1-fe70b13b3c36"/>
  </ds:schemaRefs>
</ds:datastoreItem>
</file>

<file path=customXml/itemProps2.xml><?xml version="1.0" encoding="utf-8"?>
<ds:datastoreItem xmlns:ds="http://schemas.openxmlformats.org/officeDocument/2006/customXml" ds:itemID="{C85F914A-0AFF-451F-B77D-C0DABD120E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97f3f7-55af-4798-b3a1-fe70b13b3c36"/>
    <ds:schemaRef ds:uri="0515a49c-d695-4170-b908-46c0a4a404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CB5070-F146-4A7B-AC75-1410A7E76F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RGS-IBG Powerpoint template</Template>
  <TotalTime>28</TotalTime>
  <Words>453</Words>
  <Application>Microsoft Office PowerPoint</Application>
  <PresentationFormat>On-screen Show (4:3)</PresentationFormat>
  <Paragraphs>40</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Helvetica</vt:lpstr>
      <vt:lpstr>Times New Roman</vt:lpstr>
      <vt:lpstr>Wingdings</vt:lpstr>
      <vt:lpstr>RGS-IBG master slide</vt:lpstr>
      <vt:lpstr>Urban fieldwork: Introduction</vt:lpstr>
      <vt:lpstr>What is biodiversity and sustainability?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Rachel Owen</dc:creator>
  <cp:lastModifiedBy>Simon Pinfield</cp:lastModifiedBy>
  <cp:revision>4</cp:revision>
  <dcterms:created xsi:type="dcterms:W3CDTF">2024-05-31T14:53:15Z</dcterms:created>
  <dcterms:modified xsi:type="dcterms:W3CDTF">2025-08-12T11:39:49Z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0x010100758B09AEAC5F5243A0949F91B324FB69</vt:lpwstr>
  </property>
  <property fmtid="{D5CDD505-2E9C-101B-9397-08002B2CF9AE}" pid="3" name="MediaServiceImageTags">
    <vt:lpwstr/>
  </property>
</Properties>
</file>