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8" r:id="rId12"/>
    <p:sldId id="339" r:id="rId13"/>
    <p:sldId id="341" r:id="rId14"/>
    <p:sldId id="342" r:id="rId15"/>
    <p:sldId id="343" r:id="rId16"/>
    <p:sldId id="344" r:id="rId17"/>
    <p:sldId id="345" r:id="rId18"/>
    <p:sldId id="347" r:id="rId19"/>
    <p:sldId id="346" r:id="rId20"/>
    <p:sldId id="349" r:id="rId21"/>
    <p:sldId id="348" r:id="rId2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1F5F79"/>
    <a:srgbClr val="ABB033"/>
    <a:srgbClr val="33738D"/>
    <a:srgbClr val="979C1F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11" autoAdjust="0"/>
    <p:restoredTop sz="94151" autoAdjust="0"/>
  </p:normalViewPr>
  <p:slideViewPr>
    <p:cSldViewPr>
      <p:cViewPr varScale="1">
        <p:scale>
          <a:sx n="44" d="100"/>
          <a:sy n="44" d="100"/>
        </p:scale>
        <p:origin x="54" y="474"/>
      </p:cViewPr>
      <p:guideLst>
        <p:guide orient="horz" pos="119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752" y="3165874"/>
            <a:ext cx="3751101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Land and Sea Breezes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C1F2C7-CEB1-4BBC-95EE-F7B3AEE92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72817"/>
            <a:ext cx="7827413" cy="4455992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E58F93-3FD8-4FD2-8065-D6CA6BAF7E8A}"/>
              </a:ext>
            </a:extLst>
          </p:cNvPr>
          <p:cNvSpPr txBox="1"/>
          <p:nvPr/>
        </p:nvSpPr>
        <p:spPr>
          <a:xfrm>
            <a:off x="3275856" y="2708920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Warm air rises off the land, creating an area of low pressure there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7A2F4-1B88-451C-AB07-A4952B5F3F91}"/>
              </a:ext>
            </a:extLst>
          </p:cNvPr>
          <p:cNvSpPr txBox="1"/>
          <p:nvPr/>
        </p:nvSpPr>
        <p:spPr>
          <a:xfrm>
            <a:off x="2277245" y="443711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1F5F79"/>
                </a:solidFill>
              </a:rPr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44338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50FDDE-13C1-45F4-BA75-9BE0D6B0F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10" y="1772817"/>
            <a:ext cx="7837096" cy="4461504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E58F93-3FD8-4FD2-8065-D6CA6BAF7E8A}"/>
              </a:ext>
            </a:extLst>
          </p:cNvPr>
          <p:cNvSpPr txBox="1"/>
          <p:nvPr/>
        </p:nvSpPr>
        <p:spPr>
          <a:xfrm>
            <a:off x="4427984" y="3284984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1F5F79"/>
                </a:solidFill>
              </a:rPr>
              <a:t>Cooler air from above the sea rushes to replace the rising warm air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7A2F4-1B88-451C-AB07-A4952B5F3F91}"/>
              </a:ext>
            </a:extLst>
          </p:cNvPr>
          <p:cNvSpPr txBox="1"/>
          <p:nvPr/>
        </p:nvSpPr>
        <p:spPr>
          <a:xfrm>
            <a:off x="2277245" y="443711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1F5F79"/>
                </a:solidFill>
              </a:rPr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263833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2D4644-72BC-4BFC-A152-55B52F4FE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10" y="1772817"/>
            <a:ext cx="7837096" cy="4461504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E58F93-3FD8-4FD2-8065-D6CA6BAF7E8A}"/>
              </a:ext>
            </a:extLst>
          </p:cNvPr>
          <p:cNvSpPr txBox="1"/>
          <p:nvPr/>
        </p:nvSpPr>
        <p:spPr>
          <a:xfrm>
            <a:off x="-16647" y="6110330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1F5F79"/>
                </a:solidFill>
              </a:rPr>
              <a:t>This is known as a </a:t>
            </a:r>
            <a:r>
              <a:rPr lang="en-GB" sz="2800" b="1" dirty="0">
                <a:solidFill>
                  <a:srgbClr val="01415B"/>
                </a:solidFill>
              </a:rPr>
              <a:t>Sea Breeze</a:t>
            </a:r>
            <a:endParaRPr lang="en-GB" sz="2400" b="1" dirty="0">
              <a:solidFill>
                <a:srgbClr val="01415B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7A2F4-1B88-451C-AB07-A4952B5F3F91}"/>
              </a:ext>
            </a:extLst>
          </p:cNvPr>
          <p:cNvSpPr txBox="1"/>
          <p:nvPr/>
        </p:nvSpPr>
        <p:spPr>
          <a:xfrm>
            <a:off x="2277245" y="443711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1F5F79"/>
                </a:solidFill>
              </a:rPr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18249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DAFEAE-A12C-4DDE-8A00-B2EECDA348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8" t="8126" r="5761" b="-3818"/>
          <a:stretch/>
        </p:blipFill>
        <p:spPr>
          <a:xfrm>
            <a:off x="1115616" y="1772816"/>
            <a:ext cx="7255075" cy="468052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0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4CF8E1-68BC-488D-94EF-F13D0F2D54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16" r="6306"/>
          <a:stretch/>
        </p:blipFill>
        <p:spPr>
          <a:xfrm>
            <a:off x="827585" y="1772816"/>
            <a:ext cx="7488832" cy="4469011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85697B-5330-480D-A55C-1720A05C37F7}"/>
              </a:ext>
            </a:extLst>
          </p:cNvPr>
          <p:cNvSpPr txBox="1"/>
          <p:nvPr/>
        </p:nvSpPr>
        <p:spPr>
          <a:xfrm>
            <a:off x="179512" y="1700808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During the night, the land and sea cool down</a:t>
            </a:r>
          </a:p>
        </p:txBody>
      </p:sp>
    </p:spTree>
    <p:extLst>
      <p:ext uri="{BB962C8B-B14F-4D97-AF65-F5344CB8AC3E}">
        <p14:creationId xmlns:p14="http://schemas.microsoft.com/office/powerpoint/2010/main" val="55832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B809B6-0C99-4EEF-92F2-122A164D37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68" r="5808"/>
          <a:stretch/>
        </p:blipFill>
        <p:spPr>
          <a:xfrm>
            <a:off x="827584" y="1755512"/>
            <a:ext cx="7488831" cy="44818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2D67DA-F4DD-4CDE-940F-56A0ABFEDECC}"/>
              </a:ext>
            </a:extLst>
          </p:cNvPr>
          <p:cNvSpPr txBox="1"/>
          <p:nvPr/>
        </p:nvSpPr>
        <p:spPr>
          <a:xfrm>
            <a:off x="107504" y="5541039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The land cools down faster than the sea and is </a:t>
            </a:r>
            <a:r>
              <a:rPr lang="en-GB" sz="2400" b="1">
                <a:solidFill>
                  <a:srgbClr val="1F5F79"/>
                </a:solidFill>
              </a:rPr>
              <a:t>therefore colder</a:t>
            </a:r>
            <a:endParaRPr lang="en-GB" sz="2400" b="1" dirty="0">
              <a:solidFill>
                <a:srgbClr val="1F5F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53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EFFE60-CBE4-4D4A-AE56-EEBD49755C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72" r="5992"/>
          <a:stretch/>
        </p:blipFill>
        <p:spPr>
          <a:xfrm>
            <a:off x="827584" y="1800706"/>
            <a:ext cx="7488832" cy="4436606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2D67DA-F4DD-4CDE-940F-56A0ABFEDECC}"/>
              </a:ext>
            </a:extLst>
          </p:cNvPr>
          <p:cNvSpPr txBox="1"/>
          <p:nvPr/>
        </p:nvSpPr>
        <p:spPr>
          <a:xfrm>
            <a:off x="3491880" y="3188012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This creates an area of high pressure over the land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0DAD0-13CB-4CE8-BC0F-D01C3D05DFAE}"/>
              </a:ext>
            </a:extLst>
          </p:cNvPr>
          <p:cNvSpPr txBox="1"/>
          <p:nvPr/>
        </p:nvSpPr>
        <p:spPr>
          <a:xfrm>
            <a:off x="1763688" y="436510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1F5F79"/>
                </a:solidFill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329189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5B7EF0-3FCB-4D45-8771-005DF3BC93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68" r="5808"/>
          <a:stretch/>
        </p:blipFill>
        <p:spPr>
          <a:xfrm>
            <a:off x="811127" y="1772817"/>
            <a:ext cx="7488833" cy="4481802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2D67DA-F4DD-4CDE-940F-56A0ABFEDECC}"/>
              </a:ext>
            </a:extLst>
          </p:cNvPr>
          <p:cNvSpPr txBox="1"/>
          <p:nvPr/>
        </p:nvSpPr>
        <p:spPr>
          <a:xfrm>
            <a:off x="3707904" y="318801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>
                <a:solidFill>
                  <a:srgbClr val="1F5F79"/>
                </a:solidFill>
              </a:rPr>
              <a:t>Air moves from a high pressure area to one of lower pressure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E47707-C299-4D15-8639-5B0BAAAABACF}"/>
              </a:ext>
            </a:extLst>
          </p:cNvPr>
          <p:cNvSpPr txBox="1"/>
          <p:nvPr/>
        </p:nvSpPr>
        <p:spPr>
          <a:xfrm>
            <a:off x="1763688" y="436510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1F5F79"/>
                </a:solidFill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349571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1993EF-6706-4E8E-8A6D-2842DE482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793468"/>
            <a:ext cx="7505289" cy="4443844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699147-EDC4-41AB-AFB1-83DB30E1A1A9}"/>
              </a:ext>
            </a:extLst>
          </p:cNvPr>
          <p:cNvSpPr txBox="1"/>
          <p:nvPr/>
        </p:nvSpPr>
        <p:spPr>
          <a:xfrm>
            <a:off x="-16647" y="6110330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This is known as a </a:t>
            </a:r>
            <a:r>
              <a:rPr lang="en-GB" sz="2800" b="1" dirty="0">
                <a:solidFill>
                  <a:srgbClr val="01415B"/>
                </a:solidFill>
              </a:rPr>
              <a:t>Land Breeze</a:t>
            </a:r>
            <a:endParaRPr lang="en-GB" sz="2400" b="1" dirty="0">
              <a:solidFill>
                <a:srgbClr val="01415B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06A808-217A-46BE-AE4C-E8D0F44B791C}"/>
              </a:ext>
            </a:extLst>
          </p:cNvPr>
          <p:cNvSpPr txBox="1"/>
          <p:nvPr/>
        </p:nvSpPr>
        <p:spPr>
          <a:xfrm>
            <a:off x="1763688" y="4365104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1F5F79"/>
                </a:solidFill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212026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7A2F4-1B88-451C-AB07-A4952B5F3F91}"/>
              </a:ext>
            </a:extLst>
          </p:cNvPr>
          <p:cNvSpPr txBox="1"/>
          <p:nvPr/>
        </p:nvSpPr>
        <p:spPr>
          <a:xfrm>
            <a:off x="323528" y="2050970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Land and Sea Breezes </a:t>
            </a:r>
            <a:r>
              <a:rPr lang="en-GB" sz="2800" b="1" dirty="0">
                <a:solidFill>
                  <a:srgbClr val="1F5F79"/>
                </a:solidFill>
              </a:rPr>
              <a:t>have a significant effect on coastal temperatures.</a:t>
            </a:r>
          </a:p>
          <a:p>
            <a:endParaRPr lang="en-GB" sz="2800" b="1" dirty="0">
              <a:solidFill>
                <a:srgbClr val="1F5F79"/>
              </a:solidFill>
            </a:endParaRPr>
          </a:p>
          <a:p>
            <a:endParaRPr lang="en-GB" sz="2800" b="1" dirty="0">
              <a:solidFill>
                <a:srgbClr val="1F5F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15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CC639A-F3E7-4467-82C6-A044FD875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45" y="2122945"/>
            <a:ext cx="3350591" cy="34252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6FE45B-43D3-4487-B00D-7A63867F39AF}"/>
              </a:ext>
            </a:extLst>
          </p:cNvPr>
          <p:cNvSpPr txBox="1"/>
          <p:nvPr/>
        </p:nvSpPr>
        <p:spPr>
          <a:xfrm>
            <a:off x="810900" y="5783078"/>
            <a:ext cx="250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1415B"/>
                </a:solidFill>
              </a:rPr>
              <a:t>Land (solid)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D07B8F-31F4-4354-A96E-7E93CAC62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3642200"/>
            <a:ext cx="3773467" cy="19470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DE21E50-DD76-4B2E-8DFE-3EB16C4E489F}"/>
              </a:ext>
            </a:extLst>
          </p:cNvPr>
          <p:cNvSpPr txBox="1"/>
          <p:nvPr/>
        </p:nvSpPr>
        <p:spPr>
          <a:xfrm>
            <a:off x="5647169" y="5796553"/>
            <a:ext cx="2392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1415B"/>
                </a:solidFill>
              </a:rPr>
              <a:t>Sea (liquid)</a:t>
            </a:r>
          </a:p>
        </p:txBody>
      </p:sp>
    </p:spTree>
    <p:extLst>
      <p:ext uri="{BB962C8B-B14F-4D97-AF65-F5344CB8AC3E}">
        <p14:creationId xmlns:p14="http://schemas.microsoft.com/office/powerpoint/2010/main" val="145288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7A2F4-1B88-451C-AB07-A4952B5F3F91}"/>
              </a:ext>
            </a:extLst>
          </p:cNvPr>
          <p:cNvSpPr txBox="1"/>
          <p:nvPr/>
        </p:nvSpPr>
        <p:spPr>
          <a:xfrm>
            <a:off x="323528" y="2050970"/>
            <a:ext cx="864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Land and Sea Breezes </a:t>
            </a:r>
            <a:r>
              <a:rPr lang="en-GB" sz="2800" b="1" dirty="0">
                <a:solidFill>
                  <a:srgbClr val="1F5F79"/>
                </a:solidFill>
              </a:rPr>
              <a:t>have a significant effect on coastal temperatures.</a:t>
            </a:r>
          </a:p>
          <a:p>
            <a:endParaRPr lang="en-GB" sz="2800" b="1" dirty="0">
              <a:solidFill>
                <a:srgbClr val="1F5F79"/>
              </a:solidFill>
            </a:endParaRPr>
          </a:p>
          <a:p>
            <a:r>
              <a:rPr lang="en-GB" sz="2800" b="1" dirty="0">
                <a:solidFill>
                  <a:srgbClr val="1F5F79"/>
                </a:solidFill>
              </a:rPr>
              <a:t>They mean that coastal areas are unlikely to ever get as cold or as warm as areas further inland.</a:t>
            </a:r>
          </a:p>
          <a:p>
            <a:endParaRPr lang="en-GB" sz="2800" b="1" dirty="0">
              <a:solidFill>
                <a:srgbClr val="1F5F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29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7A2F4-1B88-451C-AB07-A4952B5F3F91}"/>
              </a:ext>
            </a:extLst>
          </p:cNvPr>
          <p:cNvSpPr txBox="1"/>
          <p:nvPr/>
        </p:nvSpPr>
        <p:spPr>
          <a:xfrm>
            <a:off x="323528" y="2050970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Land and Sea Breezes </a:t>
            </a:r>
            <a:r>
              <a:rPr lang="en-GB" sz="2800" b="1" dirty="0">
                <a:solidFill>
                  <a:srgbClr val="1F5F79"/>
                </a:solidFill>
              </a:rPr>
              <a:t>have a significant effect on coastal temperatures.</a:t>
            </a:r>
          </a:p>
          <a:p>
            <a:endParaRPr lang="en-GB" sz="2800" b="1" dirty="0">
              <a:solidFill>
                <a:srgbClr val="1F5F79"/>
              </a:solidFill>
            </a:endParaRPr>
          </a:p>
          <a:p>
            <a:r>
              <a:rPr lang="en-GB" sz="2800" b="1" dirty="0">
                <a:solidFill>
                  <a:srgbClr val="1F5F79"/>
                </a:solidFill>
              </a:rPr>
              <a:t>They mean that coastal areas are unlikely to ever get as cold or as warm as areas further inland.</a:t>
            </a:r>
          </a:p>
          <a:p>
            <a:endParaRPr lang="en-GB" sz="2800" b="1" dirty="0">
              <a:solidFill>
                <a:srgbClr val="1F5F79"/>
              </a:solidFill>
            </a:endParaRPr>
          </a:p>
          <a:p>
            <a:r>
              <a:rPr lang="en-GB" sz="2800" b="1" dirty="0">
                <a:solidFill>
                  <a:srgbClr val="1F5F79"/>
                </a:solidFill>
              </a:rPr>
              <a:t>This means they have a smaller daily temperature range (the difference between the minimum and maximum temperatures each day).</a:t>
            </a:r>
          </a:p>
        </p:txBody>
      </p:sp>
    </p:spTree>
    <p:extLst>
      <p:ext uri="{BB962C8B-B14F-4D97-AF65-F5344CB8AC3E}">
        <p14:creationId xmlns:p14="http://schemas.microsoft.com/office/powerpoint/2010/main" val="210624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CC639A-F3E7-4467-82C6-A044FD875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165" y="1979228"/>
            <a:ext cx="2263722" cy="23141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6FE45B-43D3-4487-B00D-7A63867F39AF}"/>
              </a:ext>
            </a:extLst>
          </p:cNvPr>
          <p:cNvSpPr txBox="1"/>
          <p:nvPr/>
        </p:nvSpPr>
        <p:spPr>
          <a:xfrm>
            <a:off x="747555" y="4613677"/>
            <a:ext cx="7712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In a solid, particles are held in a semi-rigid position while in a liquid they have more free movement.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D07B8F-31F4-4354-A96E-7E93CAC62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4445" y="3015922"/>
            <a:ext cx="2528256" cy="130453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DE21E50-DD76-4B2E-8DFE-3EB16C4E489F}"/>
              </a:ext>
            </a:extLst>
          </p:cNvPr>
          <p:cNvSpPr txBox="1"/>
          <p:nvPr/>
        </p:nvSpPr>
        <p:spPr>
          <a:xfrm>
            <a:off x="287524" y="5688320"/>
            <a:ext cx="8604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Therefore, which state will heat up quicker? Which will cool down quicker?</a:t>
            </a:r>
          </a:p>
        </p:txBody>
      </p:sp>
    </p:spTree>
    <p:extLst>
      <p:ext uri="{BB962C8B-B14F-4D97-AF65-F5344CB8AC3E}">
        <p14:creationId xmlns:p14="http://schemas.microsoft.com/office/powerpoint/2010/main" val="15331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CC639A-F3E7-4467-82C6-A044FD875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764" y="2130430"/>
            <a:ext cx="3967236" cy="40556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DE21E50-DD76-4B2E-8DFE-3EB16C4E489F}"/>
              </a:ext>
            </a:extLst>
          </p:cNvPr>
          <p:cNvSpPr txBox="1"/>
          <p:nvPr/>
        </p:nvSpPr>
        <p:spPr>
          <a:xfrm>
            <a:off x="4716018" y="2348827"/>
            <a:ext cx="4113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Being a solid, the land heats up and cools down quickly</a:t>
            </a:r>
          </a:p>
        </p:txBody>
      </p:sp>
    </p:spTree>
    <p:extLst>
      <p:ext uri="{BB962C8B-B14F-4D97-AF65-F5344CB8AC3E}">
        <p14:creationId xmlns:p14="http://schemas.microsoft.com/office/powerpoint/2010/main" val="172747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D07B8F-31F4-4354-A96E-7E93CAC62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957" y="2825422"/>
            <a:ext cx="4519094" cy="23317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DE21E50-DD76-4B2E-8DFE-3EB16C4E489F}"/>
              </a:ext>
            </a:extLst>
          </p:cNvPr>
          <p:cNvSpPr txBox="1"/>
          <p:nvPr/>
        </p:nvSpPr>
        <p:spPr>
          <a:xfrm>
            <a:off x="269522" y="2209219"/>
            <a:ext cx="35823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Being a liquid, the sea heats up and cools down slowly</a:t>
            </a:r>
          </a:p>
        </p:txBody>
      </p:sp>
    </p:spTree>
    <p:extLst>
      <p:ext uri="{BB962C8B-B14F-4D97-AF65-F5344CB8AC3E}">
        <p14:creationId xmlns:p14="http://schemas.microsoft.com/office/powerpoint/2010/main" val="358232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E21E50-DD76-4B2E-8DFE-3EB16C4E489F}"/>
              </a:ext>
            </a:extLst>
          </p:cNvPr>
          <p:cNvSpPr txBox="1"/>
          <p:nvPr/>
        </p:nvSpPr>
        <p:spPr>
          <a:xfrm>
            <a:off x="5147512" y="1916832"/>
            <a:ext cx="35823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Have you ever experienced a hot day on the land and found the sea surprisingly cold?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22DCA3-25F4-4937-8DF8-494AE6703111}"/>
              </a:ext>
            </a:extLst>
          </p:cNvPr>
          <p:cNvSpPr txBox="1"/>
          <p:nvPr/>
        </p:nvSpPr>
        <p:spPr>
          <a:xfrm>
            <a:off x="5206200" y="4581128"/>
            <a:ext cx="35823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1415B"/>
                </a:solidFill>
              </a:rPr>
              <a:t>Have you ever been in the sea at night and found it surprisingly warm?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AE1574-419F-4062-B473-E460CED12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289" y="2460459"/>
            <a:ext cx="3733401" cy="309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9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DD1133-03B9-4661-BF38-4EEDC8E58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699" y="1772816"/>
            <a:ext cx="7187385" cy="443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2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E63526-4110-43AE-87CC-2770C1C76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681" y="1772816"/>
            <a:ext cx="7899420" cy="4439759"/>
          </a:xfrm>
          <a:prstGeom prst="rect">
            <a:avLst/>
          </a:prstGeom>
          <a:solidFill>
            <a:schemeClr val="bg1">
              <a:alpha val="10000"/>
            </a:schemeClr>
          </a:solidFill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99095-88F7-4188-A9A4-2AC97579CE1E}"/>
              </a:ext>
            </a:extLst>
          </p:cNvPr>
          <p:cNvSpPr txBox="1"/>
          <p:nvPr/>
        </p:nvSpPr>
        <p:spPr>
          <a:xfrm>
            <a:off x="179512" y="177281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During the day, the sun heats the land and the sea</a:t>
            </a:r>
          </a:p>
        </p:txBody>
      </p:sp>
    </p:spTree>
    <p:extLst>
      <p:ext uri="{BB962C8B-B14F-4D97-AF65-F5344CB8AC3E}">
        <p14:creationId xmlns:p14="http://schemas.microsoft.com/office/powerpoint/2010/main" val="401089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BC024F-83EE-4EAF-9FEA-8406DD8A4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72816"/>
            <a:ext cx="7827413" cy="4455991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Land and </a:t>
            </a:r>
            <a:r>
              <a:rPr lang="en-GB" altLang="en-US" sz="2800" b="1">
                <a:solidFill>
                  <a:schemeClr val="bg1"/>
                </a:solidFill>
              </a:rPr>
              <a:t>Sea Breezes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AC721-A48C-4BE0-A8FB-0BADF0A46EBF}"/>
              </a:ext>
            </a:extLst>
          </p:cNvPr>
          <p:cNvSpPr txBox="1"/>
          <p:nvPr/>
        </p:nvSpPr>
        <p:spPr>
          <a:xfrm>
            <a:off x="107504" y="5541039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F5F79"/>
                </a:solidFill>
              </a:rPr>
              <a:t>The land heats up faster than the sea and is therefore warmer</a:t>
            </a:r>
          </a:p>
        </p:txBody>
      </p:sp>
    </p:spTree>
    <p:extLst>
      <p:ext uri="{BB962C8B-B14F-4D97-AF65-F5344CB8AC3E}">
        <p14:creationId xmlns:p14="http://schemas.microsoft.com/office/powerpoint/2010/main" val="64425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229</TotalTime>
  <Words>456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Helvetica</vt:lpstr>
      <vt:lpstr>Times New Roman</vt:lpstr>
      <vt:lpstr>Wingdings</vt:lpstr>
      <vt:lpstr>RGS-IBG Powerpoint template</vt:lpstr>
      <vt:lpstr>PowerPoint Presentation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  <vt:lpstr>  Land and Sea Breezes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34</cp:revision>
  <dcterms:created xsi:type="dcterms:W3CDTF">2014-09-17T13:27:11Z</dcterms:created>
  <dcterms:modified xsi:type="dcterms:W3CDTF">2018-03-01T11:00:10Z</dcterms:modified>
</cp:coreProperties>
</file>