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1"/>
  </p:notesMasterIdLst>
  <p:sldIdLst>
    <p:sldId id="315" r:id="rId2"/>
    <p:sldId id="292" r:id="rId3"/>
    <p:sldId id="288" r:id="rId4"/>
    <p:sldId id="329" r:id="rId5"/>
    <p:sldId id="321" r:id="rId6"/>
    <p:sldId id="330" r:id="rId7"/>
    <p:sldId id="268" r:id="rId8"/>
    <p:sldId id="266" r:id="rId9"/>
    <p:sldId id="331" r:id="rId10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9">
          <p15:clr>
            <a:srgbClr val="A4A3A4"/>
          </p15:clr>
        </p15:guide>
        <p15:guide id="2" pos="9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0160"/>
    <a:srgbClr val="797E01"/>
    <a:srgbClr val="B70005"/>
    <a:srgbClr val="01415B"/>
    <a:srgbClr val="D6621A"/>
    <a:srgbClr val="CE5300"/>
    <a:srgbClr val="D65700"/>
    <a:srgbClr val="F54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17883A-21F0-4DCE-85EB-25C811512A7B}" v="2" dt="2021-07-23T14:04:09.3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howGuides="1">
      <p:cViewPr varScale="1">
        <p:scale>
          <a:sx n="86" d="100"/>
          <a:sy n="86" d="100"/>
        </p:scale>
        <p:origin x="1382" y="58"/>
      </p:cViewPr>
      <p:guideLst>
        <p:guide orient="horz" pos="119"/>
        <p:guide pos="93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ire Brown" userId="9f19065e-62d3-4dfd-ae7a-4e29e714addb" providerId="ADAL" clId="{7317883A-21F0-4DCE-85EB-25C811512A7B}"/>
    <pc:docChg chg="modSld">
      <pc:chgData name="Claire Brown" userId="9f19065e-62d3-4dfd-ae7a-4e29e714addb" providerId="ADAL" clId="{7317883A-21F0-4DCE-85EB-25C811512A7B}" dt="2021-07-23T14:04:07.519" v="4" actId="20577"/>
      <pc:docMkLst>
        <pc:docMk/>
      </pc:docMkLst>
      <pc:sldChg chg="modSp mod">
        <pc:chgData name="Claire Brown" userId="9f19065e-62d3-4dfd-ae7a-4e29e714addb" providerId="ADAL" clId="{7317883A-21F0-4DCE-85EB-25C811512A7B}" dt="2021-07-23T10:55:21.233" v="2" actId="14100"/>
        <pc:sldMkLst>
          <pc:docMk/>
          <pc:sldMk cId="0" sldId="315"/>
        </pc:sldMkLst>
        <pc:spChg chg="mod">
          <ac:chgData name="Claire Brown" userId="9f19065e-62d3-4dfd-ae7a-4e29e714addb" providerId="ADAL" clId="{7317883A-21F0-4DCE-85EB-25C811512A7B}" dt="2021-07-23T10:55:17.624" v="0" actId="14100"/>
          <ac:spMkLst>
            <pc:docMk/>
            <pc:sldMk cId="0" sldId="315"/>
            <ac:spMk id="69634" creationId="{00000000-0000-0000-0000-000000000000}"/>
          </ac:spMkLst>
        </pc:spChg>
        <pc:picChg chg="mod">
          <ac:chgData name="Claire Brown" userId="9f19065e-62d3-4dfd-ae7a-4e29e714addb" providerId="ADAL" clId="{7317883A-21F0-4DCE-85EB-25C811512A7B}" dt="2021-07-23T10:55:21.233" v="2" actId="14100"/>
          <ac:picMkLst>
            <pc:docMk/>
            <pc:sldMk cId="0" sldId="315"/>
            <ac:picMk id="10" creationId="{FE87D3D2-2D9F-40C4-AF89-537C69E66EF9}"/>
          </ac:picMkLst>
        </pc:picChg>
      </pc:sldChg>
      <pc:sldChg chg="modSp mod">
        <pc:chgData name="Claire Brown" userId="9f19065e-62d3-4dfd-ae7a-4e29e714addb" providerId="ADAL" clId="{7317883A-21F0-4DCE-85EB-25C811512A7B}" dt="2021-07-23T14:04:07.519" v="4" actId="20577"/>
        <pc:sldMkLst>
          <pc:docMk/>
          <pc:sldMk cId="1088204460" sldId="331"/>
        </pc:sldMkLst>
        <pc:spChg chg="mod">
          <ac:chgData name="Claire Brown" userId="9f19065e-62d3-4dfd-ae7a-4e29e714addb" providerId="ADAL" clId="{7317883A-21F0-4DCE-85EB-25C811512A7B}" dt="2021-07-23T14:04:07.519" v="4" actId="20577"/>
          <ac:spMkLst>
            <pc:docMk/>
            <pc:sldMk cId="1088204460" sldId="331"/>
            <ac:spMk id="4" creationId="{B83F39EF-C2FB-4214-AF89-1E11559392B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BB494-DE10-408C-90C1-12C6DB494684}" type="datetimeFigureOut">
              <a:rPr lang="en-GB" smtClean="0"/>
              <a:t>23/07/2021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227B7-D241-4D06-8C16-00944592F1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380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188640"/>
            <a:ext cx="5542334" cy="1542033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6D574-CA4E-41EC-BFB7-1A202831826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69885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90501"/>
            <a:ext cx="5496272" cy="1438299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D9BD6-16DF-460D-8818-BAFF0451FD4D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7" name="Picture 15" descr="rg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7057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90500"/>
            <a:ext cx="5424264" cy="14383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44825"/>
            <a:ext cx="3429000" cy="41749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844825"/>
            <a:ext cx="3429000" cy="41749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E1A6E-B03C-4BA9-BCC3-75FC69A50594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8" name="Picture 15" descr="rg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0226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88912"/>
            <a:ext cx="5472608" cy="1439887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28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12578"/>
            <a:ext cx="4040188" cy="36807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728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12578"/>
            <a:ext cx="4041775" cy="36807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C778C-4985-4B87-A566-26D203ABF273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10" name="Picture 15" descr="rg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7481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206902"/>
            <a:ext cx="5424264" cy="1421898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7EEAF-DD4E-4CF4-BBA0-EAA76F911A92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6" name="Picture 15" descr="rg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5173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577BE-B60F-4443-89BA-AC6850FF3B7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43641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7028184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88913"/>
            <a:ext cx="5227984" cy="45386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7028184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CE6AA-BD4D-4B50-801E-5FC26DDB2F1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15214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00CBFF-0372-4B6D-9726-814647025C5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90232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88913"/>
            <a:ext cx="5471889" cy="1439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85925" y="1844824"/>
            <a:ext cx="3429000" cy="41749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25" y="1844824"/>
            <a:ext cx="3429000" cy="41749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fld id="{99EC163C-451A-4E6F-ACF7-668EB386970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43726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188640"/>
            <a:ext cx="5471889" cy="1411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2060575"/>
            <a:ext cx="7010400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 dirty="0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endParaRPr lang="en-GB" alt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GB" altLang="en-US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3FE48AF-ABF3-40F6-B23F-7A4E1289867F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46087" name="Line 7"/>
          <p:cNvSpPr>
            <a:spLocks noChangeShapeType="1"/>
          </p:cNvSpPr>
          <p:nvPr userDrawn="1"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088" name="Oval 8"/>
          <p:cNvSpPr>
            <a:spLocks noChangeArrowheads="1"/>
          </p:cNvSpPr>
          <p:nvPr userDrawn="1"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rgbClr val="F54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6089" name="Oval 9"/>
          <p:cNvSpPr>
            <a:spLocks noChangeArrowheads="1"/>
          </p:cNvSpPr>
          <p:nvPr userDrawn="1"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rgbClr val="01415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6090" name="Oval 10"/>
          <p:cNvSpPr>
            <a:spLocks noChangeArrowheads="1"/>
          </p:cNvSpPr>
          <p:nvPr userDrawn="1"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rgbClr val="B7000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pic>
        <p:nvPicPr>
          <p:cNvPr id="23" name="Picture 15" descr="rgs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8" r:id="rId7"/>
    <p:sldLayoutId id="2147483659" r:id="rId8"/>
    <p:sldLayoutId id="2147483661" r:id="rId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54C00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1415B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70005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797E01"/>
        </a:buClr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www.meaningfulmaps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www.meaningfulmaps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://www.meaningfulmap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hyperlink" Target="http://www.digimapforschools.edina.ac.uk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fsresources.edina.ac.uk/resource/my-geography-glasse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gs.org/stayhom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260648"/>
            <a:ext cx="3599681" cy="1368152"/>
          </a:xfrm>
        </p:spPr>
        <p:txBody>
          <a:bodyPr anchor="t"/>
          <a:lstStyle/>
          <a:p>
            <a:pPr algn="ctr"/>
            <a:r>
              <a:rPr lang="en-GB" altLang="en-US" b="1" dirty="0"/>
              <a:t>Stay at Home</a:t>
            </a:r>
            <a:endParaRPr lang="en-US" altLang="en-US" b="1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GB" altLang="en-US" sz="2600"/>
              <a:t> </a:t>
            </a:r>
            <a:endParaRPr lang="en-US" altLang="en-US" sz="2600"/>
          </a:p>
        </p:txBody>
      </p:sp>
      <p:sp>
        <p:nvSpPr>
          <p:cNvPr id="69636" name="Oval 4"/>
          <p:cNvSpPr>
            <a:spLocks noChangeArrowheads="1"/>
          </p:cNvSpPr>
          <p:nvPr/>
        </p:nvSpPr>
        <p:spPr bwMode="auto">
          <a:xfrm>
            <a:off x="250825" y="2924944"/>
            <a:ext cx="2665413" cy="2663825"/>
          </a:xfrm>
          <a:prstGeom prst="ellipse">
            <a:avLst/>
          </a:prstGeom>
          <a:solidFill>
            <a:srgbClr val="F54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9637" name="Oval 5"/>
          <p:cNvSpPr>
            <a:spLocks noChangeArrowheads="1"/>
          </p:cNvSpPr>
          <p:nvPr/>
        </p:nvSpPr>
        <p:spPr bwMode="auto">
          <a:xfrm>
            <a:off x="3276600" y="2924944"/>
            <a:ext cx="2592388" cy="2663825"/>
          </a:xfrm>
          <a:prstGeom prst="ellipse">
            <a:avLst/>
          </a:prstGeom>
          <a:solidFill>
            <a:srgbClr val="01415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>
              <a:solidFill>
                <a:srgbClr val="336699"/>
              </a:solidFill>
              <a:latin typeface="Arial" charset="0"/>
            </a:endParaRPr>
          </a:p>
        </p:txBody>
      </p:sp>
      <p:sp>
        <p:nvSpPr>
          <p:cNvPr id="69638" name="Oval 6"/>
          <p:cNvSpPr>
            <a:spLocks noChangeArrowheads="1"/>
          </p:cNvSpPr>
          <p:nvPr/>
        </p:nvSpPr>
        <p:spPr bwMode="auto">
          <a:xfrm>
            <a:off x="6443663" y="2924943"/>
            <a:ext cx="2627312" cy="2663825"/>
          </a:xfrm>
          <a:prstGeom prst="ellipse">
            <a:avLst/>
          </a:prstGeom>
          <a:solidFill>
            <a:srgbClr val="B7000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6569187" y="3933056"/>
            <a:ext cx="23762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altLang="en-US" sz="2800">
                <a:solidFill>
                  <a:schemeClr val="bg1"/>
                </a:solidFill>
              </a:rPr>
              <a:t>Paula Owens</a:t>
            </a:r>
            <a:endParaRPr lang="en-US" altLang="en-US" sz="2800">
              <a:solidFill>
                <a:schemeClr val="bg1"/>
              </a:solidFill>
            </a:endParaRPr>
          </a:p>
        </p:txBody>
      </p:sp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3440657" y="3932312"/>
            <a:ext cx="225479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GB" altLang="en-US" sz="2800" dirty="0">
                <a:solidFill>
                  <a:schemeClr val="bg1"/>
                </a:solidFill>
              </a:rPr>
              <a:t>Meaningful Maps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  <p:sp>
        <p:nvSpPr>
          <p:cNvPr id="69645" name="Text Box 13"/>
          <p:cNvSpPr txBox="1">
            <a:spLocks noChangeArrowheads="1"/>
          </p:cNvSpPr>
          <p:nvPr/>
        </p:nvSpPr>
        <p:spPr bwMode="auto">
          <a:xfrm>
            <a:off x="705394" y="4008961"/>
            <a:ext cx="21605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800" dirty="0">
                <a:solidFill>
                  <a:schemeClr val="bg1"/>
                </a:solidFill>
              </a:rPr>
              <a:t>Lesson 3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FE87D3D2-2D9F-40C4-AF89-537C69E66E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260" y="517364"/>
            <a:ext cx="2065989" cy="5353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299348"/>
            <a:ext cx="5424264" cy="1320660"/>
          </a:xfrm>
          <a:solidFill>
            <a:srgbClr val="F54C00"/>
          </a:solidFill>
        </p:spPr>
        <p:txBody>
          <a:bodyPr/>
          <a:lstStyle/>
          <a:p>
            <a:pPr algn="ctr"/>
            <a:r>
              <a:rPr lang="en-GB" altLang="en-US" b="1" dirty="0">
                <a:solidFill>
                  <a:schemeClr val="bg1"/>
                </a:solidFill>
              </a:rPr>
              <a:t>What do we mean by local?</a:t>
            </a:r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39552" y="2060848"/>
            <a:ext cx="8208912" cy="3959225"/>
          </a:xfrm>
          <a:noFill/>
          <a:ln/>
        </p:spPr>
        <p:txBody>
          <a:bodyPr/>
          <a:lstStyle/>
          <a:p>
            <a:r>
              <a:rPr lang="en-GB" altLang="en-US" dirty="0"/>
              <a:t>What does local mean to you?</a:t>
            </a:r>
          </a:p>
          <a:p>
            <a:pPr lvl="1"/>
            <a:r>
              <a:rPr lang="en-GB" altLang="en-US" dirty="0"/>
              <a:t>Where do you shop?</a:t>
            </a:r>
          </a:p>
          <a:p>
            <a:pPr lvl="1"/>
            <a:r>
              <a:rPr lang="en-GB" altLang="en-US" dirty="0"/>
              <a:t>Where do you play</a:t>
            </a:r>
          </a:p>
          <a:p>
            <a:pPr lvl="1"/>
            <a:r>
              <a:rPr lang="en-GB" altLang="en-US" dirty="0"/>
              <a:t>How far do you travel in a week?</a:t>
            </a:r>
          </a:p>
          <a:p>
            <a:pPr lvl="1"/>
            <a:r>
              <a:rPr lang="en-GB" altLang="en-US" dirty="0"/>
              <a:t>How do you get around?</a:t>
            </a:r>
          </a:p>
          <a:p>
            <a:pPr lvl="1"/>
            <a:r>
              <a:rPr lang="en-GB" altLang="en-US" dirty="0"/>
              <a:t>How has your ‘local’ area changed and why?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1C7FC8D4-D07E-4C22-9410-B8241BCB57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895" y="1705979"/>
            <a:ext cx="1649173" cy="4273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5" name="Rectangle 9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altLang="en-US" dirty="0"/>
              <a:t>Add your home</a:t>
            </a:r>
          </a:p>
          <a:p>
            <a:pPr marL="0" indent="0">
              <a:buNone/>
            </a:pPr>
            <a:r>
              <a:rPr lang="en-GB" altLang="en-US" dirty="0"/>
              <a:t>You could also add:</a:t>
            </a:r>
          </a:p>
          <a:p>
            <a:r>
              <a:rPr lang="en-GB" altLang="en-US" dirty="0"/>
              <a:t>Where you play, shop and walk</a:t>
            </a:r>
          </a:p>
          <a:p>
            <a:r>
              <a:rPr lang="en-GB" altLang="en-US" dirty="0"/>
              <a:t>Other favourite places</a:t>
            </a:r>
          </a:p>
          <a:p>
            <a:r>
              <a:rPr lang="en-GB" altLang="en-US" dirty="0"/>
              <a:t>Places that have meaning for you</a:t>
            </a:r>
          </a:p>
          <a:p>
            <a:r>
              <a:rPr lang="en-GB" altLang="en-US" dirty="0"/>
              <a:t>Labels and notes.</a:t>
            </a:r>
          </a:p>
          <a:p>
            <a:endParaRPr lang="en-GB" alt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332656"/>
            <a:ext cx="5424264" cy="1320660"/>
          </a:xfrm>
          <a:prstGeom prst="rect">
            <a:avLst/>
          </a:prstGeom>
          <a:solidFill>
            <a:srgbClr val="01415B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algn="ctr"/>
            <a:r>
              <a:rPr lang="en-GB" altLang="en-US" b="1" kern="0" dirty="0">
                <a:solidFill>
                  <a:schemeClr val="bg1"/>
                </a:solidFill>
              </a:rPr>
              <a:t>Draw a map of your local area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0C9F750C-4E26-4361-BC8E-C673167EA1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895" y="1705979"/>
            <a:ext cx="1649173" cy="4273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D85B411-EB31-4C05-B4F0-C6F8A9591FF0}"/>
              </a:ext>
            </a:extLst>
          </p:cNvPr>
          <p:cNvGrpSpPr/>
          <p:nvPr/>
        </p:nvGrpSpPr>
        <p:grpSpPr>
          <a:xfrm>
            <a:off x="179512" y="1746891"/>
            <a:ext cx="8856984" cy="4378938"/>
            <a:chOff x="283651" y="369381"/>
            <a:chExt cx="11755287" cy="6110349"/>
          </a:xfrm>
        </p:grpSpPr>
        <p:pic>
          <p:nvPicPr>
            <p:cNvPr id="7" name="Picture 6" descr="A close up of text on a whiteboard&#10;&#10;Description generated with very high confidence">
              <a:extLst>
                <a:ext uri="{FF2B5EF4-FFF2-40B4-BE49-F238E27FC236}">
                  <a16:creationId xmlns:a16="http://schemas.microsoft.com/office/drawing/2014/main" id="{8C2ADFF7-252E-41EF-AAC6-D4389F05C5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0982" y="4837686"/>
              <a:ext cx="3843464" cy="164204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3D52F81-FD26-42EB-AE6D-51537A83A9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651" y="652721"/>
              <a:ext cx="8334185" cy="5716730"/>
            </a:xfrm>
            <a:prstGeom prst="rect">
              <a:avLst/>
            </a:prstGeom>
          </p:spPr>
        </p:pic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93C54C36-D13C-48C9-9B8B-5588F2E52790}"/>
                </a:ext>
              </a:extLst>
            </p:cNvPr>
            <p:cNvSpPr/>
            <p:nvPr/>
          </p:nvSpPr>
          <p:spPr>
            <a:xfrm>
              <a:off x="7746488" y="369381"/>
              <a:ext cx="4292450" cy="4290045"/>
            </a:xfrm>
            <a:prstGeom prst="wedgeRoundRectCallout">
              <a:avLst>
                <a:gd name="adj1" fmla="val -58538"/>
                <a:gd name="adj2" fmla="val 51659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schemeClr val="tx1"/>
                  </a:solidFill>
                </a:rPr>
                <a:t>I decided to do where I live to school because I know them places the most and I thought of all the shops I remember near my house and school. I think that there are so many shops that it makes the places special and I think that the factory makes the places special ..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CF526FF-09FF-409A-9F1E-8C5682B1429D}"/>
              </a:ext>
            </a:extLst>
          </p:cNvPr>
          <p:cNvSpPr txBox="1"/>
          <p:nvPr/>
        </p:nvSpPr>
        <p:spPr>
          <a:xfrm>
            <a:off x="179512" y="6257014"/>
            <a:ext cx="7847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Children’s Maps courtesy Meaningful Maps </a:t>
            </a:r>
            <a:r>
              <a:rPr lang="en-GB" dirty="0">
                <a:hlinkClick r:id="rId4"/>
              </a:rPr>
              <a:t>www.meaningfulmaps.com</a:t>
            </a:r>
            <a:r>
              <a:rPr lang="en-GB" dirty="0"/>
              <a:t>  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945DD212-3835-491D-855D-DF397562B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656" y="280298"/>
            <a:ext cx="5424264" cy="1320660"/>
          </a:xfrm>
          <a:prstGeom prst="rect">
            <a:avLst/>
          </a:prstGeom>
          <a:solidFill>
            <a:srgbClr val="797E0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algn="ctr"/>
            <a:r>
              <a:rPr lang="en-GB" altLang="en-US" b="1" kern="0" dirty="0">
                <a:solidFill>
                  <a:schemeClr val="bg1"/>
                </a:solidFill>
              </a:rPr>
              <a:t>Children’s Maps</a:t>
            </a: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6DED2D0D-8DF1-4296-AFD9-5AF786E1F6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251" y="6241558"/>
            <a:ext cx="1425244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4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text on a white surface&#10;&#10;Description generated with high confidence">
            <a:extLst>
              <a:ext uri="{FF2B5EF4-FFF2-40B4-BE49-F238E27FC236}">
                <a16:creationId xmlns:a16="http://schemas.microsoft.com/office/drawing/2014/main" id="{2710C8CE-C55F-4E93-A583-4A2593484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88840"/>
            <a:ext cx="4173470" cy="3004635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37D6DD31-76C5-4000-B037-321AC5FBE4C1}"/>
              </a:ext>
            </a:extLst>
          </p:cNvPr>
          <p:cNvSpPr/>
          <p:nvPr/>
        </p:nvSpPr>
        <p:spPr>
          <a:xfrm>
            <a:off x="252413" y="5188175"/>
            <a:ext cx="4248472" cy="1110383"/>
          </a:xfrm>
          <a:prstGeom prst="wedgeRoundRectCallout">
            <a:avLst>
              <a:gd name="adj1" fmla="val 516"/>
              <a:gd name="adj2" fmla="val -110600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 decided to draw these places because these are the places that I walk my dogs and I know the area really well</a:t>
            </a:r>
          </a:p>
        </p:txBody>
      </p:sp>
      <p:pic>
        <p:nvPicPr>
          <p:cNvPr id="11" name="Picture 10" descr="A close up of a map&#10;&#10;Description generated with high confidence">
            <a:extLst>
              <a:ext uri="{FF2B5EF4-FFF2-40B4-BE49-F238E27FC236}">
                <a16:creationId xmlns:a16="http://schemas.microsoft.com/office/drawing/2014/main" id="{EFB14D28-F887-4754-83FE-F7B5796899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885" y="1997269"/>
            <a:ext cx="4318693" cy="2987775"/>
          </a:xfrm>
          <a:prstGeom prst="rect">
            <a:avLst/>
          </a:prstGeom>
        </p:spPr>
      </p:pic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EE921066-8DCE-4410-BFA3-31ABE0FF11A9}"/>
              </a:ext>
            </a:extLst>
          </p:cNvPr>
          <p:cNvSpPr/>
          <p:nvPr/>
        </p:nvSpPr>
        <p:spPr>
          <a:xfrm>
            <a:off x="5436095" y="5661248"/>
            <a:ext cx="2448272" cy="637310"/>
          </a:xfrm>
          <a:prstGeom prst="wedgeRoundRectCallout">
            <a:avLst>
              <a:gd name="adj1" fmla="val -39308"/>
              <a:gd name="adj2" fmla="val -182417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Where I learnt to ride a bike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7DCF6F-ACCE-41C9-862A-DB3FE6DCEA25}"/>
              </a:ext>
            </a:extLst>
          </p:cNvPr>
          <p:cNvSpPr txBox="1"/>
          <p:nvPr/>
        </p:nvSpPr>
        <p:spPr>
          <a:xfrm>
            <a:off x="36992" y="6396920"/>
            <a:ext cx="7847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Children’s Maps courtesy Meaningful Maps </a:t>
            </a:r>
            <a:r>
              <a:rPr lang="en-GB" dirty="0">
                <a:hlinkClick r:id="rId4"/>
              </a:rPr>
              <a:t>www.meaningfulmaps.com</a:t>
            </a:r>
            <a:r>
              <a:rPr lang="en-GB" dirty="0"/>
              <a:t>  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9BB21EB2-0247-460F-BC40-7D4EC8365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32656"/>
            <a:ext cx="5424264" cy="1320660"/>
          </a:xfrm>
          <a:prstGeom prst="rect">
            <a:avLst/>
          </a:prstGeom>
          <a:solidFill>
            <a:srgbClr val="01415B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algn="ctr"/>
            <a:r>
              <a:rPr lang="en-GB" altLang="en-US" b="1" kern="0" dirty="0">
                <a:solidFill>
                  <a:schemeClr val="bg1"/>
                </a:solidFill>
              </a:rPr>
              <a:t>Children’s Maps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4087A6D2-4A77-4312-980D-A720F08A0E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6352314"/>
            <a:ext cx="1649173" cy="42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742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CF526FF-09FF-409A-9F1E-8C5682B1429D}"/>
              </a:ext>
            </a:extLst>
          </p:cNvPr>
          <p:cNvSpPr txBox="1"/>
          <p:nvPr/>
        </p:nvSpPr>
        <p:spPr>
          <a:xfrm>
            <a:off x="577197" y="6381328"/>
            <a:ext cx="7847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Children’s Maps courtesy Meaningful Maps </a:t>
            </a:r>
            <a:r>
              <a:rPr lang="en-GB" dirty="0">
                <a:hlinkClick r:id="rId2"/>
              </a:rPr>
              <a:t>www.meaningfulmaps.com</a:t>
            </a:r>
            <a:r>
              <a:rPr lang="en-GB" dirty="0"/>
              <a:t>  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945DD212-3835-491D-855D-DF397562B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656" y="280298"/>
            <a:ext cx="5424264" cy="1320660"/>
          </a:xfrm>
          <a:prstGeom prst="rect">
            <a:avLst/>
          </a:prstGeom>
          <a:solidFill>
            <a:srgbClr val="797E0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algn="ctr"/>
            <a:r>
              <a:rPr lang="en-GB" altLang="en-US" b="1" kern="0" dirty="0">
                <a:solidFill>
                  <a:schemeClr val="bg1"/>
                </a:solidFill>
              </a:rPr>
              <a:t>Children’s Maps</a:t>
            </a:r>
          </a:p>
        </p:txBody>
      </p:sp>
      <p:pic>
        <p:nvPicPr>
          <p:cNvPr id="12" name="Picture 11" descr="A picture containing building&#10;&#10;Description generated with very high confidence">
            <a:extLst>
              <a:ext uri="{FF2B5EF4-FFF2-40B4-BE49-F238E27FC236}">
                <a16:creationId xmlns:a16="http://schemas.microsoft.com/office/drawing/2014/main" id="{84797982-1C97-4176-BA1B-BF38452854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276872"/>
            <a:ext cx="5579503" cy="3976403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0149A7FA-A982-4FC9-94A2-0CD017D53E11}"/>
              </a:ext>
            </a:extLst>
          </p:cNvPr>
          <p:cNvSpPr/>
          <p:nvPr/>
        </p:nvSpPr>
        <p:spPr>
          <a:xfrm>
            <a:off x="191469" y="1844824"/>
            <a:ext cx="2724347" cy="1222811"/>
          </a:xfrm>
          <a:prstGeom prst="wedgeRoundRectCallout">
            <a:avLst>
              <a:gd name="adj1" fmla="val 54678"/>
              <a:gd name="adj2" fmla="val 89572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Beware American Bulldog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6E7290D-EACF-472B-A1D5-1DF473C507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895" y="1705979"/>
            <a:ext cx="1649173" cy="42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119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2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1916832"/>
            <a:ext cx="6912768" cy="455158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C7A8F2-8D91-4FE4-A272-DB16A57DDF10}"/>
              </a:ext>
            </a:extLst>
          </p:cNvPr>
          <p:cNvSpPr txBox="1"/>
          <p:nvPr/>
        </p:nvSpPr>
        <p:spPr>
          <a:xfrm>
            <a:off x="693042" y="6488668"/>
            <a:ext cx="7847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Map created using </a:t>
            </a:r>
            <a:r>
              <a:rPr lang="en-GB" dirty="0">
                <a:hlinkClick r:id="rId4"/>
              </a:rPr>
              <a:t>www.digimapforschools.edina.ac.uk</a:t>
            </a:r>
            <a:r>
              <a:rPr lang="en-GB" dirty="0"/>
              <a:t> 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1A26CB3-E0E2-4AAC-8CCE-1E2AF1740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656" y="261248"/>
            <a:ext cx="5424264" cy="1320660"/>
          </a:xfrm>
          <a:prstGeom prst="rect">
            <a:avLst/>
          </a:prstGeom>
          <a:solidFill>
            <a:srgbClr val="797E0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algn="ctr"/>
            <a:r>
              <a:rPr lang="en-GB" altLang="en-US" b="1" kern="0" dirty="0">
                <a:solidFill>
                  <a:schemeClr val="bg1"/>
                </a:solidFill>
              </a:rPr>
              <a:t>Annotate an OS Map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BDC063-8772-4F34-B680-1844F7559388}"/>
              </a:ext>
            </a:extLst>
          </p:cNvPr>
          <p:cNvSpPr txBox="1"/>
          <p:nvPr/>
        </p:nvSpPr>
        <p:spPr>
          <a:xfrm>
            <a:off x="7092280" y="3068960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Add emoticons and text labels to describe your special places.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2523C21-D11E-4DFF-AE8F-EDABAE37FA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895" y="1705979"/>
            <a:ext cx="1649173" cy="4273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C9E548A-A08A-48DC-BDB7-0ED9A9F1D8CE}"/>
              </a:ext>
            </a:extLst>
          </p:cNvPr>
          <p:cNvGrpSpPr/>
          <p:nvPr/>
        </p:nvGrpSpPr>
        <p:grpSpPr>
          <a:xfrm>
            <a:off x="539552" y="2276872"/>
            <a:ext cx="7866091" cy="3774924"/>
            <a:chOff x="1507331" y="1928813"/>
            <a:chExt cx="6182715" cy="2946798"/>
          </a:xfrm>
        </p:grpSpPr>
        <p:sp>
          <p:nvSpPr>
            <p:cNvPr id="220" name="Google Shape;220;p23"/>
            <p:cNvSpPr/>
            <p:nvPr/>
          </p:nvSpPr>
          <p:spPr>
            <a:xfrm>
              <a:off x="1507331" y="1952628"/>
              <a:ext cx="2893219" cy="2922983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08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23"/>
            <p:cNvSpPr/>
            <p:nvPr/>
          </p:nvSpPr>
          <p:spPr>
            <a:xfrm>
              <a:off x="4668240" y="1928813"/>
              <a:ext cx="3021806" cy="289322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08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23"/>
            <p:cNvSpPr/>
            <p:nvPr/>
          </p:nvSpPr>
          <p:spPr>
            <a:xfrm>
              <a:off x="2745582" y="2203848"/>
              <a:ext cx="884635" cy="140494"/>
            </a:xfrm>
            <a:custGeom>
              <a:avLst/>
              <a:gdLst/>
              <a:ahLst/>
              <a:cxnLst/>
              <a:rect l="l" t="t" r="r" b="b"/>
              <a:pathLst>
                <a:path w="1179696" h="187763" extrusionOk="0">
                  <a:moveTo>
                    <a:pt x="0" y="165729"/>
                  </a:moveTo>
                  <a:cubicBezTo>
                    <a:pt x="51177" y="158419"/>
                    <a:pt x="83576" y="169529"/>
                    <a:pt x="110169" y="121662"/>
                  </a:cubicBezTo>
                  <a:cubicBezTo>
                    <a:pt x="121448" y="101359"/>
                    <a:pt x="132203" y="55561"/>
                    <a:pt x="132203" y="55561"/>
                  </a:cubicBezTo>
                  <a:lnTo>
                    <a:pt x="154236" y="121662"/>
                  </a:lnTo>
                  <a:cubicBezTo>
                    <a:pt x="166942" y="159782"/>
                    <a:pt x="158438" y="156814"/>
                    <a:pt x="198304" y="176746"/>
                  </a:cubicBezTo>
                  <a:cubicBezTo>
                    <a:pt x="208691" y="181939"/>
                    <a:pt x="220338" y="184091"/>
                    <a:pt x="231355" y="187763"/>
                  </a:cubicBezTo>
                  <a:cubicBezTo>
                    <a:pt x="242372" y="180418"/>
                    <a:pt x="257388" y="176957"/>
                    <a:pt x="264405" y="165729"/>
                  </a:cubicBezTo>
                  <a:cubicBezTo>
                    <a:pt x="275581" y="147848"/>
                    <a:pt x="291006" y="81361"/>
                    <a:pt x="297456" y="55561"/>
                  </a:cubicBezTo>
                  <a:cubicBezTo>
                    <a:pt x="304831" y="77687"/>
                    <a:pt x="317349" y="134569"/>
                    <a:pt x="341523" y="154713"/>
                  </a:cubicBezTo>
                  <a:cubicBezTo>
                    <a:pt x="354140" y="165227"/>
                    <a:pt x="370902" y="169402"/>
                    <a:pt x="385591" y="176746"/>
                  </a:cubicBezTo>
                  <a:cubicBezTo>
                    <a:pt x="403952" y="169402"/>
                    <a:pt x="427653" y="169596"/>
                    <a:pt x="440675" y="154713"/>
                  </a:cubicBezTo>
                  <a:cubicBezTo>
                    <a:pt x="455170" y="138147"/>
                    <a:pt x="469006" y="57128"/>
                    <a:pt x="473726" y="33527"/>
                  </a:cubicBezTo>
                  <a:cubicBezTo>
                    <a:pt x="477398" y="44544"/>
                    <a:pt x="477488" y="57510"/>
                    <a:pt x="484742" y="66578"/>
                  </a:cubicBezTo>
                  <a:cubicBezTo>
                    <a:pt x="493013" y="76917"/>
                    <a:pt x="510775" y="77383"/>
                    <a:pt x="517793" y="88611"/>
                  </a:cubicBezTo>
                  <a:cubicBezTo>
                    <a:pt x="530103" y="108306"/>
                    <a:pt x="517793" y="147369"/>
                    <a:pt x="539827" y="154713"/>
                  </a:cubicBezTo>
                  <a:lnTo>
                    <a:pt x="605928" y="176746"/>
                  </a:lnTo>
                  <a:cubicBezTo>
                    <a:pt x="620617" y="169402"/>
                    <a:pt x="637379" y="165227"/>
                    <a:pt x="649995" y="154713"/>
                  </a:cubicBezTo>
                  <a:cubicBezTo>
                    <a:pt x="669709" y="138285"/>
                    <a:pt x="675526" y="111170"/>
                    <a:pt x="683046" y="88611"/>
                  </a:cubicBezTo>
                  <a:cubicBezTo>
                    <a:pt x="705080" y="103300"/>
                    <a:pt x="723456" y="126256"/>
                    <a:pt x="749147" y="132679"/>
                  </a:cubicBezTo>
                  <a:cubicBezTo>
                    <a:pt x="804481" y="146512"/>
                    <a:pt x="778851" y="138908"/>
                    <a:pt x="826265" y="154713"/>
                  </a:cubicBezTo>
                  <a:cubicBezTo>
                    <a:pt x="833610" y="143696"/>
                    <a:pt x="842378" y="133505"/>
                    <a:pt x="848299" y="121662"/>
                  </a:cubicBezTo>
                  <a:cubicBezTo>
                    <a:pt x="856201" y="105858"/>
                    <a:pt x="866803" y="58663"/>
                    <a:pt x="870333" y="44544"/>
                  </a:cubicBezTo>
                  <a:cubicBezTo>
                    <a:pt x="878888" y="70209"/>
                    <a:pt x="904400" y="166068"/>
                    <a:pt x="936434" y="176746"/>
                  </a:cubicBezTo>
                  <a:lnTo>
                    <a:pt x="969485" y="187763"/>
                  </a:lnTo>
                  <a:cubicBezTo>
                    <a:pt x="976829" y="176746"/>
                    <a:pt x="986302" y="166883"/>
                    <a:pt x="991518" y="154713"/>
                  </a:cubicBezTo>
                  <a:cubicBezTo>
                    <a:pt x="997482" y="140796"/>
                    <a:pt x="998375" y="125204"/>
                    <a:pt x="1002535" y="110645"/>
                  </a:cubicBezTo>
                  <a:cubicBezTo>
                    <a:pt x="1034148" y="0"/>
                    <a:pt x="990125" y="171301"/>
                    <a:pt x="1024569" y="33527"/>
                  </a:cubicBezTo>
                  <a:cubicBezTo>
                    <a:pt x="1119291" y="96675"/>
                    <a:pt x="1007820" y="12591"/>
                    <a:pt x="1068636" y="88611"/>
                  </a:cubicBezTo>
                  <a:cubicBezTo>
                    <a:pt x="1084168" y="108026"/>
                    <a:pt x="1112965" y="114404"/>
                    <a:pt x="1134738" y="121662"/>
                  </a:cubicBezTo>
                  <a:cubicBezTo>
                    <a:pt x="1174799" y="108308"/>
                    <a:pt x="1168122" y="120326"/>
                    <a:pt x="1178805" y="77594"/>
                  </a:cubicBezTo>
                  <a:cubicBezTo>
                    <a:pt x="1179696" y="74032"/>
                    <a:pt x="1178805" y="70250"/>
                    <a:pt x="1178805" y="66578"/>
                  </a:cubicBezTo>
                </a:path>
              </a:pathLst>
            </a:custGeom>
            <a:solidFill>
              <a:srgbClr val="8296B0"/>
            </a:solidFill>
            <a:ln w="25400" cap="flat" cmpd="sng">
              <a:solidFill>
                <a:srgbClr val="2F549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23"/>
            <p:cNvSpPr/>
            <p:nvPr/>
          </p:nvSpPr>
          <p:spPr>
            <a:xfrm>
              <a:off x="2859882" y="2318148"/>
              <a:ext cx="884635" cy="140494"/>
            </a:xfrm>
            <a:custGeom>
              <a:avLst/>
              <a:gdLst/>
              <a:ahLst/>
              <a:cxnLst/>
              <a:rect l="l" t="t" r="r" b="b"/>
              <a:pathLst>
                <a:path w="1179696" h="187763" extrusionOk="0">
                  <a:moveTo>
                    <a:pt x="0" y="165729"/>
                  </a:moveTo>
                  <a:cubicBezTo>
                    <a:pt x="51177" y="158419"/>
                    <a:pt x="83576" y="169529"/>
                    <a:pt x="110169" y="121662"/>
                  </a:cubicBezTo>
                  <a:cubicBezTo>
                    <a:pt x="121448" y="101359"/>
                    <a:pt x="132203" y="55561"/>
                    <a:pt x="132203" y="55561"/>
                  </a:cubicBezTo>
                  <a:lnTo>
                    <a:pt x="154236" y="121662"/>
                  </a:lnTo>
                  <a:cubicBezTo>
                    <a:pt x="166942" y="159782"/>
                    <a:pt x="158438" y="156814"/>
                    <a:pt x="198304" y="176746"/>
                  </a:cubicBezTo>
                  <a:cubicBezTo>
                    <a:pt x="208691" y="181939"/>
                    <a:pt x="220338" y="184091"/>
                    <a:pt x="231355" y="187763"/>
                  </a:cubicBezTo>
                  <a:cubicBezTo>
                    <a:pt x="242372" y="180418"/>
                    <a:pt x="257388" y="176957"/>
                    <a:pt x="264405" y="165729"/>
                  </a:cubicBezTo>
                  <a:cubicBezTo>
                    <a:pt x="275581" y="147848"/>
                    <a:pt x="291006" y="81361"/>
                    <a:pt x="297456" y="55561"/>
                  </a:cubicBezTo>
                  <a:cubicBezTo>
                    <a:pt x="304831" y="77687"/>
                    <a:pt x="317349" y="134569"/>
                    <a:pt x="341523" y="154713"/>
                  </a:cubicBezTo>
                  <a:cubicBezTo>
                    <a:pt x="354140" y="165227"/>
                    <a:pt x="370902" y="169402"/>
                    <a:pt x="385591" y="176746"/>
                  </a:cubicBezTo>
                  <a:cubicBezTo>
                    <a:pt x="403952" y="169402"/>
                    <a:pt x="427653" y="169596"/>
                    <a:pt x="440675" y="154713"/>
                  </a:cubicBezTo>
                  <a:cubicBezTo>
                    <a:pt x="455170" y="138147"/>
                    <a:pt x="469006" y="57128"/>
                    <a:pt x="473726" y="33527"/>
                  </a:cubicBezTo>
                  <a:cubicBezTo>
                    <a:pt x="477398" y="44544"/>
                    <a:pt x="477488" y="57510"/>
                    <a:pt x="484742" y="66578"/>
                  </a:cubicBezTo>
                  <a:cubicBezTo>
                    <a:pt x="493013" y="76917"/>
                    <a:pt x="510775" y="77383"/>
                    <a:pt x="517793" y="88611"/>
                  </a:cubicBezTo>
                  <a:cubicBezTo>
                    <a:pt x="530103" y="108306"/>
                    <a:pt x="517793" y="147369"/>
                    <a:pt x="539827" y="154713"/>
                  </a:cubicBezTo>
                  <a:lnTo>
                    <a:pt x="605928" y="176746"/>
                  </a:lnTo>
                  <a:cubicBezTo>
                    <a:pt x="620617" y="169402"/>
                    <a:pt x="637379" y="165227"/>
                    <a:pt x="649995" y="154713"/>
                  </a:cubicBezTo>
                  <a:cubicBezTo>
                    <a:pt x="669709" y="138285"/>
                    <a:pt x="675526" y="111170"/>
                    <a:pt x="683046" y="88611"/>
                  </a:cubicBezTo>
                  <a:cubicBezTo>
                    <a:pt x="705080" y="103300"/>
                    <a:pt x="723456" y="126256"/>
                    <a:pt x="749147" y="132679"/>
                  </a:cubicBezTo>
                  <a:cubicBezTo>
                    <a:pt x="804481" y="146512"/>
                    <a:pt x="778851" y="138908"/>
                    <a:pt x="826265" y="154713"/>
                  </a:cubicBezTo>
                  <a:cubicBezTo>
                    <a:pt x="833610" y="143696"/>
                    <a:pt x="842378" y="133505"/>
                    <a:pt x="848299" y="121662"/>
                  </a:cubicBezTo>
                  <a:cubicBezTo>
                    <a:pt x="856201" y="105858"/>
                    <a:pt x="866803" y="58663"/>
                    <a:pt x="870333" y="44544"/>
                  </a:cubicBezTo>
                  <a:cubicBezTo>
                    <a:pt x="878888" y="70209"/>
                    <a:pt x="904400" y="166068"/>
                    <a:pt x="936434" y="176746"/>
                  </a:cubicBezTo>
                  <a:lnTo>
                    <a:pt x="969485" y="187763"/>
                  </a:lnTo>
                  <a:cubicBezTo>
                    <a:pt x="976829" y="176746"/>
                    <a:pt x="986302" y="166883"/>
                    <a:pt x="991518" y="154713"/>
                  </a:cubicBezTo>
                  <a:cubicBezTo>
                    <a:pt x="997482" y="140796"/>
                    <a:pt x="998375" y="125204"/>
                    <a:pt x="1002535" y="110645"/>
                  </a:cubicBezTo>
                  <a:cubicBezTo>
                    <a:pt x="1034148" y="0"/>
                    <a:pt x="990125" y="171301"/>
                    <a:pt x="1024569" y="33527"/>
                  </a:cubicBezTo>
                  <a:cubicBezTo>
                    <a:pt x="1119291" y="96675"/>
                    <a:pt x="1007820" y="12591"/>
                    <a:pt x="1068636" y="88611"/>
                  </a:cubicBezTo>
                  <a:cubicBezTo>
                    <a:pt x="1084168" y="108026"/>
                    <a:pt x="1112965" y="114404"/>
                    <a:pt x="1134738" y="121662"/>
                  </a:cubicBezTo>
                  <a:cubicBezTo>
                    <a:pt x="1174799" y="108308"/>
                    <a:pt x="1168122" y="120326"/>
                    <a:pt x="1178805" y="77594"/>
                  </a:cubicBezTo>
                  <a:cubicBezTo>
                    <a:pt x="1179696" y="74032"/>
                    <a:pt x="1178805" y="70250"/>
                    <a:pt x="1178805" y="66578"/>
                  </a:cubicBezTo>
                </a:path>
              </a:pathLst>
            </a:custGeom>
            <a:solidFill>
              <a:srgbClr val="8296B0"/>
            </a:solidFill>
            <a:ln w="25400" cap="flat" cmpd="sng">
              <a:solidFill>
                <a:srgbClr val="2F549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23"/>
            <p:cNvSpPr/>
            <p:nvPr/>
          </p:nvSpPr>
          <p:spPr>
            <a:xfrm>
              <a:off x="2974182" y="2432448"/>
              <a:ext cx="884635" cy="140494"/>
            </a:xfrm>
            <a:custGeom>
              <a:avLst/>
              <a:gdLst/>
              <a:ahLst/>
              <a:cxnLst/>
              <a:rect l="l" t="t" r="r" b="b"/>
              <a:pathLst>
                <a:path w="1179696" h="187763" extrusionOk="0">
                  <a:moveTo>
                    <a:pt x="0" y="165729"/>
                  </a:moveTo>
                  <a:cubicBezTo>
                    <a:pt x="51177" y="158419"/>
                    <a:pt x="83576" y="169529"/>
                    <a:pt x="110169" y="121662"/>
                  </a:cubicBezTo>
                  <a:cubicBezTo>
                    <a:pt x="121448" y="101359"/>
                    <a:pt x="132203" y="55561"/>
                    <a:pt x="132203" y="55561"/>
                  </a:cubicBezTo>
                  <a:lnTo>
                    <a:pt x="154236" y="121662"/>
                  </a:lnTo>
                  <a:cubicBezTo>
                    <a:pt x="166942" y="159782"/>
                    <a:pt x="158438" y="156814"/>
                    <a:pt x="198304" y="176746"/>
                  </a:cubicBezTo>
                  <a:cubicBezTo>
                    <a:pt x="208691" y="181939"/>
                    <a:pt x="220338" y="184091"/>
                    <a:pt x="231355" y="187763"/>
                  </a:cubicBezTo>
                  <a:cubicBezTo>
                    <a:pt x="242372" y="180418"/>
                    <a:pt x="257388" y="176957"/>
                    <a:pt x="264405" y="165729"/>
                  </a:cubicBezTo>
                  <a:cubicBezTo>
                    <a:pt x="275581" y="147848"/>
                    <a:pt x="291006" y="81361"/>
                    <a:pt x="297456" y="55561"/>
                  </a:cubicBezTo>
                  <a:cubicBezTo>
                    <a:pt x="304831" y="77687"/>
                    <a:pt x="317349" y="134569"/>
                    <a:pt x="341523" y="154713"/>
                  </a:cubicBezTo>
                  <a:cubicBezTo>
                    <a:pt x="354140" y="165227"/>
                    <a:pt x="370902" y="169402"/>
                    <a:pt x="385591" y="176746"/>
                  </a:cubicBezTo>
                  <a:cubicBezTo>
                    <a:pt x="403952" y="169402"/>
                    <a:pt x="427653" y="169596"/>
                    <a:pt x="440675" y="154713"/>
                  </a:cubicBezTo>
                  <a:cubicBezTo>
                    <a:pt x="455170" y="138147"/>
                    <a:pt x="469006" y="57128"/>
                    <a:pt x="473726" y="33527"/>
                  </a:cubicBezTo>
                  <a:cubicBezTo>
                    <a:pt x="477398" y="44544"/>
                    <a:pt x="477488" y="57510"/>
                    <a:pt x="484742" y="66578"/>
                  </a:cubicBezTo>
                  <a:cubicBezTo>
                    <a:pt x="493013" y="76917"/>
                    <a:pt x="510775" y="77383"/>
                    <a:pt x="517793" y="88611"/>
                  </a:cubicBezTo>
                  <a:cubicBezTo>
                    <a:pt x="530103" y="108306"/>
                    <a:pt x="517793" y="147369"/>
                    <a:pt x="539827" y="154713"/>
                  </a:cubicBezTo>
                  <a:lnTo>
                    <a:pt x="605928" y="176746"/>
                  </a:lnTo>
                  <a:cubicBezTo>
                    <a:pt x="620617" y="169402"/>
                    <a:pt x="637379" y="165227"/>
                    <a:pt x="649995" y="154713"/>
                  </a:cubicBezTo>
                  <a:cubicBezTo>
                    <a:pt x="669709" y="138285"/>
                    <a:pt x="675526" y="111170"/>
                    <a:pt x="683046" y="88611"/>
                  </a:cubicBezTo>
                  <a:cubicBezTo>
                    <a:pt x="705080" y="103300"/>
                    <a:pt x="723456" y="126256"/>
                    <a:pt x="749147" y="132679"/>
                  </a:cubicBezTo>
                  <a:cubicBezTo>
                    <a:pt x="804481" y="146512"/>
                    <a:pt x="778851" y="138908"/>
                    <a:pt x="826265" y="154713"/>
                  </a:cubicBezTo>
                  <a:cubicBezTo>
                    <a:pt x="833610" y="143696"/>
                    <a:pt x="842378" y="133505"/>
                    <a:pt x="848299" y="121662"/>
                  </a:cubicBezTo>
                  <a:cubicBezTo>
                    <a:pt x="856201" y="105858"/>
                    <a:pt x="866803" y="58663"/>
                    <a:pt x="870333" y="44544"/>
                  </a:cubicBezTo>
                  <a:cubicBezTo>
                    <a:pt x="878888" y="70209"/>
                    <a:pt x="904400" y="166068"/>
                    <a:pt x="936434" y="176746"/>
                  </a:cubicBezTo>
                  <a:lnTo>
                    <a:pt x="969485" y="187763"/>
                  </a:lnTo>
                  <a:cubicBezTo>
                    <a:pt x="976829" y="176746"/>
                    <a:pt x="986302" y="166883"/>
                    <a:pt x="991518" y="154713"/>
                  </a:cubicBezTo>
                  <a:cubicBezTo>
                    <a:pt x="997482" y="140796"/>
                    <a:pt x="998375" y="125204"/>
                    <a:pt x="1002535" y="110645"/>
                  </a:cubicBezTo>
                  <a:cubicBezTo>
                    <a:pt x="1034148" y="0"/>
                    <a:pt x="990125" y="171301"/>
                    <a:pt x="1024569" y="33527"/>
                  </a:cubicBezTo>
                  <a:cubicBezTo>
                    <a:pt x="1119291" y="96675"/>
                    <a:pt x="1007820" y="12591"/>
                    <a:pt x="1068636" y="88611"/>
                  </a:cubicBezTo>
                  <a:cubicBezTo>
                    <a:pt x="1084168" y="108026"/>
                    <a:pt x="1112965" y="114404"/>
                    <a:pt x="1134738" y="121662"/>
                  </a:cubicBezTo>
                  <a:cubicBezTo>
                    <a:pt x="1174799" y="108308"/>
                    <a:pt x="1168122" y="120326"/>
                    <a:pt x="1178805" y="77594"/>
                  </a:cubicBezTo>
                  <a:cubicBezTo>
                    <a:pt x="1179696" y="74032"/>
                    <a:pt x="1178805" y="70250"/>
                    <a:pt x="1178805" y="66578"/>
                  </a:cubicBezTo>
                </a:path>
              </a:pathLst>
            </a:custGeom>
            <a:solidFill>
              <a:srgbClr val="8296B0"/>
            </a:solidFill>
            <a:ln w="25400" cap="flat" cmpd="sng">
              <a:solidFill>
                <a:srgbClr val="2F549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23"/>
            <p:cNvSpPr/>
            <p:nvPr/>
          </p:nvSpPr>
          <p:spPr>
            <a:xfrm>
              <a:off x="3307556" y="3476625"/>
              <a:ext cx="538163" cy="338138"/>
            </a:xfrm>
            <a:custGeom>
              <a:avLst/>
              <a:gdLst/>
              <a:ahLst/>
              <a:cxnLst/>
              <a:rect l="l" t="t" r="r" b="b"/>
              <a:pathLst>
                <a:path w="717739" h="451692" extrusionOk="0">
                  <a:moveTo>
                    <a:pt x="154236" y="0"/>
                  </a:moveTo>
                  <a:cubicBezTo>
                    <a:pt x="275101" y="40288"/>
                    <a:pt x="144319" y="79"/>
                    <a:pt x="451692" y="22034"/>
                  </a:cubicBezTo>
                  <a:cubicBezTo>
                    <a:pt x="494270" y="25075"/>
                    <a:pt x="491177" y="36541"/>
                    <a:pt x="528810" y="44067"/>
                  </a:cubicBezTo>
                  <a:cubicBezTo>
                    <a:pt x="554273" y="49159"/>
                    <a:pt x="580222" y="51412"/>
                    <a:pt x="605928" y="55084"/>
                  </a:cubicBezTo>
                  <a:cubicBezTo>
                    <a:pt x="689448" y="82925"/>
                    <a:pt x="658094" y="58538"/>
                    <a:pt x="705080" y="121186"/>
                  </a:cubicBezTo>
                  <a:cubicBezTo>
                    <a:pt x="708752" y="132203"/>
                    <a:pt x="717739" y="142740"/>
                    <a:pt x="716097" y="154236"/>
                  </a:cubicBezTo>
                  <a:cubicBezTo>
                    <a:pt x="709865" y="197860"/>
                    <a:pt x="685606" y="206093"/>
                    <a:pt x="649995" y="220337"/>
                  </a:cubicBezTo>
                  <a:cubicBezTo>
                    <a:pt x="555212" y="258250"/>
                    <a:pt x="550754" y="244580"/>
                    <a:pt x="418641" y="253388"/>
                  </a:cubicBezTo>
                  <a:cubicBezTo>
                    <a:pt x="395066" y="261247"/>
                    <a:pt x="370127" y="266339"/>
                    <a:pt x="352540" y="286439"/>
                  </a:cubicBezTo>
                  <a:cubicBezTo>
                    <a:pt x="335102" y="306368"/>
                    <a:pt x="333595" y="344166"/>
                    <a:pt x="308473" y="352540"/>
                  </a:cubicBezTo>
                  <a:cubicBezTo>
                    <a:pt x="229222" y="378957"/>
                    <a:pt x="328196" y="346905"/>
                    <a:pt x="231354" y="374573"/>
                  </a:cubicBezTo>
                  <a:cubicBezTo>
                    <a:pt x="220188" y="377763"/>
                    <a:pt x="209691" y="383313"/>
                    <a:pt x="198304" y="385590"/>
                  </a:cubicBezTo>
                  <a:cubicBezTo>
                    <a:pt x="112955" y="402660"/>
                    <a:pt x="142437" y="388028"/>
                    <a:pt x="77118" y="407624"/>
                  </a:cubicBezTo>
                  <a:cubicBezTo>
                    <a:pt x="4676" y="429357"/>
                    <a:pt x="20891" y="409909"/>
                    <a:pt x="0" y="451692"/>
                  </a:cubicBezTo>
                </a:path>
              </a:pathLst>
            </a:custGeom>
            <a:noFill/>
            <a:ln w="22225" cap="flat" cmpd="sng">
              <a:solidFill>
                <a:srgbClr val="1E4E7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23"/>
            <p:cNvSpPr/>
            <p:nvPr/>
          </p:nvSpPr>
          <p:spPr>
            <a:xfrm>
              <a:off x="3804048" y="3633789"/>
              <a:ext cx="82153" cy="297656"/>
            </a:xfrm>
            <a:custGeom>
              <a:avLst/>
              <a:gdLst/>
              <a:ahLst/>
              <a:cxnLst/>
              <a:rect l="l" t="t" r="r" b="b"/>
              <a:pathLst>
                <a:path w="110169" h="396608" extrusionOk="0">
                  <a:moveTo>
                    <a:pt x="44068" y="0"/>
                  </a:moveTo>
                  <a:cubicBezTo>
                    <a:pt x="36723" y="11017"/>
                    <a:pt x="27412" y="20951"/>
                    <a:pt x="22034" y="33051"/>
                  </a:cubicBezTo>
                  <a:cubicBezTo>
                    <a:pt x="12601" y="54275"/>
                    <a:pt x="0" y="99152"/>
                    <a:pt x="0" y="99152"/>
                  </a:cubicBezTo>
                  <a:cubicBezTo>
                    <a:pt x="4261" y="137502"/>
                    <a:pt x="7011" y="225344"/>
                    <a:pt x="33051" y="264405"/>
                  </a:cubicBezTo>
                  <a:lnTo>
                    <a:pt x="77118" y="330506"/>
                  </a:lnTo>
                  <a:cubicBezTo>
                    <a:pt x="84463" y="341523"/>
                    <a:pt x="94965" y="350996"/>
                    <a:pt x="99152" y="363557"/>
                  </a:cubicBezTo>
                  <a:lnTo>
                    <a:pt x="110169" y="396608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23"/>
            <p:cNvSpPr/>
            <p:nvPr/>
          </p:nvSpPr>
          <p:spPr>
            <a:xfrm>
              <a:off x="3680222" y="3690938"/>
              <a:ext cx="123825" cy="248841"/>
            </a:xfrm>
            <a:custGeom>
              <a:avLst/>
              <a:gdLst/>
              <a:ahLst/>
              <a:cxnLst/>
              <a:rect l="l" t="t" r="r" b="b"/>
              <a:pathLst>
                <a:path w="165253" h="330506" extrusionOk="0">
                  <a:moveTo>
                    <a:pt x="0" y="0"/>
                  </a:moveTo>
                  <a:cubicBezTo>
                    <a:pt x="14835" y="89011"/>
                    <a:pt x="3953" y="44909"/>
                    <a:pt x="33051" y="132202"/>
                  </a:cubicBezTo>
                  <a:cubicBezTo>
                    <a:pt x="46904" y="173762"/>
                    <a:pt x="50254" y="193474"/>
                    <a:pt x="88135" y="231354"/>
                  </a:cubicBezTo>
                  <a:cubicBezTo>
                    <a:pt x="99152" y="242371"/>
                    <a:pt x="111621" y="252106"/>
                    <a:pt x="121186" y="264404"/>
                  </a:cubicBezTo>
                  <a:cubicBezTo>
                    <a:pt x="137444" y="285307"/>
                    <a:pt x="165253" y="330506"/>
                    <a:pt x="165253" y="330506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3546873" y="3749279"/>
              <a:ext cx="140494" cy="255984"/>
            </a:xfrm>
            <a:custGeom>
              <a:avLst/>
              <a:gdLst/>
              <a:ahLst/>
              <a:cxnLst/>
              <a:rect l="l" t="t" r="r" b="b"/>
              <a:pathLst>
                <a:path w="187970" h="341523" extrusionOk="0">
                  <a:moveTo>
                    <a:pt x="683" y="0"/>
                  </a:moveTo>
                  <a:cubicBezTo>
                    <a:pt x="3146" y="34487"/>
                    <a:pt x="0" y="169737"/>
                    <a:pt x="33734" y="220337"/>
                  </a:cubicBezTo>
                  <a:cubicBezTo>
                    <a:pt x="41079" y="231354"/>
                    <a:pt x="45429" y="245117"/>
                    <a:pt x="55768" y="253388"/>
                  </a:cubicBezTo>
                  <a:cubicBezTo>
                    <a:pt x="64836" y="260642"/>
                    <a:pt x="77801" y="260732"/>
                    <a:pt x="88818" y="264404"/>
                  </a:cubicBezTo>
                  <a:cubicBezTo>
                    <a:pt x="99835" y="275421"/>
                    <a:pt x="109571" y="287890"/>
                    <a:pt x="121869" y="297455"/>
                  </a:cubicBezTo>
                  <a:cubicBezTo>
                    <a:pt x="142772" y="313713"/>
                    <a:pt x="187970" y="341523"/>
                    <a:pt x="187970" y="341523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23"/>
            <p:cNvSpPr/>
            <p:nvPr/>
          </p:nvSpPr>
          <p:spPr>
            <a:xfrm>
              <a:off x="3365897" y="3799286"/>
              <a:ext cx="8334" cy="272653"/>
            </a:xfrm>
            <a:custGeom>
              <a:avLst/>
              <a:gdLst/>
              <a:ahLst/>
              <a:cxnLst/>
              <a:rect l="l" t="t" r="r" b="b"/>
              <a:pathLst>
                <a:path w="11704" h="363556" extrusionOk="0">
                  <a:moveTo>
                    <a:pt x="11017" y="0"/>
                  </a:moveTo>
                  <a:cubicBezTo>
                    <a:pt x="7345" y="62429"/>
                    <a:pt x="0" y="124750"/>
                    <a:pt x="0" y="187287"/>
                  </a:cubicBezTo>
                  <a:cubicBezTo>
                    <a:pt x="0" y="235168"/>
                    <a:pt x="8030" y="282719"/>
                    <a:pt x="11017" y="330506"/>
                  </a:cubicBezTo>
                  <a:cubicBezTo>
                    <a:pt x="11704" y="341501"/>
                    <a:pt x="11017" y="352539"/>
                    <a:pt x="11017" y="363556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23"/>
            <p:cNvSpPr/>
            <p:nvPr/>
          </p:nvSpPr>
          <p:spPr>
            <a:xfrm>
              <a:off x="3456385" y="3782616"/>
              <a:ext cx="0" cy="132159"/>
            </a:xfrm>
            <a:custGeom>
              <a:avLst/>
              <a:gdLst/>
              <a:ahLst/>
              <a:cxnLst/>
              <a:rect l="l" t="t" r="r" b="b"/>
              <a:pathLst>
                <a:path w="120000" h="176270" extrusionOk="0">
                  <a:moveTo>
                    <a:pt x="0" y="0"/>
                  </a:moveTo>
                  <a:lnTo>
                    <a:pt x="0" y="176270"/>
                  </a:lnTo>
                </a:path>
              </a:pathLst>
            </a:custGeom>
            <a:noFill/>
            <a:ln w="9525" cap="flat" cmpd="sng">
              <a:solidFill>
                <a:srgbClr val="1E4E7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23"/>
            <p:cNvSpPr/>
            <p:nvPr/>
          </p:nvSpPr>
          <p:spPr>
            <a:xfrm>
              <a:off x="3607594" y="3696891"/>
              <a:ext cx="0" cy="132159"/>
            </a:xfrm>
            <a:custGeom>
              <a:avLst/>
              <a:gdLst/>
              <a:ahLst/>
              <a:cxnLst/>
              <a:rect l="l" t="t" r="r" b="b"/>
              <a:pathLst>
                <a:path w="120000" h="176270" extrusionOk="0">
                  <a:moveTo>
                    <a:pt x="0" y="0"/>
                  </a:moveTo>
                  <a:lnTo>
                    <a:pt x="0" y="176270"/>
                  </a:lnTo>
                </a:path>
              </a:pathLst>
            </a:custGeom>
            <a:noFill/>
            <a:ln w="9525" cap="flat" cmpd="sng">
              <a:solidFill>
                <a:srgbClr val="1E4E7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23"/>
            <p:cNvSpPr txBox="1"/>
            <p:nvPr/>
          </p:nvSpPr>
          <p:spPr>
            <a:xfrm>
              <a:off x="1946674" y="2678907"/>
              <a:ext cx="696515" cy="3000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GB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garden</a:t>
              </a:r>
              <a:endParaRPr/>
            </a:p>
          </p:txBody>
        </p:sp>
        <p:sp>
          <p:nvSpPr>
            <p:cNvPr id="233" name="Google Shape;233;p23"/>
            <p:cNvSpPr txBox="1"/>
            <p:nvPr/>
          </p:nvSpPr>
          <p:spPr>
            <a:xfrm>
              <a:off x="2536032" y="1982391"/>
              <a:ext cx="750094" cy="3000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GB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beach</a:t>
              </a:r>
              <a:endParaRPr/>
            </a:p>
          </p:txBody>
        </p:sp>
        <p:sp>
          <p:nvSpPr>
            <p:cNvPr id="234" name="Google Shape;234;p23"/>
            <p:cNvSpPr txBox="1"/>
            <p:nvPr/>
          </p:nvSpPr>
          <p:spPr>
            <a:xfrm>
              <a:off x="3768330" y="3589735"/>
              <a:ext cx="535781" cy="3000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GB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cliffs</a:t>
              </a:r>
              <a:endParaRPr/>
            </a:p>
          </p:txBody>
        </p:sp>
        <p:sp>
          <p:nvSpPr>
            <p:cNvPr id="235" name="Google Shape;235;p23"/>
            <p:cNvSpPr txBox="1"/>
            <p:nvPr/>
          </p:nvSpPr>
          <p:spPr>
            <a:xfrm>
              <a:off x="4839892" y="3321845"/>
              <a:ext cx="2711054" cy="2702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GB" dirty="0">
                  <a:solidFill>
                    <a:schemeClr val="dk1"/>
                  </a:solidFill>
                  <a:latin typeface="+mn-lt"/>
                  <a:cs typeface="Calibri"/>
                  <a:sym typeface="Calibri"/>
                </a:rPr>
                <a:t>Watch the ships from the cliffs</a:t>
              </a:r>
              <a:endParaRPr dirty="0">
                <a:solidFill>
                  <a:schemeClr val="dk1"/>
                </a:solidFill>
                <a:latin typeface="+mn-lt"/>
                <a:cs typeface="Calibri"/>
              </a:endParaRPr>
            </a:p>
          </p:txBody>
        </p:sp>
        <p:sp>
          <p:nvSpPr>
            <p:cNvPr id="236" name="Google Shape;236;p23"/>
            <p:cNvSpPr/>
            <p:nvPr/>
          </p:nvSpPr>
          <p:spPr>
            <a:xfrm>
              <a:off x="2482455" y="2411017"/>
              <a:ext cx="420290" cy="158353"/>
            </a:xfrm>
            <a:custGeom>
              <a:avLst/>
              <a:gdLst/>
              <a:ahLst/>
              <a:cxnLst/>
              <a:rect l="l" t="t" r="r" b="b"/>
              <a:pathLst>
                <a:path w="560831" h="211825" extrusionOk="0">
                  <a:moveTo>
                    <a:pt x="2043" y="176866"/>
                  </a:moveTo>
                  <a:cubicBezTo>
                    <a:pt x="3879" y="160341"/>
                    <a:pt x="16732" y="132799"/>
                    <a:pt x="24077" y="110765"/>
                  </a:cubicBezTo>
                  <a:cubicBezTo>
                    <a:pt x="33777" y="81664"/>
                    <a:pt x="50750" y="21083"/>
                    <a:pt x="79161" y="11613"/>
                  </a:cubicBezTo>
                  <a:lnTo>
                    <a:pt x="112212" y="596"/>
                  </a:lnTo>
                  <a:cubicBezTo>
                    <a:pt x="137918" y="4268"/>
                    <a:pt x="166104" y="0"/>
                    <a:pt x="189330" y="11613"/>
                  </a:cubicBezTo>
                  <a:cubicBezTo>
                    <a:pt x="199717" y="16806"/>
                    <a:pt x="195154" y="34276"/>
                    <a:pt x="200347" y="44663"/>
                  </a:cubicBezTo>
                  <a:cubicBezTo>
                    <a:pt x="206269" y="56506"/>
                    <a:pt x="217003" y="65614"/>
                    <a:pt x="222381" y="77714"/>
                  </a:cubicBezTo>
                  <a:cubicBezTo>
                    <a:pt x="258145" y="158185"/>
                    <a:pt x="217351" y="134794"/>
                    <a:pt x="277465" y="154832"/>
                  </a:cubicBezTo>
                  <a:cubicBezTo>
                    <a:pt x="326226" y="122325"/>
                    <a:pt x="303747" y="148015"/>
                    <a:pt x="321532" y="88731"/>
                  </a:cubicBezTo>
                  <a:cubicBezTo>
                    <a:pt x="328206" y="66485"/>
                    <a:pt x="321532" y="29975"/>
                    <a:pt x="343566" y="22630"/>
                  </a:cubicBezTo>
                  <a:lnTo>
                    <a:pt x="409667" y="596"/>
                  </a:lnTo>
                  <a:cubicBezTo>
                    <a:pt x="420684" y="4268"/>
                    <a:pt x="434506" y="3402"/>
                    <a:pt x="442718" y="11613"/>
                  </a:cubicBezTo>
                  <a:cubicBezTo>
                    <a:pt x="450929" y="19824"/>
                    <a:pt x="448542" y="34276"/>
                    <a:pt x="453735" y="44663"/>
                  </a:cubicBezTo>
                  <a:cubicBezTo>
                    <a:pt x="472097" y="81386"/>
                    <a:pt x="475769" y="77714"/>
                    <a:pt x="508819" y="99748"/>
                  </a:cubicBezTo>
                  <a:cubicBezTo>
                    <a:pt x="512491" y="110765"/>
                    <a:pt x="512582" y="123730"/>
                    <a:pt x="519836" y="132798"/>
                  </a:cubicBezTo>
                  <a:cubicBezTo>
                    <a:pt x="528108" y="143137"/>
                    <a:pt x="560831" y="144239"/>
                    <a:pt x="552887" y="154832"/>
                  </a:cubicBezTo>
                  <a:cubicBezTo>
                    <a:pt x="538951" y="173413"/>
                    <a:pt x="509997" y="176066"/>
                    <a:pt x="486785" y="176866"/>
                  </a:cubicBezTo>
                  <a:lnTo>
                    <a:pt x="167296" y="187883"/>
                  </a:lnTo>
                  <a:cubicBezTo>
                    <a:pt x="126901" y="191555"/>
                    <a:pt x="86265" y="193163"/>
                    <a:pt x="46111" y="198899"/>
                  </a:cubicBezTo>
                  <a:cubicBezTo>
                    <a:pt x="34615" y="200541"/>
                    <a:pt x="24515" y="211825"/>
                    <a:pt x="13060" y="209916"/>
                  </a:cubicBezTo>
                  <a:cubicBezTo>
                    <a:pt x="0" y="207739"/>
                    <a:pt x="207" y="193391"/>
                    <a:pt x="2043" y="176866"/>
                  </a:cubicBezTo>
                  <a:close/>
                </a:path>
              </a:pathLst>
            </a:custGeom>
            <a:solidFill>
              <a:srgbClr val="FFFF00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23"/>
            <p:cNvSpPr/>
            <p:nvPr/>
          </p:nvSpPr>
          <p:spPr>
            <a:xfrm>
              <a:off x="2750345" y="4339830"/>
              <a:ext cx="375047" cy="267890"/>
            </a:xfrm>
            <a:prstGeom prst="rect">
              <a:avLst/>
            </a:prstGeom>
            <a:noFill/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23"/>
            <p:cNvSpPr/>
            <p:nvPr/>
          </p:nvSpPr>
          <p:spPr>
            <a:xfrm>
              <a:off x="3125391" y="4339830"/>
              <a:ext cx="375047" cy="267890"/>
            </a:xfrm>
            <a:prstGeom prst="rect">
              <a:avLst/>
            </a:prstGeom>
            <a:noFill/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23"/>
            <p:cNvSpPr/>
            <p:nvPr/>
          </p:nvSpPr>
          <p:spPr>
            <a:xfrm rot="-1225292">
              <a:off x="3305176" y="2803922"/>
              <a:ext cx="497681" cy="503634"/>
            </a:xfrm>
            <a:prstGeom prst="flowChartInputOutput">
              <a:avLst/>
            </a:prstGeom>
            <a:noFill/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40" name="Google Shape;240;p23"/>
            <p:cNvCxnSpPr/>
            <p:nvPr/>
          </p:nvCxnSpPr>
          <p:spPr>
            <a:xfrm rot="5400000">
              <a:off x="2991447" y="2973586"/>
              <a:ext cx="482203" cy="214313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1" name="Google Shape;241;p23"/>
            <p:cNvCxnSpPr/>
            <p:nvPr/>
          </p:nvCxnSpPr>
          <p:spPr>
            <a:xfrm rot="5400000">
              <a:off x="3366493" y="2866430"/>
              <a:ext cx="482203" cy="214313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2" name="Google Shape;242;p23"/>
            <p:cNvCxnSpPr/>
            <p:nvPr/>
          </p:nvCxnSpPr>
          <p:spPr>
            <a:xfrm flipH="1">
              <a:off x="3125391" y="3214689"/>
              <a:ext cx="375047" cy="107156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3" name="Google Shape;243;p23"/>
            <p:cNvCxnSpPr>
              <a:stCxn id="239" idx="0"/>
            </p:cNvCxnSpPr>
            <p:nvPr/>
          </p:nvCxnSpPr>
          <p:spPr>
            <a:xfrm>
              <a:off x="3512792" y="2802383"/>
              <a:ext cx="148725" cy="3060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4" name="Google Shape;244;p23"/>
            <p:cNvCxnSpPr>
              <a:stCxn id="239" idx="1"/>
            </p:cNvCxnSpPr>
            <p:nvPr/>
          </p:nvCxnSpPr>
          <p:spPr>
            <a:xfrm>
              <a:off x="3466151" y="2819749"/>
              <a:ext cx="88200" cy="341775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45" name="Google Shape;245;p23"/>
            <p:cNvSpPr/>
            <p:nvPr/>
          </p:nvSpPr>
          <p:spPr>
            <a:xfrm>
              <a:off x="3554017" y="3107531"/>
              <a:ext cx="107156" cy="53579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23"/>
            <p:cNvSpPr/>
            <p:nvPr/>
          </p:nvSpPr>
          <p:spPr>
            <a:xfrm>
              <a:off x="2750345" y="4125516"/>
              <a:ext cx="375047" cy="214313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23"/>
            <p:cNvSpPr/>
            <p:nvPr/>
          </p:nvSpPr>
          <p:spPr>
            <a:xfrm>
              <a:off x="3125391" y="4125516"/>
              <a:ext cx="375047" cy="214313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23"/>
            <p:cNvSpPr/>
            <p:nvPr/>
          </p:nvSpPr>
          <p:spPr>
            <a:xfrm>
              <a:off x="2713435" y="2740819"/>
              <a:ext cx="481013" cy="215504"/>
            </a:xfrm>
            <a:custGeom>
              <a:avLst/>
              <a:gdLst/>
              <a:ahLst/>
              <a:cxnLst/>
              <a:rect l="l" t="t" r="r" b="b"/>
              <a:pathLst>
                <a:path w="642019" h="286438" extrusionOk="0">
                  <a:moveTo>
                    <a:pt x="132202" y="66101"/>
                  </a:moveTo>
                  <a:cubicBezTo>
                    <a:pt x="121185" y="73446"/>
                    <a:pt x="151538" y="56435"/>
                    <a:pt x="66101" y="99152"/>
                  </a:cubicBezTo>
                  <a:cubicBezTo>
                    <a:pt x="55714" y="104345"/>
                    <a:pt x="44067" y="106496"/>
                    <a:pt x="33050" y="110168"/>
                  </a:cubicBezTo>
                  <a:cubicBezTo>
                    <a:pt x="29378" y="121185"/>
                    <a:pt x="27227" y="132832"/>
                    <a:pt x="22034" y="143219"/>
                  </a:cubicBezTo>
                  <a:cubicBezTo>
                    <a:pt x="16113" y="155062"/>
                    <a:pt x="0" y="163029"/>
                    <a:pt x="0" y="176270"/>
                  </a:cubicBezTo>
                  <a:cubicBezTo>
                    <a:pt x="0" y="199496"/>
                    <a:pt x="9725" y="222676"/>
                    <a:pt x="22034" y="242371"/>
                  </a:cubicBezTo>
                  <a:cubicBezTo>
                    <a:pt x="29051" y="253599"/>
                    <a:pt x="43241" y="258484"/>
                    <a:pt x="55084" y="264405"/>
                  </a:cubicBezTo>
                  <a:cubicBezTo>
                    <a:pt x="82201" y="277963"/>
                    <a:pt x="128857" y="282208"/>
                    <a:pt x="154236" y="286438"/>
                  </a:cubicBezTo>
                  <a:cubicBezTo>
                    <a:pt x="235026" y="282766"/>
                    <a:pt x="316193" y="284037"/>
                    <a:pt x="396607" y="275421"/>
                  </a:cubicBezTo>
                  <a:cubicBezTo>
                    <a:pt x="455792" y="269080"/>
                    <a:pt x="454487" y="254938"/>
                    <a:pt x="495759" y="231354"/>
                  </a:cubicBezTo>
                  <a:cubicBezTo>
                    <a:pt x="510018" y="223206"/>
                    <a:pt x="525567" y="217468"/>
                    <a:pt x="539826" y="209320"/>
                  </a:cubicBezTo>
                  <a:cubicBezTo>
                    <a:pt x="599621" y="175152"/>
                    <a:pt x="545334" y="196468"/>
                    <a:pt x="605928" y="176270"/>
                  </a:cubicBezTo>
                  <a:cubicBezTo>
                    <a:pt x="613601" y="164761"/>
                    <a:pt x="642019" y="128412"/>
                    <a:pt x="638978" y="110168"/>
                  </a:cubicBezTo>
                  <a:cubicBezTo>
                    <a:pt x="636801" y="97108"/>
                    <a:pt x="625420" y="87290"/>
                    <a:pt x="616944" y="77118"/>
                  </a:cubicBezTo>
                  <a:cubicBezTo>
                    <a:pt x="599537" y="56230"/>
                    <a:pt x="575607" y="34416"/>
                    <a:pt x="550843" y="22034"/>
                  </a:cubicBezTo>
                  <a:cubicBezTo>
                    <a:pt x="533155" y="13190"/>
                    <a:pt x="514120" y="7345"/>
                    <a:pt x="495759" y="0"/>
                  </a:cubicBezTo>
                  <a:cubicBezTo>
                    <a:pt x="425985" y="3672"/>
                    <a:pt x="356067" y="5215"/>
                    <a:pt x="286438" y="11017"/>
                  </a:cubicBezTo>
                  <a:cubicBezTo>
                    <a:pt x="267778" y="12572"/>
                    <a:pt x="249777" y="18684"/>
                    <a:pt x="231354" y="22034"/>
                  </a:cubicBezTo>
                  <a:cubicBezTo>
                    <a:pt x="209377" y="26030"/>
                    <a:pt x="187287" y="29378"/>
                    <a:pt x="165253" y="33050"/>
                  </a:cubicBezTo>
                  <a:cubicBezTo>
                    <a:pt x="154236" y="40395"/>
                    <a:pt x="140473" y="44745"/>
                    <a:pt x="132202" y="55084"/>
                  </a:cubicBezTo>
                  <a:cubicBezTo>
                    <a:pt x="124947" y="64152"/>
                    <a:pt x="143219" y="58756"/>
                    <a:pt x="132202" y="66101"/>
                  </a:cubicBezTo>
                  <a:close/>
                </a:path>
              </a:pathLst>
            </a:custGeom>
            <a:noFill/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23"/>
            <p:cNvSpPr/>
            <p:nvPr/>
          </p:nvSpPr>
          <p:spPr>
            <a:xfrm>
              <a:off x="2688431" y="2830116"/>
              <a:ext cx="528638" cy="290513"/>
            </a:xfrm>
            <a:custGeom>
              <a:avLst/>
              <a:gdLst/>
              <a:ahLst/>
              <a:cxnLst/>
              <a:rect l="l" t="t" r="r" b="b"/>
              <a:pathLst>
                <a:path w="705258" h="387338" extrusionOk="0">
                  <a:moveTo>
                    <a:pt x="44246" y="68146"/>
                  </a:moveTo>
                  <a:cubicBezTo>
                    <a:pt x="44246" y="68146"/>
                    <a:pt x="28133" y="89353"/>
                    <a:pt x="22212" y="101196"/>
                  </a:cubicBezTo>
                  <a:cubicBezTo>
                    <a:pt x="0" y="145620"/>
                    <a:pt x="4446" y="217361"/>
                    <a:pt x="22212" y="255432"/>
                  </a:cubicBezTo>
                  <a:cubicBezTo>
                    <a:pt x="37949" y="289155"/>
                    <a:pt x="124311" y="311499"/>
                    <a:pt x="154414" y="321533"/>
                  </a:cubicBezTo>
                  <a:lnTo>
                    <a:pt x="187465" y="332550"/>
                  </a:lnTo>
                  <a:lnTo>
                    <a:pt x="220516" y="343567"/>
                  </a:lnTo>
                  <a:cubicBezTo>
                    <a:pt x="519137" y="331622"/>
                    <a:pt x="408773" y="361604"/>
                    <a:pt x="562038" y="310517"/>
                  </a:cubicBezTo>
                  <a:cubicBezTo>
                    <a:pt x="573055" y="306845"/>
                    <a:pt x="585426" y="305942"/>
                    <a:pt x="595089" y="299500"/>
                  </a:cubicBezTo>
                  <a:lnTo>
                    <a:pt x="628140" y="277466"/>
                  </a:lnTo>
                  <a:cubicBezTo>
                    <a:pt x="631812" y="266449"/>
                    <a:pt x="635967" y="255581"/>
                    <a:pt x="639157" y="244415"/>
                  </a:cubicBezTo>
                  <a:cubicBezTo>
                    <a:pt x="643316" y="229857"/>
                    <a:pt x="641775" y="187750"/>
                    <a:pt x="650173" y="200348"/>
                  </a:cubicBezTo>
                  <a:cubicBezTo>
                    <a:pt x="664576" y="221954"/>
                    <a:pt x="657518" y="251760"/>
                    <a:pt x="661190" y="277466"/>
                  </a:cubicBezTo>
                  <a:cubicBezTo>
                    <a:pt x="664862" y="262777"/>
                    <a:pt x="666243" y="247316"/>
                    <a:pt x="672207" y="233399"/>
                  </a:cubicBezTo>
                  <a:cubicBezTo>
                    <a:pt x="677423" y="221229"/>
                    <a:pt x="688320" y="212191"/>
                    <a:pt x="694241" y="200348"/>
                  </a:cubicBezTo>
                  <a:cubicBezTo>
                    <a:pt x="699434" y="189961"/>
                    <a:pt x="701586" y="178314"/>
                    <a:pt x="705258" y="167297"/>
                  </a:cubicBezTo>
                  <a:cubicBezTo>
                    <a:pt x="701586" y="126902"/>
                    <a:pt x="702740" y="85773"/>
                    <a:pt x="694241" y="46112"/>
                  </a:cubicBezTo>
                  <a:cubicBezTo>
                    <a:pt x="691467" y="33165"/>
                    <a:pt x="674384" y="0"/>
                    <a:pt x="672207" y="13061"/>
                  </a:cubicBezTo>
                  <a:cubicBezTo>
                    <a:pt x="659514" y="89216"/>
                    <a:pt x="670766" y="167806"/>
                    <a:pt x="661190" y="244415"/>
                  </a:cubicBezTo>
                  <a:cubicBezTo>
                    <a:pt x="659548" y="257553"/>
                    <a:pt x="649496" y="269195"/>
                    <a:pt x="639157" y="277466"/>
                  </a:cubicBezTo>
                  <a:cubicBezTo>
                    <a:pt x="630089" y="284721"/>
                    <a:pt x="617123" y="284811"/>
                    <a:pt x="606106" y="288483"/>
                  </a:cubicBezTo>
                  <a:cubicBezTo>
                    <a:pt x="602434" y="277466"/>
                    <a:pt x="597608" y="266768"/>
                    <a:pt x="595089" y="255432"/>
                  </a:cubicBezTo>
                  <a:cubicBezTo>
                    <a:pt x="590243" y="233626"/>
                    <a:pt x="596463" y="170745"/>
                    <a:pt x="584072" y="189331"/>
                  </a:cubicBezTo>
                  <a:cubicBezTo>
                    <a:pt x="565626" y="217000"/>
                    <a:pt x="578522" y="255681"/>
                    <a:pt x="573055" y="288483"/>
                  </a:cubicBezTo>
                  <a:cubicBezTo>
                    <a:pt x="571146" y="299938"/>
                    <a:pt x="570249" y="313322"/>
                    <a:pt x="562038" y="321533"/>
                  </a:cubicBezTo>
                  <a:cubicBezTo>
                    <a:pt x="553827" y="329744"/>
                    <a:pt x="539375" y="327357"/>
                    <a:pt x="528988" y="332550"/>
                  </a:cubicBezTo>
                  <a:cubicBezTo>
                    <a:pt x="517145" y="338472"/>
                    <a:pt x="506954" y="347239"/>
                    <a:pt x="495937" y="354584"/>
                  </a:cubicBezTo>
                  <a:cubicBezTo>
                    <a:pt x="391297" y="319703"/>
                    <a:pt x="561742" y="387338"/>
                    <a:pt x="451870" y="277466"/>
                  </a:cubicBezTo>
                  <a:cubicBezTo>
                    <a:pt x="441164" y="266760"/>
                    <a:pt x="445013" y="306974"/>
                    <a:pt x="440853" y="321533"/>
                  </a:cubicBezTo>
                  <a:cubicBezTo>
                    <a:pt x="437663" y="332699"/>
                    <a:pt x="433508" y="343567"/>
                    <a:pt x="429836" y="354584"/>
                  </a:cubicBezTo>
                  <a:lnTo>
                    <a:pt x="352718" y="343567"/>
                  </a:lnTo>
                  <a:cubicBezTo>
                    <a:pt x="333048" y="321438"/>
                    <a:pt x="366335" y="271855"/>
                    <a:pt x="341701" y="255432"/>
                  </a:cubicBezTo>
                  <a:cubicBezTo>
                    <a:pt x="322376" y="242549"/>
                    <a:pt x="336090" y="305110"/>
                    <a:pt x="319667" y="321533"/>
                  </a:cubicBezTo>
                  <a:cubicBezTo>
                    <a:pt x="278406" y="362796"/>
                    <a:pt x="301398" y="349657"/>
                    <a:pt x="253566" y="365601"/>
                  </a:cubicBezTo>
                  <a:cubicBezTo>
                    <a:pt x="238877" y="361929"/>
                    <a:pt x="221322" y="364043"/>
                    <a:pt x="209499" y="354584"/>
                  </a:cubicBezTo>
                  <a:cubicBezTo>
                    <a:pt x="186305" y="336029"/>
                    <a:pt x="210659" y="285003"/>
                    <a:pt x="187465" y="354584"/>
                  </a:cubicBezTo>
                  <a:cubicBezTo>
                    <a:pt x="169104" y="350912"/>
                    <a:pt x="148639" y="352857"/>
                    <a:pt x="132381" y="343567"/>
                  </a:cubicBezTo>
                  <a:cubicBezTo>
                    <a:pt x="114792" y="333517"/>
                    <a:pt x="104985" y="294431"/>
                    <a:pt x="99330" y="277466"/>
                  </a:cubicBezTo>
                  <a:cubicBezTo>
                    <a:pt x="81893" y="155412"/>
                    <a:pt x="98661" y="190668"/>
                    <a:pt x="77296" y="233399"/>
                  </a:cubicBezTo>
                  <a:cubicBezTo>
                    <a:pt x="71375" y="245242"/>
                    <a:pt x="62607" y="255432"/>
                    <a:pt x="55263" y="266449"/>
                  </a:cubicBezTo>
                  <a:cubicBezTo>
                    <a:pt x="44246" y="262777"/>
                    <a:pt x="30424" y="263643"/>
                    <a:pt x="22212" y="255432"/>
                  </a:cubicBezTo>
                  <a:cubicBezTo>
                    <a:pt x="14001" y="247221"/>
                    <a:pt x="11195" y="233995"/>
                    <a:pt x="11195" y="222382"/>
                  </a:cubicBezTo>
                  <a:cubicBezTo>
                    <a:pt x="11195" y="181820"/>
                    <a:pt x="18843" y="141618"/>
                    <a:pt x="22212" y="101196"/>
                  </a:cubicBezTo>
                  <a:cubicBezTo>
                    <a:pt x="22517" y="97536"/>
                    <a:pt x="44246" y="68146"/>
                    <a:pt x="44246" y="68146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23"/>
            <p:cNvSpPr/>
            <p:nvPr/>
          </p:nvSpPr>
          <p:spPr>
            <a:xfrm>
              <a:off x="2727724" y="2790825"/>
              <a:ext cx="439340" cy="133350"/>
            </a:xfrm>
            <a:custGeom>
              <a:avLst/>
              <a:gdLst/>
              <a:ahLst/>
              <a:cxnLst/>
              <a:rect l="l" t="t" r="r" b="b"/>
              <a:pathLst>
                <a:path w="586950" h="177334" extrusionOk="0">
                  <a:moveTo>
                    <a:pt x="586950" y="66101"/>
                  </a:moveTo>
                  <a:cubicBezTo>
                    <a:pt x="575933" y="58756"/>
                    <a:pt x="566069" y="49283"/>
                    <a:pt x="553899" y="44067"/>
                  </a:cubicBezTo>
                  <a:cubicBezTo>
                    <a:pt x="539982" y="38103"/>
                    <a:pt x="524334" y="37402"/>
                    <a:pt x="509831" y="33051"/>
                  </a:cubicBezTo>
                  <a:cubicBezTo>
                    <a:pt x="487585" y="26377"/>
                    <a:pt x="465764" y="18362"/>
                    <a:pt x="443730" y="11017"/>
                  </a:cubicBezTo>
                  <a:lnTo>
                    <a:pt x="410680" y="0"/>
                  </a:lnTo>
                  <a:cubicBezTo>
                    <a:pt x="344579" y="3672"/>
                    <a:pt x="278068" y="2805"/>
                    <a:pt x="212376" y="11017"/>
                  </a:cubicBezTo>
                  <a:cubicBezTo>
                    <a:pt x="189330" y="13898"/>
                    <a:pt x="168309" y="25707"/>
                    <a:pt x="146275" y="33051"/>
                  </a:cubicBezTo>
                  <a:lnTo>
                    <a:pt x="113224" y="44067"/>
                  </a:lnTo>
                  <a:cubicBezTo>
                    <a:pt x="102207" y="55084"/>
                    <a:pt x="92143" y="67144"/>
                    <a:pt x="80174" y="77118"/>
                  </a:cubicBezTo>
                  <a:cubicBezTo>
                    <a:pt x="70002" y="85595"/>
                    <a:pt x="55395" y="88813"/>
                    <a:pt x="47123" y="99152"/>
                  </a:cubicBezTo>
                  <a:cubicBezTo>
                    <a:pt x="39869" y="108220"/>
                    <a:pt x="43360" y="123134"/>
                    <a:pt x="36106" y="132202"/>
                  </a:cubicBezTo>
                  <a:cubicBezTo>
                    <a:pt x="0" y="177334"/>
                    <a:pt x="3056" y="135154"/>
                    <a:pt x="3056" y="165253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23"/>
            <p:cNvSpPr/>
            <p:nvPr/>
          </p:nvSpPr>
          <p:spPr>
            <a:xfrm rot="21202856">
              <a:off x="4366261" y="3000376"/>
              <a:ext cx="366674" cy="267889"/>
            </a:xfrm>
            <a:prstGeom prst="blockArc">
              <a:avLst>
                <a:gd name="adj1" fmla="val 11516183"/>
                <a:gd name="adj2" fmla="val 0"/>
                <a:gd name="adj3" fmla="val 25000"/>
              </a:avLst>
            </a:prstGeom>
            <a:solidFill>
              <a:schemeClr val="accent1">
                <a:lumMod val="75000"/>
              </a:schemeClr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23"/>
            <p:cNvSpPr txBox="1"/>
            <p:nvPr/>
          </p:nvSpPr>
          <p:spPr>
            <a:xfrm>
              <a:off x="5375672" y="2196705"/>
              <a:ext cx="1660922" cy="4864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GB" dirty="0">
                  <a:solidFill>
                    <a:schemeClr val="dk1"/>
                  </a:solidFill>
                  <a:latin typeface="+mn-lt"/>
                  <a:ea typeface="Calibri"/>
                  <a:cs typeface="Calibri"/>
                  <a:sym typeface="Calibri"/>
                </a:rPr>
                <a:t>Make sandcastles, throw stones</a:t>
              </a:r>
              <a:endParaRPr dirty="0">
                <a:latin typeface="+mn-lt"/>
              </a:endParaRPr>
            </a:p>
          </p:txBody>
        </p:sp>
        <p:sp>
          <p:nvSpPr>
            <p:cNvPr id="253" name="Google Shape;253;p23"/>
            <p:cNvSpPr txBox="1"/>
            <p:nvPr/>
          </p:nvSpPr>
          <p:spPr>
            <a:xfrm>
              <a:off x="4893468" y="2732486"/>
              <a:ext cx="2518171" cy="4864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GB" sz="15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</a:t>
              </a:r>
              <a:r>
                <a:rPr lang="en-GB" dirty="0">
                  <a:solidFill>
                    <a:schemeClr val="dk1"/>
                  </a:solidFill>
                  <a:latin typeface="+mn-lt"/>
                  <a:cs typeface="Calibri"/>
                  <a:sym typeface="Calibri"/>
                </a:rPr>
                <a:t>Play on my swing, in my paddling pool</a:t>
              </a:r>
              <a:endParaRPr dirty="0">
                <a:solidFill>
                  <a:schemeClr val="dk1"/>
                </a:solidFill>
                <a:latin typeface="+mn-lt"/>
                <a:cs typeface="Calibri"/>
              </a:endParaRPr>
            </a:p>
          </p:txBody>
        </p:sp>
        <p:sp>
          <p:nvSpPr>
            <p:cNvPr id="254" name="Google Shape;254;p23"/>
            <p:cNvSpPr txBox="1"/>
            <p:nvPr/>
          </p:nvSpPr>
          <p:spPr>
            <a:xfrm>
              <a:off x="3339705" y="3964782"/>
              <a:ext cx="750094" cy="3000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GB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Houses</a:t>
              </a:r>
              <a:endParaRPr/>
            </a:p>
          </p:txBody>
        </p:sp>
        <p:sp>
          <p:nvSpPr>
            <p:cNvPr id="255" name="Google Shape;255;p23"/>
            <p:cNvSpPr txBox="1"/>
            <p:nvPr/>
          </p:nvSpPr>
          <p:spPr>
            <a:xfrm>
              <a:off x="1678781" y="3375423"/>
              <a:ext cx="1285875" cy="3000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GB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Football pitch</a:t>
              </a:r>
              <a:endParaRPr/>
            </a:p>
          </p:txBody>
        </p:sp>
        <p:sp>
          <p:nvSpPr>
            <p:cNvPr id="256" name="Google Shape;256;p23"/>
            <p:cNvSpPr/>
            <p:nvPr/>
          </p:nvSpPr>
          <p:spPr>
            <a:xfrm>
              <a:off x="1893095" y="3750469"/>
              <a:ext cx="375047" cy="214313"/>
            </a:xfrm>
            <a:prstGeom prst="triangle">
              <a:avLst>
                <a:gd name="adj" fmla="val 50000"/>
              </a:avLst>
            </a:prstGeom>
            <a:solidFill>
              <a:srgbClr val="DBDBDB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23"/>
            <p:cNvSpPr/>
            <p:nvPr/>
          </p:nvSpPr>
          <p:spPr>
            <a:xfrm>
              <a:off x="1893095" y="3964782"/>
              <a:ext cx="375047" cy="321469"/>
            </a:xfrm>
            <a:prstGeom prst="rect">
              <a:avLst/>
            </a:prstGeom>
            <a:solidFill>
              <a:srgbClr val="EDEDED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23"/>
            <p:cNvSpPr txBox="1"/>
            <p:nvPr/>
          </p:nvSpPr>
          <p:spPr>
            <a:xfrm>
              <a:off x="2268141" y="3750469"/>
              <a:ext cx="1017984" cy="3000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GB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Sweetshop</a:t>
              </a:r>
              <a:endParaRPr/>
            </a:p>
          </p:txBody>
        </p:sp>
        <p:sp>
          <p:nvSpPr>
            <p:cNvPr id="259" name="Google Shape;259;p23"/>
            <p:cNvSpPr txBox="1"/>
            <p:nvPr/>
          </p:nvSpPr>
          <p:spPr>
            <a:xfrm>
              <a:off x="5421444" y="3709692"/>
              <a:ext cx="1125141" cy="2702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GB" dirty="0">
                  <a:solidFill>
                    <a:schemeClr val="dk1"/>
                  </a:solidFill>
                  <a:latin typeface="+mn-lt"/>
                  <a:cs typeface="Calibri"/>
                  <a:sym typeface="Calibri"/>
                </a:rPr>
                <a:t>Play football</a:t>
              </a:r>
              <a:endParaRPr dirty="0">
                <a:solidFill>
                  <a:schemeClr val="dk1"/>
                </a:solidFill>
                <a:latin typeface="+mn-lt"/>
                <a:cs typeface="Calibri"/>
              </a:endParaRPr>
            </a:p>
          </p:txBody>
        </p:sp>
        <p:sp>
          <p:nvSpPr>
            <p:cNvPr id="260" name="Google Shape;260;p23"/>
            <p:cNvSpPr txBox="1"/>
            <p:nvPr/>
          </p:nvSpPr>
          <p:spPr>
            <a:xfrm>
              <a:off x="5118498" y="4097539"/>
              <a:ext cx="2458554" cy="2702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GB" dirty="0">
                  <a:solidFill>
                    <a:schemeClr val="dk1"/>
                  </a:solidFill>
                  <a:latin typeface="+mn-lt"/>
                  <a:cs typeface="Calibri"/>
                  <a:sym typeface="Calibri"/>
                </a:rPr>
                <a:t>Visit Nanny and Granddad</a:t>
              </a:r>
              <a:endParaRPr dirty="0">
                <a:solidFill>
                  <a:schemeClr val="dk1"/>
                </a:solidFill>
                <a:latin typeface="+mn-lt"/>
                <a:cs typeface="Calibri"/>
              </a:endParaRPr>
            </a:p>
          </p:txBody>
        </p:sp>
        <p:sp>
          <p:nvSpPr>
            <p:cNvPr id="261" name="Google Shape;261;p23"/>
            <p:cNvSpPr/>
            <p:nvPr/>
          </p:nvSpPr>
          <p:spPr>
            <a:xfrm>
              <a:off x="1732361" y="3000376"/>
              <a:ext cx="696515" cy="375047"/>
            </a:xfrm>
            <a:prstGeom prst="rect">
              <a:avLst/>
            </a:prstGeom>
            <a:solidFill>
              <a:srgbClr val="92D050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" name="Rectangle 2">
            <a:extLst>
              <a:ext uri="{FF2B5EF4-FFF2-40B4-BE49-F238E27FC236}">
                <a16:creationId xmlns:a16="http://schemas.microsoft.com/office/drawing/2014/main" id="{6B3EEAC6-16A7-4B2D-8ED3-530D44908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656" y="280298"/>
            <a:ext cx="5424264" cy="1320660"/>
          </a:xfrm>
          <a:prstGeom prst="rect">
            <a:avLst/>
          </a:prstGeom>
          <a:solidFill>
            <a:srgbClr val="B70005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b="1" kern="0" dirty="0">
                <a:solidFill>
                  <a:schemeClr val="bg1"/>
                </a:solidFill>
              </a:rPr>
              <a:t>Geography Glasses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218EB50-98D6-4D2F-A5F2-7E2B47CD17B5}"/>
              </a:ext>
            </a:extLst>
          </p:cNvPr>
          <p:cNvSpPr txBox="1"/>
          <p:nvPr/>
        </p:nvSpPr>
        <p:spPr>
          <a:xfrm>
            <a:off x="233772" y="6326878"/>
            <a:ext cx="86764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See: My Geography glasses | Digimap for Schools Resource Centre (edina.ac.uk)</a:t>
            </a:r>
            <a:endParaRPr lang="en-GB" dirty="0"/>
          </a:p>
        </p:txBody>
      </p:sp>
      <p:pic>
        <p:nvPicPr>
          <p:cNvPr id="47" name="Picture 46" descr="Logo&#10;&#10;Description automatically generated">
            <a:extLst>
              <a:ext uri="{FF2B5EF4-FFF2-40B4-BE49-F238E27FC236}">
                <a16:creationId xmlns:a16="http://schemas.microsoft.com/office/drawing/2014/main" id="{FE2D8945-5796-48EE-9FC4-DEF402310B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895" y="1705979"/>
            <a:ext cx="1649173" cy="4273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6F2FB-33DF-407C-AA3C-A7764F18C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Submit your maps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D681023E-58A7-40FD-A83C-8545FAE31E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895" y="1705979"/>
            <a:ext cx="1649173" cy="4273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3F39EF-C2FB-4214-AF89-1E11559392B2}"/>
              </a:ext>
            </a:extLst>
          </p:cNvPr>
          <p:cNvSpPr txBox="1"/>
          <p:nvPr/>
        </p:nvSpPr>
        <p:spPr>
          <a:xfrm>
            <a:off x="763571" y="2639505"/>
            <a:ext cx="78525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Please submit your Stay Home maps through </a:t>
            </a:r>
            <a:r>
              <a:rPr kumimoji="0" lang="en-GB" sz="36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3"/>
              </a:rPr>
              <a:t>www.rgs</a:t>
            </a:r>
            <a:r>
              <a:rPr kumimoji="0" lang="en-GB" sz="3600" b="0" i="0" u="sng" strike="noStrike" kern="120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3"/>
              </a:rPr>
              <a:t>.org/stayhome</a:t>
            </a: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–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we are really interested to see what you have created!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8204460"/>
      </p:ext>
    </p:extLst>
  </p:cSld>
  <p:clrMapOvr>
    <a:masterClrMapping/>
  </p:clrMapOvr>
</p:sld>
</file>

<file path=ppt/theme/theme1.xml><?xml version="1.0" encoding="utf-8"?>
<a:theme xmlns:a="http://schemas.openxmlformats.org/drawingml/2006/main" name="RGS-IBG master slide">
  <a:themeElements>
    <a:clrScheme name="RGS-IBG master slide 8">
      <a:dk1>
        <a:srgbClr val="000000"/>
      </a:dk1>
      <a:lt1>
        <a:srgbClr val="FFFFFF"/>
      </a:lt1>
      <a:dk2>
        <a:srgbClr val="000000"/>
      </a:dk2>
      <a:lt2>
        <a:srgbClr val="666699"/>
      </a:lt2>
      <a:accent1>
        <a:srgbClr val="FF9900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0000"/>
      </a:accent6>
      <a:hlink>
        <a:srgbClr val="336699"/>
      </a:hlink>
      <a:folHlink>
        <a:srgbClr val="808080"/>
      </a:folHlink>
    </a:clrScheme>
    <a:fontScheme name="RGS-IBG master slid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GS-IBG master slide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master slide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master slide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master slide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RGS-IBG Powerpoint template</Template>
  <TotalTime>88</TotalTime>
  <Words>329</Words>
  <Application>Microsoft Office PowerPoint</Application>
  <PresentationFormat>On-screen Show (4:3)</PresentationFormat>
  <Paragraphs>48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Helvetica</vt:lpstr>
      <vt:lpstr>Times New Roman</vt:lpstr>
      <vt:lpstr>Wingdings</vt:lpstr>
      <vt:lpstr>RGS-IBG master slide</vt:lpstr>
      <vt:lpstr>Stay at Home</vt:lpstr>
      <vt:lpstr>What do we mean by local?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Submit your maps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Simon Pinfield</dc:creator>
  <cp:lastModifiedBy>Claire Brown</cp:lastModifiedBy>
  <cp:revision>3</cp:revision>
  <dcterms:created xsi:type="dcterms:W3CDTF">2018-10-26T14:47:48Z</dcterms:created>
  <dcterms:modified xsi:type="dcterms:W3CDTF">2021-07-23T14:04:09Z</dcterms:modified>
</cp:coreProperties>
</file>