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10"/>
  </p:notesMasterIdLst>
  <p:sldIdLst>
    <p:sldId id="256" r:id="rId5"/>
    <p:sldId id="257" r:id="rId6"/>
    <p:sldId id="258" r:id="rId7"/>
    <p:sldId id="259" r:id="rId8"/>
    <p:sldId id="260" r:id="rId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9">
          <p15:clr>
            <a:srgbClr val="A4A3A4"/>
          </p15:clr>
        </p15:guide>
        <p15:guide id="2" pos="9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0005"/>
    <a:srgbClr val="F54C00"/>
    <a:srgbClr val="01415B"/>
    <a:srgbClr val="740160"/>
    <a:srgbClr val="797E01"/>
    <a:srgbClr val="D6621A"/>
    <a:srgbClr val="CE5300"/>
    <a:srgbClr val="D6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F4A33F-13E8-49E3-92DC-E537485A22E5}" v="60" dt="2025-03-10T16:14:20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howGuides="1">
      <p:cViewPr varScale="1">
        <p:scale>
          <a:sx n="77" d="100"/>
          <a:sy n="77" d="100"/>
        </p:scale>
        <p:origin x="108" y="618"/>
      </p:cViewPr>
      <p:guideLst>
        <p:guide orient="horz" pos="119"/>
        <p:guide pos="93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Owen" userId="6c12c0a3-2525-4066-8047-0fb9dd12e67f" providerId="ADAL" clId="{3EF4A33F-13E8-49E3-92DC-E537485A22E5}"/>
    <pc:docChg chg="custSel addSld delSld modSld">
      <pc:chgData name="Rachel Owen" userId="6c12c0a3-2525-4066-8047-0fb9dd12e67f" providerId="ADAL" clId="{3EF4A33F-13E8-49E3-92DC-E537485A22E5}" dt="2025-03-10T16:14:20.325" v="474" actId="1076"/>
      <pc:docMkLst>
        <pc:docMk/>
      </pc:docMkLst>
      <pc:sldChg chg="delSp modSp add mod">
        <pc:chgData name="Rachel Owen" userId="6c12c0a3-2525-4066-8047-0fb9dd12e67f" providerId="ADAL" clId="{3EF4A33F-13E8-49E3-92DC-E537485A22E5}" dt="2025-03-10T16:14:20.325" v="474" actId="1076"/>
        <pc:sldMkLst>
          <pc:docMk/>
          <pc:sldMk cId="3674063214" sldId="256"/>
        </pc:sldMkLst>
        <pc:spChg chg="mod">
          <ac:chgData name="Rachel Owen" userId="6c12c0a3-2525-4066-8047-0fb9dd12e67f" providerId="ADAL" clId="{3EF4A33F-13E8-49E3-92DC-E537485A22E5}" dt="2025-03-10T15:08:28.881" v="21" actId="113"/>
          <ac:spMkLst>
            <pc:docMk/>
            <pc:sldMk cId="3674063214" sldId="256"/>
            <ac:spMk id="2" creationId="{BCCD4986-361E-9549-53F5-047E28D98D84}"/>
          </ac:spMkLst>
        </pc:spChg>
        <pc:spChg chg="mod">
          <ac:chgData name="Rachel Owen" userId="6c12c0a3-2525-4066-8047-0fb9dd12e67f" providerId="ADAL" clId="{3EF4A33F-13E8-49E3-92DC-E537485A22E5}" dt="2025-03-10T15:08:57.948" v="34" actId="14100"/>
          <ac:spMkLst>
            <pc:docMk/>
            <pc:sldMk cId="3674063214" sldId="256"/>
            <ac:spMk id="3" creationId="{D40D7DAB-C9FB-7359-C7B4-538AB114199C}"/>
          </ac:spMkLst>
        </pc:spChg>
        <pc:spChg chg="mod">
          <ac:chgData name="Rachel Owen" userId="6c12c0a3-2525-4066-8047-0fb9dd12e67f" providerId="ADAL" clId="{3EF4A33F-13E8-49E3-92DC-E537485A22E5}" dt="2025-03-10T16:14:20.325" v="474" actId="1076"/>
          <ac:spMkLst>
            <pc:docMk/>
            <pc:sldMk cId="3674063214" sldId="256"/>
            <ac:spMk id="4" creationId="{4030CA32-E14F-BA87-478D-DA2DA2034809}"/>
          </ac:spMkLst>
        </pc:spChg>
        <pc:picChg chg="del">
          <ac:chgData name="Rachel Owen" userId="6c12c0a3-2525-4066-8047-0fb9dd12e67f" providerId="ADAL" clId="{3EF4A33F-13E8-49E3-92DC-E537485A22E5}" dt="2025-03-10T15:07:10.417" v="5" actId="478"/>
          <ac:picMkLst>
            <pc:docMk/>
            <pc:sldMk cId="3674063214" sldId="256"/>
            <ac:picMk id="6" creationId="{6454E1DB-085A-1756-20CB-F354BA1417FC}"/>
          </ac:picMkLst>
        </pc:picChg>
        <pc:picChg chg="mod">
          <ac:chgData name="Rachel Owen" userId="6c12c0a3-2525-4066-8047-0fb9dd12e67f" providerId="ADAL" clId="{3EF4A33F-13E8-49E3-92DC-E537485A22E5}" dt="2025-03-10T15:07:17.236" v="8" actId="14100"/>
          <ac:picMkLst>
            <pc:docMk/>
            <pc:sldMk cId="3674063214" sldId="256"/>
            <ac:picMk id="7" creationId="{53949354-8B94-139E-EB04-32C3DD705EA9}"/>
          </ac:picMkLst>
        </pc:picChg>
      </pc:sldChg>
      <pc:sldChg chg="addSp delSp modSp add mod modClrScheme delDesignElem chgLayout">
        <pc:chgData name="Rachel Owen" userId="6c12c0a3-2525-4066-8047-0fb9dd12e67f" providerId="ADAL" clId="{3EF4A33F-13E8-49E3-92DC-E537485A22E5}" dt="2025-03-10T15:27:15.510" v="95" actId="207"/>
        <pc:sldMkLst>
          <pc:docMk/>
          <pc:sldMk cId="664772316" sldId="257"/>
        </pc:sldMkLst>
        <pc:spChg chg="add mod ord">
          <ac:chgData name="Rachel Owen" userId="6c12c0a3-2525-4066-8047-0fb9dd12e67f" providerId="ADAL" clId="{3EF4A33F-13E8-49E3-92DC-E537485A22E5}" dt="2025-03-10T15:27:15.510" v="95" actId="207"/>
          <ac:spMkLst>
            <pc:docMk/>
            <pc:sldMk cId="664772316" sldId="257"/>
            <ac:spMk id="2" creationId="{C2D10871-5B03-A0E2-A9C5-BBD4DB3DE4B7}"/>
          </ac:spMkLst>
        </pc:spChg>
        <pc:spChg chg="add del mod ord">
          <ac:chgData name="Rachel Owen" userId="6c12c0a3-2525-4066-8047-0fb9dd12e67f" providerId="ADAL" clId="{3EF4A33F-13E8-49E3-92DC-E537485A22E5}" dt="2025-03-10T15:26:55.784" v="77" actId="478"/>
          <ac:spMkLst>
            <pc:docMk/>
            <pc:sldMk cId="664772316" sldId="257"/>
            <ac:spMk id="3" creationId="{2A3ACAE0-5C70-E91C-5AD8-5A3558B99F57}"/>
          </ac:spMkLst>
        </pc:spChg>
        <pc:spChg chg="mod">
          <ac:chgData name="Rachel Owen" userId="6c12c0a3-2525-4066-8047-0fb9dd12e67f" providerId="ADAL" clId="{3EF4A33F-13E8-49E3-92DC-E537485A22E5}" dt="2025-03-10T15:26:17.316" v="66" actId="20577"/>
          <ac:spMkLst>
            <pc:docMk/>
            <pc:sldMk cId="664772316" sldId="257"/>
            <ac:spMk id="10" creationId="{86361D72-831B-FB4F-A280-96D68EDC9EE9}"/>
          </ac:spMkLst>
        </pc:spChg>
        <pc:spChg chg="mod">
          <ac:chgData name="Rachel Owen" userId="6c12c0a3-2525-4066-8047-0fb9dd12e67f" providerId="ADAL" clId="{3EF4A33F-13E8-49E3-92DC-E537485A22E5}" dt="2025-03-10T15:26:10.540" v="62" actId="1076"/>
          <ac:spMkLst>
            <pc:docMk/>
            <pc:sldMk cId="664772316" sldId="257"/>
            <ac:spMk id="11" creationId="{5E335299-8370-3621-6852-8DCCF7B4BFBE}"/>
          </ac:spMkLst>
        </pc:spChg>
        <pc:spChg chg="del">
          <ac:chgData name="Rachel Owen" userId="6c12c0a3-2525-4066-8047-0fb9dd12e67f" providerId="ADAL" clId="{3EF4A33F-13E8-49E3-92DC-E537485A22E5}" dt="2025-03-10T15:06:58.173" v="3"/>
          <ac:spMkLst>
            <pc:docMk/>
            <pc:sldMk cId="664772316" sldId="257"/>
            <ac:spMk id="27" creationId="{928F64C6-FE22-4FC1-A763-DFCC514811BD}"/>
          </ac:spMkLst>
        </pc:spChg>
        <pc:grpChg chg="mod">
          <ac:chgData name="Rachel Owen" userId="6c12c0a3-2525-4066-8047-0fb9dd12e67f" providerId="ADAL" clId="{3EF4A33F-13E8-49E3-92DC-E537485A22E5}" dt="2025-03-10T15:26:43.362" v="75" actId="1036"/>
          <ac:grpSpMkLst>
            <pc:docMk/>
            <pc:sldMk cId="664772316" sldId="257"/>
            <ac:grpSpMk id="24" creationId="{E3A858F0-B601-DA2E-0126-9DCB94C1BB0C}"/>
          </ac:grpSpMkLst>
        </pc:grpChg>
        <pc:grpChg chg="mod">
          <ac:chgData name="Rachel Owen" userId="6c12c0a3-2525-4066-8047-0fb9dd12e67f" providerId="ADAL" clId="{3EF4A33F-13E8-49E3-92DC-E537485A22E5}" dt="2025-03-10T15:26:43.362" v="75" actId="1036"/>
          <ac:grpSpMkLst>
            <pc:docMk/>
            <pc:sldMk cId="664772316" sldId="257"/>
            <ac:grpSpMk id="31" creationId="{64C1E7B6-C441-655C-0BA0-017B683366CD}"/>
          </ac:grpSpMkLst>
        </pc:grpChg>
        <pc:grpChg chg="mod">
          <ac:chgData name="Rachel Owen" userId="6c12c0a3-2525-4066-8047-0fb9dd12e67f" providerId="ADAL" clId="{3EF4A33F-13E8-49E3-92DC-E537485A22E5}" dt="2025-03-10T15:26:43.362" v="75" actId="1036"/>
          <ac:grpSpMkLst>
            <pc:docMk/>
            <pc:sldMk cId="664772316" sldId="257"/>
            <ac:grpSpMk id="32" creationId="{29CA50A4-46AB-DC2B-4C16-3406BABABF5D}"/>
          </ac:grpSpMkLst>
        </pc:grpChg>
        <pc:grpChg chg="mod">
          <ac:chgData name="Rachel Owen" userId="6c12c0a3-2525-4066-8047-0fb9dd12e67f" providerId="ADAL" clId="{3EF4A33F-13E8-49E3-92DC-E537485A22E5}" dt="2025-03-10T15:26:43.362" v="75" actId="1036"/>
          <ac:grpSpMkLst>
            <pc:docMk/>
            <pc:sldMk cId="664772316" sldId="257"/>
            <ac:grpSpMk id="36" creationId="{A7E2D927-AFE9-AAC8-FB93-147C81903182}"/>
          </ac:grpSpMkLst>
        </pc:grpChg>
        <pc:grpChg chg="mod">
          <ac:chgData name="Rachel Owen" userId="6c12c0a3-2525-4066-8047-0fb9dd12e67f" providerId="ADAL" clId="{3EF4A33F-13E8-49E3-92DC-E537485A22E5}" dt="2025-03-10T15:26:43.362" v="75" actId="1036"/>
          <ac:grpSpMkLst>
            <pc:docMk/>
            <pc:sldMk cId="664772316" sldId="257"/>
            <ac:grpSpMk id="40" creationId="{EE70918E-7F32-FB6F-F072-753119C6B66C}"/>
          </ac:grpSpMkLst>
        </pc:grpChg>
        <pc:cxnChg chg="del">
          <ac:chgData name="Rachel Owen" userId="6c12c0a3-2525-4066-8047-0fb9dd12e67f" providerId="ADAL" clId="{3EF4A33F-13E8-49E3-92DC-E537485A22E5}" dt="2025-03-10T15:06:58.173" v="3"/>
          <ac:cxnSpMkLst>
            <pc:docMk/>
            <pc:sldMk cId="664772316" sldId="257"/>
            <ac:cxnSpMk id="29" creationId="{5C34627B-48E6-4F4D-B843-97717A86B490}"/>
          </ac:cxnSpMkLst>
        </pc:cxnChg>
      </pc:sldChg>
      <pc:sldChg chg="addSp delSp modSp add mod modClrScheme delAnim modAnim chgLayout">
        <pc:chgData name="Rachel Owen" userId="6c12c0a3-2525-4066-8047-0fb9dd12e67f" providerId="ADAL" clId="{3EF4A33F-13E8-49E3-92DC-E537485A22E5}" dt="2025-03-10T16:08:58.321" v="333"/>
        <pc:sldMkLst>
          <pc:docMk/>
          <pc:sldMk cId="2127565198" sldId="258"/>
        </pc:sldMkLst>
        <pc:spChg chg="mod ord">
          <ac:chgData name="Rachel Owen" userId="6c12c0a3-2525-4066-8047-0fb9dd12e67f" providerId="ADAL" clId="{3EF4A33F-13E8-49E3-92DC-E537485A22E5}" dt="2025-03-10T15:28:07.142" v="105" actId="207"/>
          <ac:spMkLst>
            <pc:docMk/>
            <pc:sldMk cId="2127565198" sldId="258"/>
            <ac:spMk id="2" creationId="{DA112A2F-EB28-20BA-32A4-064F5983D0CA}"/>
          </ac:spMkLst>
        </pc:spChg>
        <pc:spChg chg="add del mod ord">
          <ac:chgData name="Rachel Owen" userId="6c12c0a3-2525-4066-8047-0fb9dd12e67f" providerId="ADAL" clId="{3EF4A33F-13E8-49E3-92DC-E537485A22E5}" dt="2025-03-10T15:28:11.872" v="106" actId="478"/>
          <ac:spMkLst>
            <pc:docMk/>
            <pc:sldMk cId="2127565198" sldId="258"/>
            <ac:spMk id="6" creationId="{96F81751-44B5-A575-EA1A-21F2EB948DD8}"/>
          </ac:spMkLst>
        </pc:spChg>
        <pc:spChg chg="add mod">
          <ac:chgData name="Rachel Owen" userId="6c12c0a3-2525-4066-8047-0fb9dd12e67f" providerId="ADAL" clId="{3EF4A33F-13E8-49E3-92DC-E537485A22E5}" dt="2025-03-10T16:08:44.612" v="332"/>
          <ac:spMkLst>
            <pc:docMk/>
            <pc:sldMk cId="2127565198" sldId="258"/>
            <ac:spMk id="8" creationId="{8CBF70C8-477C-DEE2-49DC-86EB7EB8A9E7}"/>
          </ac:spMkLst>
        </pc:spChg>
        <pc:spChg chg="del mod topLvl">
          <ac:chgData name="Rachel Owen" userId="6c12c0a3-2525-4066-8047-0fb9dd12e67f" providerId="ADAL" clId="{3EF4A33F-13E8-49E3-92DC-E537485A22E5}" dt="2025-03-10T16:07:09.927" v="173" actId="478"/>
          <ac:spMkLst>
            <pc:docMk/>
            <pc:sldMk cId="2127565198" sldId="258"/>
            <ac:spMk id="21" creationId="{71B875EC-5373-EBFA-EE9A-A9BCC1994E02}"/>
          </ac:spMkLst>
        </pc:spChg>
        <pc:spChg chg="del mod topLvl">
          <ac:chgData name="Rachel Owen" userId="6c12c0a3-2525-4066-8047-0fb9dd12e67f" providerId="ADAL" clId="{3EF4A33F-13E8-49E3-92DC-E537485A22E5}" dt="2025-03-10T16:06:37.986" v="165" actId="478"/>
          <ac:spMkLst>
            <pc:docMk/>
            <pc:sldMk cId="2127565198" sldId="258"/>
            <ac:spMk id="25" creationId="{F742FA16-FE62-FDF4-0AEA-7A74FA1622EA}"/>
          </ac:spMkLst>
        </pc:spChg>
        <pc:spChg chg="del mod topLvl">
          <ac:chgData name="Rachel Owen" userId="6c12c0a3-2525-4066-8047-0fb9dd12e67f" providerId="ADAL" clId="{3EF4A33F-13E8-49E3-92DC-E537485A22E5}" dt="2025-03-10T16:07:04.903" v="171" actId="478"/>
          <ac:spMkLst>
            <pc:docMk/>
            <pc:sldMk cId="2127565198" sldId="258"/>
            <ac:spMk id="27" creationId="{01B5BA9A-56DC-B74D-EFB3-FC44AE092529}"/>
          </ac:spMkLst>
        </pc:spChg>
        <pc:spChg chg="del mod topLvl">
          <ac:chgData name="Rachel Owen" userId="6c12c0a3-2525-4066-8047-0fb9dd12e67f" providerId="ADAL" clId="{3EF4A33F-13E8-49E3-92DC-E537485A22E5}" dt="2025-03-10T16:06:26.023" v="162" actId="478"/>
          <ac:spMkLst>
            <pc:docMk/>
            <pc:sldMk cId="2127565198" sldId="258"/>
            <ac:spMk id="29" creationId="{CC7006C9-A4A6-C939-0EE8-B2B0EE5502C7}"/>
          </ac:spMkLst>
        </pc:spChg>
        <pc:spChg chg="del mod">
          <ac:chgData name="Rachel Owen" userId="6c12c0a3-2525-4066-8047-0fb9dd12e67f" providerId="ADAL" clId="{3EF4A33F-13E8-49E3-92DC-E537485A22E5}" dt="2025-03-10T15:51:51.656" v="126" actId="478"/>
          <ac:spMkLst>
            <pc:docMk/>
            <pc:sldMk cId="2127565198" sldId="258"/>
            <ac:spMk id="31" creationId="{9D620015-3ABD-1DF5-5899-2ED47E752797}"/>
          </ac:spMkLst>
        </pc:spChg>
        <pc:grpChg chg="del">
          <ac:chgData name="Rachel Owen" userId="6c12c0a3-2525-4066-8047-0fb9dd12e67f" providerId="ADAL" clId="{3EF4A33F-13E8-49E3-92DC-E537485A22E5}" dt="2025-03-10T15:52:08.692" v="132" actId="478"/>
          <ac:grpSpMkLst>
            <pc:docMk/>
            <pc:sldMk cId="2127565198" sldId="258"/>
            <ac:grpSpMk id="34" creationId="{20003D0D-A903-5B17-B9AC-E96CF158FF31}"/>
          </ac:grpSpMkLst>
        </pc:grpChg>
        <pc:grpChg chg="del mod">
          <ac:chgData name="Rachel Owen" userId="6c12c0a3-2525-4066-8047-0fb9dd12e67f" providerId="ADAL" clId="{3EF4A33F-13E8-49E3-92DC-E537485A22E5}" dt="2025-03-10T15:52:05.370" v="131" actId="478"/>
          <ac:grpSpMkLst>
            <pc:docMk/>
            <pc:sldMk cId="2127565198" sldId="258"/>
            <ac:grpSpMk id="37" creationId="{D2F1E98C-6161-F869-8011-ADDE03D8A560}"/>
          </ac:grpSpMkLst>
        </pc:grpChg>
        <pc:grpChg chg="del">
          <ac:chgData name="Rachel Owen" userId="6c12c0a3-2525-4066-8047-0fb9dd12e67f" providerId="ADAL" clId="{3EF4A33F-13E8-49E3-92DC-E537485A22E5}" dt="2025-03-10T15:51:55.981" v="128" actId="478"/>
          <ac:grpSpMkLst>
            <pc:docMk/>
            <pc:sldMk cId="2127565198" sldId="258"/>
            <ac:grpSpMk id="40" creationId="{C5515520-2416-7919-AAE2-19022338691B}"/>
          </ac:grpSpMkLst>
        </pc:grpChg>
        <pc:grpChg chg="del">
          <ac:chgData name="Rachel Owen" userId="6c12c0a3-2525-4066-8047-0fb9dd12e67f" providerId="ADAL" clId="{3EF4A33F-13E8-49E3-92DC-E537485A22E5}" dt="2025-03-10T15:51:58.485" v="129" actId="478"/>
          <ac:grpSpMkLst>
            <pc:docMk/>
            <pc:sldMk cId="2127565198" sldId="258"/>
            <ac:grpSpMk id="45" creationId="{3E7FA6E3-7398-9093-D9EC-CC70AFDA7307}"/>
          </ac:grpSpMkLst>
        </pc:grpChg>
        <pc:graphicFrameChg chg="add mod modGraphic">
          <ac:chgData name="Rachel Owen" userId="6c12c0a3-2525-4066-8047-0fb9dd12e67f" providerId="ADAL" clId="{3EF4A33F-13E8-49E3-92DC-E537485A22E5}" dt="2025-03-10T16:07:36.012" v="179" actId="123"/>
          <ac:graphicFrameMkLst>
            <pc:docMk/>
            <pc:sldMk cId="2127565198" sldId="258"/>
            <ac:graphicFrameMk id="7" creationId="{1BEF9CD5-CF07-BB60-2DED-3951B8A56234}"/>
          </ac:graphicFrameMkLst>
        </pc:graphicFrameChg>
        <pc:picChg chg="del">
          <ac:chgData name="Rachel Owen" userId="6c12c0a3-2525-4066-8047-0fb9dd12e67f" providerId="ADAL" clId="{3EF4A33F-13E8-49E3-92DC-E537485A22E5}" dt="2025-03-10T15:11:35.017" v="56" actId="478"/>
          <ac:picMkLst>
            <pc:docMk/>
            <pc:sldMk cId="2127565198" sldId="258"/>
            <ac:picMk id="3" creationId="{6454E1DB-085A-1756-20CB-F354BA1417FC}"/>
          </ac:picMkLst>
        </pc:picChg>
        <pc:picChg chg="add mod">
          <ac:chgData name="Rachel Owen" userId="6c12c0a3-2525-4066-8047-0fb9dd12e67f" providerId="ADAL" clId="{3EF4A33F-13E8-49E3-92DC-E537485A22E5}" dt="2025-03-10T15:25:44.041" v="58"/>
          <ac:picMkLst>
            <pc:docMk/>
            <pc:sldMk cId="2127565198" sldId="258"/>
            <ac:picMk id="4" creationId="{7558DDBE-8E89-579E-B29A-74355664B526}"/>
          </ac:picMkLst>
        </pc:picChg>
        <pc:picChg chg="del">
          <ac:chgData name="Rachel Owen" userId="6c12c0a3-2525-4066-8047-0fb9dd12e67f" providerId="ADAL" clId="{3EF4A33F-13E8-49E3-92DC-E537485A22E5}" dt="2025-03-10T15:25:43.537" v="57" actId="478"/>
          <ac:picMkLst>
            <pc:docMk/>
            <pc:sldMk cId="2127565198" sldId="258"/>
            <ac:picMk id="5" creationId="{53949354-8B94-139E-EB04-32C3DD705EA9}"/>
          </ac:picMkLst>
        </pc:picChg>
        <pc:picChg chg="del mod topLvl">
          <ac:chgData name="Rachel Owen" userId="6c12c0a3-2525-4066-8047-0fb9dd12e67f" providerId="ADAL" clId="{3EF4A33F-13E8-49E3-92DC-E537485A22E5}" dt="2025-03-10T15:52:08.692" v="132" actId="478"/>
          <ac:picMkLst>
            <pc:docMk/>
            <pc:sldMk cId="2127565198" sldId="258"/>
            <ac:picMk id="33" creationId="{A5D0F695-DBEC-2AB3-B4C8-73FC88C80F73}"/>
          </ac:picMkLst>
        </pc:picChg>
        <pc:picChg chg="del topLvl">
          <ac:chgData name="Rachel Owen" userId="6c12c0a3-2525-4066-8047-0fb9dd12e67f" providerId="ADAL" clId="{3EF4A33F-13E8-49E3-92DC-E537485A22E5}" dt="2025-03-10T15:52:05.370" v="131" actId="478"/>
          <ac:picMkLst>
            <pc:docMk/>
            <pc:sldMk cId="2127565198" sldId="258"/>
            <ac:picMk id="36" creationId="{C40C9FC6-2F9B-2FF0-8500-4FE96C5C35F3}"/>
          </ac:picMkLst>
        </pc:picChg>
        <pc:picChg chg="del topLvl">
          <ac:chgData name="Rachel Owen" userId="6c12c0a3-2525-4066-8047-0fb9dd12e67f" providerId="ADAL" clId="{3EF4A33F-13E8-49E3-92DC-E537485A22E5}" dt="2025-03-10T15:51:55.981" v="128" actId="478"/>
          <ac:picMkLst>
            <pc:docMk/>
            <pc:sldMk cId="2127565198" sldId="258"/>
            <ac:picMk id="39" creationId="{5540FAE8-4471-B0A6-92DC-EADDA1D25899}"/>
          </ac:picMkLst>
        </pc:picChg>
        <pc:picChg chg="del">
          <ac:chgData name="Rachel Owen" userId="6c12c0a3-2525-4066-8047-0fb9dd12e67f" providerId="ADAL" clId="{3EF4A33F-13E8-49E3-92DC-E537485A22E5}" dt="2025-03-10T15:51:52.867" v="127" actId="478"/>
          <ac:picMkLst>
            <pc:docMk/>
            <pc:sldMk cId="2127565198" sldId="258"/>
            <ac:picMk id="42" creationId="{75CC32D7-BB61-6ED0-B27E-01A398DC1F7F}"/>
          </ac:picMkLst>
        </pc:picChg>
        <pc:picChg chg="del topLvl">
          <ac:chgData name="Rachel Owen" userId="6c12c0a3-2525-4066-8047-0fb9dd12e67f" providerId="ADAL" clId="{3EF4A33F-13E8-49E3-92DC-E537485A22E5}" dt="2025-03-10T15:51:58.485" v="129" actId="478"/>
          <ac:picMkLst>
            <pc:docMk/>
            <pc:sldMk cId="2127565198" sldId="258"/>
            <ac:picMk id="44" creationId="{7E090538-8018-C185-F523-CDDC049091CC}"/>
          </ac:picMkLst>
        </pc:picChg>
      </pc:sldChg>
      <pc:sldChg chg="addSp delSp modSp add mod chgLayout">
        <pc:chgData name="Rachel Owen" userId="6c12c0a3-2525-4066-8047-0fb9dd12e67f" providerId="ADAL" clId="{3EF4A33F-13E8-49E3-92DC-E537485A22E5}" dt="2025-03-10T16:11:29.193" v="455"/>
        <pc:sldMkLst>
          <pc:docMk/>
          <pc:sldMk cId="990303606" sldId="259"/>
        </pc:sldMkLst>
        <pc:spChg chg="mod ord">
          <ac:chgData name="Rachel Owen" userId="6c12c0a3-2525-4066-8047-0fb9dd12e67f" providerId="ADAL" clId="{3EF4A33F-13E8-49E3-92DC-E537485A22E5}" dt="2025-03-10T16:10:11.360" v="340" actId="207"/>
          <ac:spMkLst>
            <pc:docMk/>
            <pc:sldMk cId="990303606" sldId="259"/>
            <ac:spMk id="2" creationId="{1B1DBE7E-4795-EED9-2721-34FD77623044}"/>
          </ac:spMkLst>
        </pc:spChg>
        <pc:spChg chg="mod ord">
          <ac:chgData name="Rachel Owen" userId="6c12c0a3-2525-4066-8047-0fb9dd12e67f" providerId="ADAL" clId="{3EF4A33F-13E8-49E3-92DC-E537485A22E5}" dt="2025-03-10T16:10:57.010" v="444" actId="404"/>
          <ac:spMkLst>
            <pc:docMk/>
            <pc:sldMk cId="990303606" sldId="259"/>
            <ac:spMk id="3" creationId="{A5933EC5-F531-8252-CF31-9305E8E184EF}"/>
          </ac:spMkLst>
        </pc:spChg>
        <pc:spChg chg="add mod">
          <ac:chgData name="Rachel Owen" userId="6c12c0a3-2525-4066-8047-0fb9dd12e67f" providerId="ADAL" clId="{3EF4A33F-13E8-49E3-92DC-E537485A22E5}" dt="2025-03-10T16:11:29.193" v="455"/>
          <ac:spMkLst>
            <pc:docMk/>
            <pc:sldMk cId="990303606" sldId="259"/>
            <ac:spMk id="7" creationId="{5253E0F4-E75E-5823-9D9C-5B30B285AD7A}"/>
          </ac:spMkLst>
        </pc:spChg>
        <pc:picChg chg="add mod">
          <ac:chgData name="Rachel Owen" userId="6c12c0a3-2525-4066-8047-0fb9dd12e67f" providerId="ADAL" clId="{3EF4A33F-13E8-49E3-92DC-E537485A22E5}" dt="2025-03-10T15:07:55.127" v="10"/>
          <ac:picMkLst>
            <pc:docMk/>
            <pc:sldMk cId="990303606" sldId="259"/>
            <ac:picMk id="4" creationId="{6178B4C7-F36F-56F9-75FF-66581EC65322}"/>
          </ac:picMkLst>
        </pc:picChg>
        <pc:picChg chg="del">
          <ac:chgData name="Rachel Owen" userId="6c12c0a3-2525-4066-8047-0fb9dd12e67f" providerId="ADAL" clId="{3EF4A33F-13E8-49E3-92DC-E537485A22E5}" dt="2025-03-10T15:07:57.106" v="11" actId="478"/>
          <ac:picMkLst>
            <pc:docMk/>
            <pc:sldMk cId="990303606" sldId="259"/>
            <ac:picMk id="5" creationId="{6454E1DB-085A-1756-20CB-F354BA1417FC}"/>
          </ac:picMkLst>
        </pc:picChg>
        <pc:picChg chg="del">
          <ac:chgData name="Rachel Owen" userId="6c12c0a3-2525-4066-8047-0fb9dd12e67f" providerId="ADAL" clId="{3EF4A33F-13E8-49E3-92DC-E537485A22E5}" dt="2025-03-10T15:07:54.384" v="9" actId="478"/>
          <ac:picMkLst>
            <pc:docMk/>
            <pc:sldMk cId="990303606" sldId="259"/>
            <ac:picMk id="6" creationId="{53949354-8B94-139E-EB04-32C3DD705EA9}"/>
          </ac:picMkLst>
        </pc:picChg>
      </pc:sldChg>
      <pc:sldChg chg="addSp delSp modSp add del mod setBg modClrScheme delDesignElem chgLayout">
        <pc:chgData name="Rachel Owen" userId="6c12c0a3-2525-4066-8047-0fb9dd12e67f" providerId="ADAL" clId="{3EF4A33F-13E8-49E3-92DC-E537485A22E5}" dt="2025-03-10T16:13:55.363" v="472" actId="14100"/>
        <pc:sldMkLst>
          <pc:docMk/>
          <pc:sldMk cId="1543995447" sldId="260"/>
        </pc:sldMkLst>
        <pc:spChg chg="mod ord">
          <ac:chgData name="Rachel Owen" userId="6c12c0a3-2525-4066-8047-0fb9dd12e67f" providerId="ADAL" clId="{3EF4A33F-13E8-49E3-92DC-E537485A22E5}" dt="2025-03-10T16:12:16.619" v="462"/>
          <ac:spMkLst>
            <pc:docMk/>
            <pc:sldMk cId="1543995447" sldId="260"/>
            <ac:spMk id="4" creationId="{E8169B41-F2F9-BC2C-D2E1-DA6BEF10D021}"/>
          </ac:spMkLst>
        </pc:spChg>
        <pc:spChg chg="mod ord">
          <ac:chgData name="Rachel Owen" userId="6c12c0a3-2525-4066-8047-0fb9dd12e67f" providerId="ADAL" clId="{3EF4A33F-13E8-49E3-92DC-E537485A22E5}" dt="2025-03-10T16:12:24.542" v="464" actId="207"/>
          <ac:spMkLst>
            <pc:docMk/>
            <pc:sldMk cId="1543995447" sldId="260"/>
            <ac:spMk id="5" creationId="{1D568D0F-985D-C1E4-B788-B8D731BCE3CE}"/>
          </ac:spMkLst>
        </pc:spChg>
        <pc:spChg chg="del">
          <ac:chgData name="Rachel Owen" userId="6c12c0a3-2525-4066-8047-0fb9dd12e67f" providerId="ADAL" clId="{3EF4A33F-13E8-49E3-92DC-E537485A22E5}" dt="2025-03-10T15:08:17.528" v="19"/>
          <ac:spMkLst>
            <pc:docMk/>
            <pc:sldMk cId="1543995447" sldId="260"/>
            <ac:spMk id="10" creationId="{577D6B2E-37A3-429E-A37C-F30ED6487282}"/>
          </ac:spMkLst>
        </pc:spChg>
        <pc:spChg chg="del">
          <ac:chgData name="Rachel Owen" userId="6c12c0a3-2525-4066-8047-0fb9dd12e67f" providerId="ADAL" clId="{3EF4A33F-13E8-49E3-92DC-E537485A22E5}" dt="2025-03-10T15:08:17.528" v="19"/>
          <ac:spMkLst>
            <pc:docMk/>
            <pc:sldMk cId="1543995447" sldId="260"/>
            <ac:spMk id="12" creationId="{5CEAD642-85CF-4750-8432-7C80C901F001}"/>
          </ac:spMkLst>
        </pc:spChg>
        <pc:spChg chg="del">
          <ac:chgData name="Rachel Owen" userId="6c12c0a3-2525-4066-8047-0fb9dd12e67f" providerId="ADAL" clId="{3EF4A33F-13E8-49E3-92DC-E537485A22E5}" dt="2025-03-10T15:08:17.528" v="19"/>
          <ac:spMkLst>
            <pc:docMk/>
            <pc:sldMk cId="1543995447" sldId="260"/>
            <ac:spMk id="14" creationId="{FA33EEAE-15D5-4119-8C1E-89D943F911EF}"/>
          </ac:spMkLst>
        </pc:spChg>
        <pc:spChg chg="del">
          <ac:chgData name="Rachel Owen" userId="6c12c0a3-2525-4066-8047-0fb9dd12e67f" providerId="ADAL" clId="{3EF4A33F-13E8-49E3-92DC-E537485A22E5}" dt="2025-03-10T15:08:17.528" v="19"/>
          <ac:spMkLst>
            <pc:docMk/>
            <pc:sldMk cId="1543995447" sldId="260"/>
            <ac:spMk id="16" creationId="{730D8B3B-9B80-4025-B934-26DC7D7CD231}"/>
          </ac:spMkLst>
        </pc:spChg>
        <pc:spChg chg="del">
          <ac:chgData name="Rachel Owen" userId="6c12c0a3-2525-4066-8047-0fb9dd12e67f" providerId="ADAL" clId="{3EF4A33F-13E8-49E3-92DC-E537485A22E5}" dt="2025-03-10T15:08:17.528" v="19"/>
          <ac:spMkLst>
            <pc:docMk/>
            <pc:sldMk cId="1543995447" sldId="260"/>
            <ac:spMk id="18" creationId="{1064D5D5-227B-4F66-9AEA-46F570E793BD}"/>
          </ac:spMkLst>
        </pc:spChg>
        <pc:spChg chg="del">
          <ac:chgData name="Rachel Owen" userId="6c12c0a3-2525-4066-8047-0fb9dd12e67f" providerId="ADAL" clId="{3EF4A33F-13E8-49E3-92DC-E537485A22E5}" dt="2025-03-10T15:08:17.528" v="19"/>
          <ac:spMkLst>
            <pc:docMk/>
            <pc:sldMk cId="1543995447" sldId="260"/>
            <ac:spMk id="20" creationId="{646B67A4-D328-4747-A82B-65E84FA46368}"/>
          </ac:spMkLst>
        </pc:spChg>
        <pc:spChg chg="del">
          <ac:chgData name="Rachel Owen" userId="6c12c0a3-2525-4066-8047-0fb9dd12e67f" providerId="ADAL" clId="{3EF4A33F-13E8-49E3-92DC-E537485A22E5}" dt="2025-03-10T15:08:17.528" v="19"/>
          <ac:spMkLst>
            <pc:docMk/>
            <pc:sldMk cId="1543995447" sldId="260"/>
            <ac:spMk id="22" creationId="{B5A1B09C-1565-46F8-B70F-621C5EB48A09}"/>
          </ac:spMkLst>
        </pc:spChg>
        <pc:spChg chg="del">
          <ac:chgData name="Rachel Owen" userId="6c12c0a3-2525-4066-8047-0fb9dd12e67f" providerId="ADAL" clId="{3EF4A33F-13E8-49E3-92DC-E537485A22E5}" dt="2025-03-10T15:08:17.528" v="19"/>
          <ac:spMkLst>
            <pc:docMk/>
            <pc:sldMk cId="1543995447" sldId="260"/>
            <ac:spMk id="24" creationId="{8C516CC8-80AC-446C-A56E-9F54B7210402}"/>
          </ac:spMkLst>
        </pc:spChg>
        <pc:picChg chg="add mod">
          <ac:chgData name="Rachel Owen" userId="6c12c0a3-2525-4066-8047-0fb9dd12e67f" providerId="ADAL" clId="{3EF4A33F-13E8-49E3-92DC-E537485A22E5}" dt="2025-03-10T15:25:49.375" v="59"/>
          <ac:picMkLst>
            <pc:docMk/>
            <pc:sldMk cId="1543995447" sldId="260"/>
            <ac:picMk id="2" creationId="{12BF6E0B-5D38-AFD6-7191-900E9A08F969}"/>
          </ac:picMkLst>
        </pc:picChg>
        <pc:picChg chg="add del mod">
          <ac:chgData name="Rachel Owen" userId="6c12c0a3-2525-4066-8047-0fb9dd12e67f" providerId="ADAL" clId="{3EF4A33F-13E8-49E3-92DC-E537485A22E5}" dt="2025-03-10T16:13:21.599" v="468" actId="478"/>
          <ac:picMkLst>
            <pc:docMk/>
            <pc:sldMk cId="1543995447" sldId="260"/>
            <ac:picMk id="6" creationId="{03EEEAB6-C54B-588C-F94E-5356B6F77D36}"/>
          </ac:picMkLst>
        </pc:picChg>
        <pc:picChg chg="add mod">
          <ac:chgData name="Rachel Owen" userId="6c12c0a3-2525-4066-8047-0fb9dd12e67f" providerId="ADAL" clId="{3EF4A33F-13E8-49E3-92DC-E537485A22E5}" dt="2025-03-10T16:13:55.363" v="472" actId="14100"/>
          <ac:picMkLst>
            <pc:docMk/>
            <pc:sldMk cId="1543995447" sldId="260"/>
            <ac:picMk id="8" creationId="{C451DE0B-206F-1AE6-56A6-C467538396A4}"/>
          </ac:picMkLst>
        </pc:picChg>
      </pc:sldChg>
      <pc:sldChg chg="del">
        <pc:chgData name="Rachel Owen" userId="6c12c0a3-2525-4066-8047-0fb9dd12e67f" providerId="ADAL" clId="{3EF4A33F-13E8-49E3-92DC-E537485A22E5}" dt="2025-03-10T15:08:09.460" v="16" actId="47"/>
        <pc:sldMkLst>
          <pc:docMk/>
          <pc:sldMk cId="0" sldId="281"/>
        </pc:sldMkLst>
      </pc:sldChg>
      <pc:sldChg chg="del">
        <pc:chgData name="Rachel Owen" userId="6c12c0a3-2525-4066-8047-0fb9dd12e67f" providerId="ADAL" clId="{3EF4A33F-13E8-49E3-92DC-E537485A22E5}" dt="2025-03-10T15:08:08.690" v="15" actId="47"/>
        <pc:sldMkLst>
          <pc:docMk/>
          <pc:sldMk cId="0" sldId="282"/>
        </pc:sldMkLst>
      </pc:sldChg>
      <pc:sldChg chg="del">
        <pc:chgData name="Rachel Owen" userId="6c12c0a3-2525-4066-8047-0fb9dd12e67f" providerId="ADAL" clId="{3EF4A33F-13E8-49E3-92DC-E537485A22E5}" dt="2025-03-10T15:08:07.844" v="14" actId="47"/>
        <pc:sldMkLst>
          <pc:docMk/>
          <pc:sldMk cId="0" sldId="288"/>
        </pc:sldMkLst>
      </pc:sldChg>
      <pc:sldChg chg="del">
        <pc:chgData name="Rachel Owen" userId="6c12c0a3-2525-4066-8047-0fb9dd12e67f" providerId="ADAL" clId="{3EF4A33F-13E8-49E3-92DC-E537485A22E5}" dt="2025-03-10T15:08:10.424" v="17" actId="47"/>
        <pc:sldMkLst>
          <pc:docMk/>
          <pc:sldMk cId="0" sldId="289"/>
        </pc:sldMkLst>
      </pc:sldChg>
      <pc:sldChg chg="del">
        <pc:chgData name="Rachel Owen" userId="6c12c0a3-2525-4066-8047-0fb9dd12e67f" providerId="ADAL" clId="{3EF4A33F-13E8-49E3-92DC-E537485A22E5}" dt="2025-03-10T15:08:06.831" v="13" actId="47"/>
        <pc:sldMkLst>
          <pc:docMk/>
          <pc:sldMk cId="0" sldId="292"/>
        </pc:sldMkLst>
      </pc:sldChg>
      <pc:sldChg chg="del">
        <pc:chgData name="Rachel Owen" userId="6c12c0a3-2525-4066-8047-0fb9dd12e67f" providerId="ADAL" clId="{3EF4A33F-13E8-49E3-92DC-E537485A22E5}" dt="2025-03-10T15:06:45.303" v="0" actId="47"/>
        <pc:sldMkLst>
          <pc:docMk/>
          <pc:sldMk cId="0" sldId="299"/>
        </pc:sldMkLst>
      </pc:sldChg>
      <pc:sldMasterChg chg="delSldLayout">
        <pc:chgData name="Rachel Owen" userId="6c12c0a3-2525-4066-8047-0fb9dd12e67f" providerId="ADAL" clId="{3EF4A33F-13E8-49E3-92DC-E537485A22E5}" dt="2025-03-10T15:08:03.569" v="12" actId="47"/>
        <pc:sldMasterMkLst>
          <pc:docMk/>
          <pc:sldMasterMk cId="0" sldId="2147483649"/>
        </pc:sldMasterMkLst>
        <pc:sldLayoutChg chg="del">
          <pc:chgData name="Rachel Owen" userId="6c12c0a3-2525-4066-8047-0fb9dd12e67f" providerId="ADAL" clId="{3EF4A33F-13E8-49E3-92DC-E537485A22E5}" dt="2025-03-10T15:08:03.569" v="12" actId="47"/>
          <pc:sldLayoutMkLst>
            <pc:docMk/>
            <pc:sldMasterMk cId="0" sldId="2147483649"/>
            <pc:sldLayoutMk cId="4163929082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0D6E5-808D-4C65-9903-617A8F665AE1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3D257-524B-461A-8144-6B0CE30C6F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0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2B1210-302B-4D79-A0FC-0415ED346AC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71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5542334" cy="1542033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6D574-CA4E-41EC-BFB7-1A20283182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988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4023-4143-9B94-80FB-0EE8E08A1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CCA1F-FEF8-0B86-31C9-AA8635E99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DFC49-662D-F1D5-D69F-6BAE18E96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F18EB-D7DD-4B40-8A29-9D2A653F0F21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85D6B-E713-DF91-FEBB-36E029CE8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97EA9-8735-F71E-EE67-851913B46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5629-1C9B-452A-8EEB-4A1995EADA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49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1"/>
            <a:ext cx="5496272" cy="1438299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D9BD6-16DF-460D-8818-BAFF0451FD4D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7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057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90500"/>
            <a:ext cx="5424264" cy="14383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44825"/>
            <a:ext cx="3429000" cy="4174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844825"/>
            <a:ext cx="3429000" cy="417497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E1A6E-B03C-4BA9-BCC3-75FC69A50594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8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22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2"/>
            <a:ext cx="5472608" cy="1439887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12578"/>
            <a:ext cx="4040188" cy="3680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728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12578"/>
            <a:ext cx="4041775" cy="36807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C778C-4985-4B87-A566-26D203ABF273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0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48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206902"/>
            <a:ext cx="5424264" cy="1421898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7EEAF-DD4E-4CF4-BBA0-EAA76F911A92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6" name="Picture 15" descr="rg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17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577BE-B60F-4443-89BA-AC6850FF3B7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3641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7028184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88913"/>
            <a:ext cx="5227984" cy="45386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702818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CE6AA-BD4D-4B50-801E-5FC26DDB2F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5214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00CBFF-0372-4B6D-9726-814647025C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0232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375" y="188913"/>
            <a:ext cx="5471889" cy="1439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85925" y="1844824"/>
            <a:ext cx="3429000" cy="4174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25" y="1844824"/>
            <a:ext cx="3429000" cy="4174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9EC163C-451A-4E6F-ACF7-668EB38697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372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188640"/>
            <a:ext cx="5471889" cy="14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0" y="2060575"/>
            <a:ext cx="70104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 dirty="0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endParaRPr lang="en-GB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GB" altLang="en-US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2484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3FE48AF-ABF3-40F6-B23F-7A4E1289867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6087" name="Line 7"/>
          <p:cNvSpPr>
            <a:spLocks noChangeShapeType="1"/>
          </p:cNvSpPr>
          <p:nvPr userDrawn="1"/>
        </p:nvSpPr>
        <p:spPr bwMode="auto">
          <a:xfrm flipV="1">
            <a:off x="1371600" y="304800"/>
            <a:ext cx="0" cy="12954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88" name="Oval 8"/>
          <p:cNvSpPr>
            <a:spLocks noChangeArrowheads="1"/>
          </p:cNvSpPr>
          <p:nvPr userDrawn="1"/>
        </p:nvSpPr>
        <p:spPr bwMode="auto">
          <a:xfrm>
            <a:off x="152400" y="838200"/>
            <a:ext cx="228600" cy="228600"/>
          </a:xfrm>
          <a:prstGeom prst="ellipse">
            <a:avLst/>
          </a:prstGeom>
          <a:solidFill>
            <a:srgbClr val="F54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89" name="Oval 9"/>
          <p:cNvSpPr>
            <a:spLocks noChangeArrowheads="1"/>
          </p:cNvSpPr>
          <p:nvPr userDrawn="1"/>
        </p:nvSpPr>
        <p:spPr bwMode="auto">
          <a:xfrm>
            <a:off x="539750" y="838200"/>
            <a:ext cx="228600" cy="228600"/>
          </a:xfrm>
          <a:prstGeom prst="ellipse">
            <a:avLst/>
          </a:prstGeom>
          <a:solidFill>
            <a:srgbClr val="01415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46090" name="Oval 10"/>
          <p:cNvSpPr>
            <a:spLocks noChangeArrowheads="1"/>
          </p:cNvSpPr>
          <p:nvPr userDrawn="1"/>
        </p:nvSpPr>
        <p:spPr bwMode="auto">
          <a:xfrm>
            <a:off x="927100" y="838200"/>
            <a:ext cx="228600" cy="228600"/>
          </a:xfrm>
          <a:prstGeom prst="ellipse">
            <a:avLst/>
          </a:prstGeom>
          <a:solidFill>
            <a:srgbClr val="B7000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23" name="Picture 15" descr="rgs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264"/>
            <a:ext cx="1824451" cy="131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  <p:sldLayoutId id="2147483662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63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54C00"/>
        </a:buClr>
        <a:buSzPct val="70000"/>
        <a:buFont typeface="Wingdings" pitchFamily="2" charset="2"/>
        <a:buChar char="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1415B"/>
        </a:buClr>
        <a:buSzPct val="75000"/>
        <a:buFont typeface="Wingdings" pitchFamily="2" charset="2"/>
        <a:buChar char="l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70005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97E01"/>
        </a:buClr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740160"/>
        </a:buClr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D4986-361E-9549-53F5-047E28D98D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Trade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0D7DAB-C9FB-7359-C7B4-538AB114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01622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Learning Goals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Understand the term ‘trade’.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Know why Oman was important for trade.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Understand how the Wādī Darbāt and Khor Ruri played a role in trade in Oman.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0CA32-E14F-BA87-478D-DA2DA20348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76056" y="2141074"/>
            <a:ext cx="3729310" cy="605533"/>
          </a:xfrm>
        </p:spPr>
        <p:txBody>
          <a:bodyPr/>
          <a:lstStyle/>
          <a:p>
            <a:fld id="{5A6871F8-5B30-41F3-8B65-CB1A6EACC6D9}" type="datetime2">
              <a:rPr lang="en-GB" sz="2400" smtClean="0"/>
              <a:t>Monday, 10 March 2025</a:t>
            </a:fld>
            <a:endParaRPr lang="en-GB" sz="2400" dirty="0"/>
          </a:p>
        </p:txBody>
      </p:sp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53949354-8B94-139E-EB04-32C3DD705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612662"/>
            <a:ext cx="2016224" cy="105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3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6361D72-831B-FB4F-A280-96D68EDC9EE9}"/>
              </a:ext>
            </a:extLst>
          </p:cNvPr>
          <p:cNvSpPr txBox="1"/>
          <p:nvPr/>
        </p:nvSpPr>
        <p:spPr>
          <a:xfrm>
            <a:off x="3485977" y="4919932"/>
            <a:ext cx="5122140" cy="64652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sz="2000" dirty="0">
                <a:latin typeface="+mj-lt"/>
                <a:ea typeface="+mj-ea"/>
                <a:cs typeface="+mj-cs"/>
              </a:rPr>
              <a:t>These are some of the results when searching for images using the word ‘trade’.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335299-8370-3621-6852-8DCCF7B4BFBE}"/>
              </a:ext>
            </a:extLst>
          </p:cNvPr>
          <p:cNvSpPr txBox="1"/>
          <p:nvPr/>
        </p:nvSpPr>
        <p:spPr>
          <a:xfrm>
            <a:off x="3498636" y="5759450"/>
            <a:ext cx="5122140" cy="6465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1600" dirty="0">
                <a:latin typeface="+mn-lt"/>
              </a:rPr>
              <a:t>Using these images, what do you think the word means?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A858F0-B601-DA2E-0126-9DCB94C1BB0C}"/>
              </a:ext>
            </a:extLst>
          </p:cNvPr>
          <p:cNvGrpSpPr/>
          <p:nvPr/>
        </p:nvGrpSpPr>
        <p:grpSpPr>
          <a:xfrm>
            <a:off x="238227" y="1720427"/>
            <a:ext cx="2848178" cy="1507915"/>
            <a:chOff x="317636" y="321732"/>
            <a:chExt cx="3797570" cy="2010553"/>
          </a:xfrm>
        </p:grpSpPr>
        <p:pic>
          <p:nvPicPr>
            <p:cNvPr id="18" name="Picture 17" descr="A person sitting in a store&#10;&#10;Description automatically generated">
              <a:extLst>
                <a:ext uri="{FF2B5EF4-FFF2-40B4-BE49-F238E27FC236}">
                  <a16:creationId xmlns:a16="http://schemas.microsoft.com/office/drawing/2014/main" id="{FC579CAD-5CC6-82B3-521D-DAFCA5960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2" r="1" b="12963"/>
            <a:stretch/>
          </p:blipFill>
          <p:spPr>
            <a:xfrm>
              <a:off x="317636" y="321734"/>
              <a:ext cx="3797570" cy="201055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26EED7-4DC1-7C7D-68E1-F66C04F74F25}"/>
                </a:ext>
              </a:extLst>
            </p:cNvPr>
            <p:cNvSpPr txBox="1"/>
            <p:nvPr/>
          </p:nvSpPr>
          <p:spPr>
            <a:xfrm>
              <a:off x="1851332" y="321732"/>
              <a:ext cx="22610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" i="1" dirty="0">
                  <a:solidFill>
                    <a:schemeClr val="bg1"/>
                  </a:solidFill>
                </a:rPr>
                <a:t>© Muhammad Taha Ibrahim, Pexels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C1E7B6-C441-655C-0BA0-017B683366CD}"/>
              </a:ext>
            </a:extLst>
          </p:cNvPr>
          <p:cNvGrpSpPr/>
          <p:nvPr/>
        </p:nvGrpSpPr>
        <p:grpSpPr>
          <a:xfrm>
            <a:off x="2692052" y="1720428"/>
            <a:ext cx="3304964" cy="3113922"/>
            <a:chOff x="3589403" y="321732"/>
            <a:chExt cx="4406618" cy="4151896"/>
          </a:xfrm>
        </p:grpSpPr>
        <p:pic>
          <p:nvPicPr>
            <p:cNvPr id="20" name="Picture 19" descr="Aerial shot of a market">
              <a:extLst>
                <a:ext uri="{FF2B5EF4-FFF2-40B4-BE49-F238E27FC236}">
                  <a16:creationId xmlns:a16="http://schemas.microsoft.com/office/drawing/2014/main" id="{54A4AE86-ACFC-6778-0A37-5E577EB9B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" b="18716"/>
            <a:stretch/>
          </p:blipFill>
          <p:spPr>
            <a:xfrm>
              <a:off x="4202549" y="321732"/>
              <a:ext cx="3793472" cy="411132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BC61C0-D1AA-E19F-3DDE-73389565215F}"/>
                </a:ext>
              </a:extLst>
            </p:cNvPr>
            <p:cNvSpPr txBox="1"/>
            <p:nvPr/>
          </p:nvSpPr>
          <p:spPr>
            <a:xfrm>
              <a:off x="3589403" y="4227407"/>
              <a:ext cx="22610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" i="1" dirty="0">
                  <a:solidFill>
                    <a:schemeClr val="bg1"/>
                  </a:solidFill>
                </a:rPr>
                <a:t>© </a:t>
              </a:r>
              <a:r>
                <a:rPr lang="en-GB" sz="600" i="1" dirty="0" err="1">
                  <a:solidFill>
                    <a:schemeClr val="bg1"/>
                  </a:solidFill>
                </a:rPr>
                <a:t>Kwizera</a:t>
              </a:r>
              <a:r>
                <a:rPr lang="en-GB" sz="600" i="1" dirty="0">
                  <a:solidFill>
                    <a:schemeClr val="bg1"/>
                  </a:solidFill>
                </a:rPr>
                <a:t> </a:t>
              </a:r>
              <a:r>
                <a:rPr lang="en-GB" sz="600" i="1" dirty="0" err="1">
                  <a:solidFill>
                    <a:schemeClr val="bg1"/>
                  </a:solidFill>
                </a:rPr>
                <a:t>Theogene</a:t>
              </a:r>
              <a:r>
                <a:rPr lang="en-GB" sz="600" i="1" dirty="0">
                  <a:solidFill>
                    <a:schemeClr val="bg1"/>
                  </a:solidFill>
                </a:rPr>
                <a:t>, Pexels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CA50A4-46AB-DC2B-4C16-3406BABABF5D}"/>
              </a:ext>
            </a:extLst>
          </p:cNvPr>
          <p:cNvGrpSpPr/>
          <p:nvPr/>
        </p:nvGrpSpPr>
        <p:grpSpPr>
          <a:xfrm>
            <a:off x="6064632" y="1720428"/>
            <a:ext cx="2848488" cy="3083491"/>
            <a:chOff x="8086176" y="321733"/>
            <a:chExt cx="3797984" cy="4111321"/>
          </a:xfrm>
        </p:grpSpPr>
        <p:pic>
          <p:nvPicPr>
            <p:cNvPr id="13" name="Picture 12" descr="A container ship in a port">
              <a:extLst>
                <a:ext uri="{FF2B5EF4-FFF2-40B4-BE49-F238E27FC236}">
                  <a16:creationId xmlns:a16="http://schemas.microsoft.com/office/drawing/2014/main" id="{DF9DCBC0-27E3-BCB8-B417-FDBB4D752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1" r="20867" b="-1"/>
            <a:stretch/>
          </p:blipFill>
          <p:spPr>
            <a:xfrm>
              <a:off x="8086176" y="321733"/>
              <a:ext cx="3797984" cy="411132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A4FA5C-A159-2B87-4168-359172390976}"/>
                </a:ext>
              </a:extLst>
            </p:cNvPr>
            <p:cNvSpPr txBox="1"/>
            <p:nvPr/>
          </p:nvSpPr>
          <p:spPr>
            <a:xfrm>
              <a:off x="9613304" y="4182347"/>
              <a:ext cx="22610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" i="1" dirty="0">
                  <a:solidFill>
                    <a:schemeClr val="bg1"/>
                  </a:solidFill>
                </a:rPr>
                <a:t>© Tom Fisk, Pexels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7E2D927-AFE9-AAC8-FB93-147C81903182}"/>
              </a:ext>
            </a:extLst>
          </p:cNvPr>
          <p:cNvGrpSpPr/>
          <p:nvPr/>
        </p:nvGrpSpPr>
        <p:grpSpPr>
          <a:xfrm>
            <a:off x="-519560" y="3290488"/>
            <a:ext cx="3603855" cy="1515566"/>
            <a:chOff x="-692746" y="2415147"/>
            <a:chExt cx="4805140" cy="2020754"/>
          </a:xfrm>
        </p:grpSpPr>
        <p:pic>
          <p:nvPicPr>
            <p:cNvPr id="16" name="Picture 15" descr="A pile of notes in different currencies. ">
              <a:extLst>
                <a:ext uri="{FF2B5EF4-FFF2-40B4-BE49-F238E27FC236}">
                  <a16:creationId xmlns:a16="http://schemas.microsoft.com/office/drawing/2014/main" id="{B11D9A61-03C4-56A2-4B1C-E8457C5E7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89" r="1" b="13009"/>
            <a:stretch/>
          </p:blipFill>
          <p:spPr>
            <a:xfrm>
              <a:off x="317634" y="2422097"/>
              <a:ext cx="3794760" cy="201380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5530662-4D00-4BC6-2E3C-4792BF2C63E1}"/>
                </a:ext>
              </a:extLst>
            </p:cNvPr>
            <p:cNvSpPr txBox="1"/>
            <p:nvPr/>
          </p:nvSpPr>
          <p:spPr>
            <a:xfrm>
              <a:off x="-692746" y="2415147"/>
              <a:ext cx="226106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" i="1" dirty="0">
                  <a:solidFill>
                    <a:schemeClr val="bg1"/>
                  </a:solidFill>
                </a:rPr>
                <a:t>© </a:t>
              </a:r>
              <a:r>
                <a:rPr lang="en-GB" sz="600" i="1" dirty="0" err="1">
                  <a:solidFill>
                    <a:schemeClr val="bg1"/>
                  </a:solidFill>
                </a:rPr>
                <a:t>Pratikxox</a:t>
              </a:r>
              <a:r>
                <a:rPr lang="en-GB" sz="600" i="1" dirty="0">
                  <a:solidFill>
                    <a:schemeClr val="bg1"/>
                  </a:solidFill>
                </a:rPr>
                <a:t>, Pexels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E70918E-7F32-FB6F-F072-753119C6B66C}"/>
              </a:ext>
            </a:extLst>
          </p:cNvPr>
          <p:cNvGrpSpPr/>
          <p:nvPr/>
        </p:nvGrpSpPr>
        <p:grpSpPr>
          <a:xfrm>
            <a:off x="-278639" y="4873415"/>
            <a:ext cx="3362935" cy="1507913"/>
            <a:chOff x="-371519" y="4525715"/>
            <a:chExt cx="4483913" cy="2010551"/>
          </a:xfrm>
        </p:grpSpPr>
        <p:pic>
          <p:nvPicPr>
            <p:cNvPr id="22" name="Picture 21" descr="Bags of beans and beans with signs&#10;&#10;Description automatically generated">
              <a:extLst>
                <a:ext uri="{FF2B5EF4-FFF2-40B4-BE49-F238E27FC236}">
                  <a16:creationId xmlns:a16="http://schemas.microsoft.com/office/drawing/2014/main" id="{566D1552-57B8-D90E-B618-728914BF3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3" r="1" b="13535"/>
            <a:stretch/>
          </p:blipFill>
          <p:spPr>
            <a:xfrm>
              <a:off x="317634" y="4525715"/>
              <a:ext cx="3794760" cy="201055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F25F05-85D7-7BD9-F347-E439DE6BBFFD}"/>
                </a:ext>
              </a:extLst>
            </p:cNvPr>
            <p:cNvSpPr txBox="1"/>
            <p:nvPr/>
          </p:nvSpPr>
          <p:spPr>
            <a:xfrm>
              <a:off x="-371519" y="4526504"/>
              <a:ext cx="22610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" i="1" dirty="0">
                  <a:solidFill>
                    <a:schemeClr val="bg1"/>
                  </a:solidFill>
                </a:rPr>
                <a:t>© Carlos Machado, Pexels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D10871-5B03-A0E2-A9C5-BBD4DB3DE4B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54C00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What is trade?</a:t>
            </a:r>
          </a:p>
        </p:txBody>
      </p:sp>
    </p:spTree>
    <p:extLst>
      <p:ext uri="{BB962C8B-B14F-4D97-AF65-F5344CB8AC3E}">
        <p14:creationId xmlns:p14="http://schemas.microsoft.com/office/powerpoint/2010/main" val="664772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12A2F-EB28-20BA-32A4-064F5983D0C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1415B"/>
          </a:solidFill>
        </p:spPr>
        <p:txBody>
          <a:bodyPr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Why was Oman an important place for trade? </a:t>
            </a:r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7558DDBE-8E89-579E-B29A-74355664B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612662"/>
            <a:ext cx="2016224" cy="1056697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BEF9CD5-CF07-BB60-2DED-3951B8A56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270166"/>
              </p:ext>
            </p:extLst>
          </p:nvPr>
        </p:nvGraphicFramePr>
        <p:xfrm>
          <a:off x="431539" y="2100580"/>
          <a:ext cx="8280921" cy="2656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60307">
                  <a:extLst>
                    <a:ext uri="{9D8B030D-6E8A-4147-A177-3AD203B41FA5}">
                      <a16:colId xmlns:a16="http://schemas.microsoft.com/office/drawing/2014/main" val="3612057193"/>
                    </a:ext>
                  </a:extLst>
                </a:gridCol>
                <a:gridCol w="2760307">
                  <a:extLst>
                    <a:ext uri="{9D8B030D-6E8A-4147-A177-3AD203B41FA5}">
                      <a16:colId xmlns:a16="http://schemas.microsoft.com/office/drawing/2014/main" val="725388512"/>
                    </a:ext>
                  </a:extLst>
                </a:gridCol>
                <a:gridCol w="2760307">
                  <a:extLst>
                    <a:ext uri="{9D8B030D-6E8A-4147-A177-3AD203B41FA5}">
                      <a16:colId xmlns:a16="http://schemas.microsoft.com/office/drawing/2014/main" val="20966447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Products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77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1800" dirty="0"/>
                        <a:t>The people of Oman were amazing sailors. They had been traveling the seas for thousands of years!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 dirty="0"/>
                        <a:t>Oman is in a great spot between Southeast Asia, the Middle East, and Africa.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800" dirty="0"/>
                        <a:t>Oman’s southern region, Dhofar, was famous for producing frankincense, a special tree sap used in perfumes and mummification in Ancient Egypt, and religious ceremonies.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21473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CBF70C8-477C-DEE2-49DC-86EB7EB8A9E7}"/>
              </a:ext>
            </a:extLst>
          </p:cNvPr>
          <p:cNvSpPr txBox="1"/>
          <p:nvPr/>
        </p:nvSpPr>
        <p:spPr>
          <a:xfrm>
            <a:off x="4355976" y="5301208"/>
            <a:ext cx="4032448" cy="923330"/>
          </a:xfrm>
          <a:custGeom>
            <a:avLst/>
            <a:gdLst>
              <a:gd name="connsiteX0" fmla="*/ 0 w 4032448"/>
              <a:gd name="connsiteY0" fmla="*/ 0 h 923330"/>
              <a:gd name="connsiteX1" fmla="*/ 712399 w 4032448"/>
              <a:gd name="connsiteY1" fmla="*/ 0 h 923330"/>
              <a:gd name="connsiteX2" fmla="*/ 1344149 w 4032448"/>
              <a:gd name="connsiteY2" fmla="*/ 0 h 923330"/>
              <a:gd name="connsiteX3" fmla="*/ 2096873 w 4032448"/>
              <a:gd name="connsiteY3" fmla="*/ 0 h 923330"/>
              <a:gd name="connsiteX4" fmla="*/ 2647974 w 4032448"/>
              <a:gd name="connsiteY4" fmla="*/ 0 h 923330"/>
              <a:gd name="connsiteX5" fmla="*/ 3320049 w 4032448"/>
              <a:gd name="connsiteY5" fmla="*/ 0 h 923330"/>
              <a:gd name="connsiteX6" fmla="*/ 4032448 w 4032448"/>
              <a:gd name="connsiteY6" fmla="*/ 0 h 923330"/>
              <a:gd name="connsiteX7" fmla="*/ 4032448 w 4032448"/>
              <a:gd name="connsiteY7" fmla="*/ 452432 h 923330"/>
              <a:gd name="connsiteX8" fmla="*/ 4032448 w 4032448"/>
              <a:gd name="connsiteY8" fmla="*/ 923330 h 923330"/>
              <a:gd name="connsiteX9" fmla="*/ 3279724 w 4032448"/>
              <a:gd name="connsiteY9" fmla="*/ 923330 h 923330"/>
              <a:gd name="connsiteX10" fmla="*/ 2688299 w 4032448"/>
              <a:gd name="connsiteY10" fmla="*/ 923330 h 923330"/>
              <a:gd name="connsiteX11" fmla="*/ 2096873 w 4032448"/>
              <a:gd name="connsiteY11" fmla="*/ 923330 h 923330"/>
              <a:gd name="connsiteX12" fmla="*/ 1424798 w 4032448"/>
              <a:gd name="connsiteY12" fmla="*/ 923330 h 923330"/>
              <a:gd name="connsiteX13" fmla="*/ 752724 w 4032448"/>
              <a:gd name="connsiteY13" fmla="*/ 923330 h 923330"/>
              <a:gd name="connsiteX14" fmla="*/ 0 w 4032448"/>
              <a:gd name="connsiteY14" fmla="*/ 923330 h 923330"/>
              <a:gd name="connsiteX15" fmla="*/ 0 w 4032448"/>
              <a:gd name="connsiteY15" fmla="*/ 470898 h 923330"/>
              <a:gd name="connsiteX16" fmla="*/ 0 w 4032448"/>
              <a:gd name="connsiteY16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32448" h="923330" extrusionOk="0">
                <a:moveTo>
                  <a:pt x="0" y="0"/>
                </a:moveTo>
                <a:cubicBezTo>
                  <a:pt x="259760" y="-4488"/>
                  <a:pt x="544225" y="30233"/>
                  <a:pt x="712399" y="0"/>
                </a:cubicBezTo>
                <a:cubicBezTo>
                  <a:pt x="880573" y="-30233"/>
                  <a:pt x="1185025" y="1000"/>
                  <a:pt x="1344149" y="0"/>
                </a:cubicBezTo>
                <a:cubicBezTo>
                  <a:pt x="1503273" y="-1000"/>
                  <a:pt x="1944160" y="-28021"/>
                  <a:pt x="2096873" y="0"/>
                </a:cubicBezTo>
                <a:cubicBezTo>
                  <a:pt x="2249586" y="28021"/>
                  <a:pt x="2484918" y="-13132"/>
                  <a:pt x="2647974" y="0"/>
                </a:cubicBezTo>
                <a:cubicBezTo>
                  <a:pt x="2811030" y="13132"/>
                  <a:pt x="3032553" y="-2559"/>
                  <a:pt x="3320049" y="0"/>
                </a:cubicBezTo>
                <a:cubicBezTo>
                  <a:pt x="3607546" y="2559"/>
                  <a:pt x="3814458" y="21946"/>
                  <a:pt x="4032448" y="0"/>
                </a:cubicBezTo>
                <a:cubicBezTo>
                  <a:pt x="4054872" y="119224"/>
                  <a:pt x="4023363" y="305140"/>
                  <a:pt x="4032448" y="452432"/>
                </a:cubicBezTo>
                <a:cubicBezTo>
                  <a:pt x="4041533" y="599724"/>
                  <a:pt x="4009258" y="786013"/>
                  <a:pt x="4032448" y="923330"/>
                </a:cubicBezTo>
                <a:cubicBezTo>
                  <a:pt x="3786360" y="934466"/>
                  <a:pt x="3496465" y="903511"/>
                  <a:pt x="3279724" y="923330"/>
                </a:cubicBezTo>
                <a:cubicBezTo>
                  <a:pt x="3062983" y="943149"/>
                  <a:pt x="2951712" y="935126"/>
                  <a:pt x="2688299" y="923330"/>
                </a:cubicBezTo>
                <a:cubicBezTo>
                  <a:pt x="2424887" y="911534"/>
                  <a:pt x="2276745" y="903585"/>
                  <a:pt x="2096873" y="923330"/>
                </a:cubicBezTo>
                <a:cubicBezTo>
                  <a:pt x="1917001" y="943075"/>
                  <a:pt x="1590896" y="949323"/>
                  <a:pt x="1424798" y="923330"/>
                </a:cubicBezTo>
                <a:cubicBezTo>
                  <a:pt x="1258700" y="897337"/>
                  <a:pt x="939140" y="935551"/>
                  <a:pt x="752724" y="923330"/>
                </a:cubicBezTo>
                <a:cubicBezTo>
                  <a:pt x="566308" y="911109"/>
                  <a:pt x="347478" y="908685"/>
                  <a:pt x="0" y="923330"/>
                </a:cubicBezTo>
                <a:cubicBezTo>
                  <a:pt x="3160" y="744940"/>
                  <a:pt x="15591" y="602163"/>
                  <a:pt x="0" y="470898"/>
                </a:cubicBezTo>
                <a:cubicBezTo>
                  <a:pt x="-15591" y="339633"/>
                  <a:pt x="8213" y="184680"/>
                  <a:pt x="0" y="0"/>
                </a:cubicBezTo>
                <a:close/>
              </a:path>
            </a:pathLst>
          </a:custGeom>
          <a:noFill/>
          <a:ln w="28575">
            <a:solidFill>
              <a:srgbClr val="01415B"/>
            </a:solidFill>
            <a:extLst>
              <a:ext uri="{C807C97D-BFC1-408E-A445-0C87EB9F89A2}">
                <ask:lineSketchStyleProps xmlns:ask="http://schemas.microsoft.com/office/drawing/2018/sketchyshapes" sd="13638879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dirty="0"/>
              <a:t>Follow the instructions on the card sort sheet to identify why Oman was an important place for trade. </a:t>
            </a:r>
          </a:p>
        </p:txBody>
      </p:sp>
    </p:spTree>
    <p:extLst>
      <p:ext uri="{BB962C8B-B14F-4D97-AF65-F5344CB8AC3E}">
        <p14:creationId xmlns:p14="http://schemas.microsoft.com/office/powerpoint/2010/main" val="212756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BE7E-4795-EED9-2721-34FD7762304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B70005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Look for evidence on a map…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33EC5-F531-8252-CF31-9305E8E18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060575"/>
            <a:ext cx="7994848" cy="3959225"/>
          </a:xfrm>
        </p:spPr>
        <p:txBody>
          <a:bodyPr/>
          <a:lstStyle/>
          <a:p>
            <a:pPr>
              <a:buClr>
                <a:srgbClr val="B70005"/>
              </a:buClr>
            </a:pPr>
            <a:r>
              <a:rPr lang="en-GB" sz="2800" dirty="0"/>
              <a:t>Look at the maps you have been given. </a:t>
            </a:r>
          </a:p>
          <a:p>
            <a:pPr>
              <a:buClr>
                <a:srgbClr val="B70005"/>
              </a:buClr>
            </a:pPr>
            <a:r>
              <a:rPr lang="en-GB" sz="2800" dirty="0"/>
              <a:t>Can you identify the features which would have made Oman a great trading location. </a:t>
            </a:r>
          </a:p>
          <a:p>
            <a:pPr>
              <a:buClr>
                <a:srgbClr val="B70005"/>
              </a:buClr>
            </a:pPr>
            <a:r>
              <a:rPr lang="en-GB" sz="2800" dirty="0"/>
              <a:t>Take a closer look at the area around Wādī Darbāt and Khor Ruri. Why would these places have been great for trade? </a:t>
            </a:r>
          </a:p>
        </p:txBody>
      </p:sp>
      <p:pic>
        <p:nvPicPr>
          <p:cNvPr id="4" name="Picture 3" descr="A close up of a logo&#10;&#10;AI-generated content may be incorrect.">
            <a:extLst>
              <a:ext uri="{FF2B5EF4-FFF2-40B4-BE49-F238E27FC236}">
                <a16:creationId xmlns:a16="http://schemas.microsoft.com/office/drawing/2014/main" id="{6178B4C7-F36F-56F9-75FF-66581EC65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612662"/>
            <a:ext cx="2016224" cy="1056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53E0F4-E75E-5823-9D9C-5B30B285AD7A}"/>
              </a:ext>
            </a:extLst>
          </p:cNvPr>
          <p:cNvSpPr txBox="1"/>
          <p:nvPr/>
        </p:nvSpPr>
        <p:spPr>
          <a:xfrm>
            <a:off x="4860031" y="5435912"/>
            <a:ext cx="3775365" cy="1015663"/>
          </a:xfrm>
          <a:custGeom>
            <a:avLst/>
            <a:gdLst>
              <a:gd name="connsiteX0" fmla="*/ 0 w 3775365"/>
              <a:gd name="connsiteY0" fmla="*/ 0 h 1015663"/>
              <a:gd name="connsiteX1" fmla="*/ 666981 w 3775365"/>
              <a:gd name="connsiteY1" fmla="*/ 0 h 1015663"/>
              <a:gd name="connsiteX2" fmla="*/ 1296209 w 3775365"/>
              <a:gd name="connsiteY2" fmla="*/ 0 h 1015663"/>
              <a:gd name="connsiteX3" fmla="*/ 2000943 w 3775365"/>
              <a:gd name="connsiteY3" fmla="*/ 0 h 1015663"/>
              <a:gd name="connsiteX4" fmla="*/ 2705678 w 3775365"/>
              <a:gd name="connsiteY4" fmla="*/ 0 h 1015663"/>
              <a:gd name="connsiteX5" fmla="*/ 3775365 w 3775365"/>
              <a:gd name="connsiteY5" fmla="*/ 0 h 1015663"/>
              <a:gd name="connsiteX6" fmla="*/ 3775365 w 3775365"/>
              <a:gd name="connsiteY6" fmla="*/ 507832 h 1015663"/>
              <a:gd name="connsiteX7" fmla="*/ 3775365 w 3775365"/>
              <a:gd name="connsiteY7" fmla="*/ 1015663 h 1015663"/>
              <a:gd name="connsiteX8" fmla="*/ 3146138 w 3775365"/>
              <a:gd name="connsiteY8" fmla="*/ 1015663 h 1015663"/>
              <a:gd name="connsiteX9" fmla="*/ 2516910 w 3775365"/>
              <a:gd name="connsiteY9" fmla="*/ 1015663 h 1015663"/>
              <a:gd name="connsiteX10" fmla="*/ 1887683 w 3775365"/>
              <a:gd name="connsiteY10" fmla="*/ 1015663 h 1015663"/>
              <a:gd name="connsiteX11" fmla="*/ 1220701 w 3775365"/>
              <a:gd name="connsiteY11" fmla="*/ 1015663 h 1015663"/>
              <a:gd name="connsiteX12" fmla="*/ 553720 w 3775365"/>
              <a:gd name="connsiteY12" fmla="*/ 1015663 h 1015663"/>
              <a:gd name="connsiteX13" fmla="*/ 0 w 3775365"/>
              <a:gd name="connsiteY13" fmla="*/ 1015663 h 1015663"/>
              <a:gd name="connsiteX14" fmla="*/ 0 w 3775365"/>
              <a:gd name="connsiteY14" fmla="*/ 517988 h 1015663"/>
              <a:gd name="connsiteX15" fmla="*/ 0 w 3775365"/>
              <a:gd name="connsiteY15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75365" h="1015663" extrusionOk="0">
                <a:moveTo>
                  <a:pt x="0" y="0"/>
                </a:moveTo>
                <a:cubicBezTo>
                  <a:pt x="311746" y="25007"/>
                  <a:pt x="493446" y="-22953"/>
                  <a:pt x="666981" y="0"/>
                </a:cubicBezTo>
                <a:cubicBezTo>
                  <a:pt x="840516" y="22953"/>
                  <a:pt x="1045548" y="-27929"/>
                  <a:pt x="1296209" y="0"/>
                </a:cubicBezTo>
                <a:cubicBezTo>
                  <a:pt x="1546870" y="27929"/>
                  <a:pt x="1839651" y="21309"/>
                  <a:pt x="2000943" y="0"/>
                </a:cubicBezTo>
                <a:cubicBezTo>
                  <a:pt x="2162235" y="-21309"/>
                  <a:pt x="2382185" y="12760"/>
                  <a:pt x="2705678" y="0"/>
                </a:cubicBezTo>
                <a:cubicBezTo>
                  <a:pt x="3029172" y="-12760"/>
                  <a:pt x="3520117" y="3588"/>
                  <a:pt x="3775365" y="0"/>
                </a:cubicBezTo>
                <a:cubicBezTo>
                  <a:pt x="3779553" y="173282"/>
                  <a:pt x="3759418" y="322708"/>
                  <a:pt x="3775365" y="507832"/>
                </a:cubicBezTo>
                <a:cubicBezTo>
                  <a:pt x="3791312" y="692956"/>
                  <a:pt x="3765994" y="831720"/>
                  <a:pt x="3775365" y="1015663"/>
                </a:cubicBezTo>
                <a:cubicBezTo>
                  <a:pt x="3559473" y="1044738"/>
                  <a:pt x="3408864" y="993386"/>
                  <a:pt x="3146138" y="1015663"/>
                </a:cubicBezTo>
                <a:cubicBezTo>
                  <a:pt x="2883412" y="1037940"/>
                  <a:pt x="2772515" y="1011271"/>
                  <a:pt x="2516910" y="1015663"/>
                </a:cubicBezTo>
                <a:cubicBezTo>
                  <a:pt x="2261305" y="1020055"/>
                  <a:pt x="2186051" y="1021929"/>
                  <a:pt x="1887683" y="1015663"/>
                </a:cubicBezTo>
                <a:cubicBezTo>
                  <a:pt x="1589315" y="1009397"/>
                  <a:pt x="1377832" y="994565"/>
                  <a:pt x="1220701" y="1015663"/>
                </a:cubicBezTo>
                <a:cubicBezTo>
                  <a:pt x="1063570" y="1036761"/>
                  <a:pt x="803773" y="993883"/>
                  <a:pt x="553720" y="1015663"/>
                </a:cubicBezTo>
                <a:cubicBezTo>
                  <a:pt x="303667" y="1037443"/>
                  <a:pt x="203452" y="1014454"/>
                  <a:pt x="0" y="1015663"/>
                </a:cubicBezTo>
                <a:cubicBezTo>
                  <a:pt x="-946" y="890369"/>
                  <a:pt x="20236" y="733077"/>
                  <a:pt x="0" y="517988"/>
                </a:cubicBezTo>
                <a:cubicBezTo>
                  <a:pt x="-20236" y="302900"/>
                  <a:pt x="10743" y="191831"/>
                  <a:pt x="0" y="0"/>
                </a:cubicBezTo>
                <a:close/>
              </a:path>
            </a:pathLst>
          </a:custGeom>
          <a:noFill/>
          <a:ln w="28575">
            <a:solidFill>
              <a:srgbClr val="B70005"/>
            </a:solidFill>
            <a:extLst>
              <a:ext uri="{C807C97D-BFC1-408E-A445-0C87EB9F89A2}">
                <ask:lineSketchStyleProps xmlns:ask="http://schemas.microsoft.com/office/drawing/2018/sketchyshapes" sd="20103678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Add some of the facts you have found out from the card sort and add it to your maps.</a:t>
            </a:r>
          </a:p>
        </p:txBody>
      </p:sp>
    </p:spTree>
    <p:extLst>
      <p:ext uri="{BB962C8B-B14F-4D97-AF65-F5344CB8AC3E}">
        <p14:creationId xmlns:p14="http://schemas.microsoft.com/office/powerpoint/2010/main" val="99030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169B41-F2F9-BC2C-D2E1-DA6BEF10D0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</a:rPr>
              <a:t>Exit Card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568D0F-985D-C1E4-B788-B8D731BCE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138" y="2795367"/>
            <a:ext cx="6400800" cy="1752600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Why was Oman’s geography important for trade?</a:t>
            </a:r>
          </a:p>
        </p:txBody>
      </p:sp>
      <p:pic>
        <p:nvPicPr>
          <p:cNvPr id="2" name="Picture 1" descr="A close up of a logo&#10;&#10;AI-generated content may be incorrect.">
            <a:extLst>
              <a:ext uri="{FF2B5EF4-FFF2-40B4-BE49-F238E27FC236}">
                <a16:creationId xmlns:a16="http://schemas.microsoft.com/office/drawing/2014/main" id="{12BF6E0B-5D38-AFD6-7191-900E9A08F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612662"/>
            <a:ext cx="2016224" cy="1056697"/>
          </a:xfrm>
          <a:prstGeom prst="rect">
            <a:avLst/>
          </a:prstGeom>
        </p:spPr>
      </p:pic>
      <p:pic>
        <p:nvPicPr>
          <p:cNvPr id="8" name="Graphic 7" descr="Asia with solid fill">
            <a:extLst>
              <a:ext uri="{FF2B5EF4-FFF2-40B4-BE49-F238E27FC236}">
                <a16:creationId xmlns:a16="http://schemas.microsoft.com/office/drawing/2014/main" id="{C451DE0B-206F-1AE6-56A6-C46753839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8144" y="4008486"/>
            <a:ext cx="2782602" cy="278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95447"/>
      </p:ext>
    </p:extLst>
  </p:cSld>
  <p:clrMapOvr>
    <a:masterClrMapping/>
  </p:clrMapOvr>
</p:sld>
</file>

<file path=ppt/theme/theme1.xml><?xml version="1.0" encoding="utf-8"?>
<a:theme xmlns:a="http://schemas.openxmlformats.org/drawingml/2006/main" name="RGS-IBG master slide">
  <a:themeElements>
    <a:clrScheme name="RGS-IBG master slide 8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FF9900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CAAA"/>
      </a:accent5>
      <a:accent6>
        <a:srgbClr val="E70000"/>
      </a:accent6>
      <a:hlink>
        <a:srgbClr val="336699"/>
      </a:hlink>
      <a:folHlink>
        <a:srgbClr val="808080"/>
      </a:folHlink>
    </a:clrScheme>
    <a:fontScheme name="RGS-IBG master slid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GS-IBG master slide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GS-IBG master slide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GS-IBG master slide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8B09AEAC5F5243A0949F91B324FB69" ma:contentTypeVersion="18" ma:contentTypeDescription="Create a new document." ma:contentTypeScope="" ma:versionID="80b6d4c330bd052135854d6547464b9e">
  <xsd:schema xmlns:xsd="http://www.w3.org/2001/XMLSchema" xmlns:xs="http://www.w3.org/2001/XMLSchema" xmlns:p="http://schemas.microsoft.com/office/2006/metadata/properties" xmlns:ns2="cd97f3f7-55af-4798-b3a1-fe70b13b3c36" xmlns:ns3="0515a49c-d695-4170-b908-46c0a4a404c6" targetNamespace="http://schemas.microsoft.com/office/2006/metadata/properties" ma:root="true" ma:fieldsID="612ded6ac3ecb0adab5874307195783d" ns2:_="" ns3:_="">
    <xsd:import namespace="cd97f3f7-55af-4798-b3a1-fe70b13b3c36"/>
    <xsd:import namespace="0515a49c-d695-4170-b908-46c0a4a404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7f3f7-55af-4798-b3a1-fe70b13b3c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48661125-99c8-487d-84bf-1ca27cde5d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15a49c-d695-4170-b908-46c0a4a404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5ec90089-538b-4d2c-8a1d-ff12a2002a92}" ma:internalName="TaxCatchAll" ma:showField="CatchAllData" ma:web="0515a49c-d695-4170-b908-46c0a4a404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15a49c-d695-4170-b908-46c0a4a404c6" xsi:nil="true"/>
    <lcf76f155ced4ddcb4097134ff3c332f xmlns="cd97f3f7-55af-4798-b3a1-fe70b13b3c3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959D8D3-11D4-4D22-A938-C41BF69FD0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7f3f7-55af-4798-b3a1-fe70b13b3c36"/>
    <ds:schemaRef ds:uri="0515a49c-d695-4170-b908-46c0a4a404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CB5070-F146-4A7B-AC75-1410A7E76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D20903-DC9D-43E6-BCF7-2B94FC845333}">
  <ds:schemaRefs>
    <ds:schemaRef ds:uri="http://schemas.microsoft.com/office/2006/metadata/properties"/>
    <ds:schemaRef ds:uri="http://schemas.microsoft.com/office/infopath/2007/PartnerControls"/>
    <ds:schemaRef ds:uri="0515a49c-d695-4170-b908-46c0a4a404c6"/>
    <ds:schemaRef ds:uri="cd97f3f7-55af-4798-b3a1-fe70b13b3c3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RGS-IBG Powerpoint template</Template>
  <TotalTime>68</TotalTime>
  <Words>273</Words>
  <Application>Microsoft Office PowerPoint</Application>
  <PresentationFormat>On-screen Show (4:3)</PresentationFormat>
  <Paragraphs>30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Helvetica</vt:lpstr>
      <vt:lpstr>Times New Roman</vt:lpstr>
      <vt:lpstr>Wingdings</vt:lpstr>
      <vt:lpstr>RGS-IBG master slide</vt:lpstr>
      <vt:lpstr>Trade</vt:lpstr>
      <vt:lpstr>What is trade?</vt:lpstr>
      <vt:lpstr>Why was Oman an important place for trade? </vt:lpstr>
      <vt:lpstr>Look for evidence on a map…</vt:lpstr>
      <vt:lpstr>Exit Card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Rachel Owen</dc:creator>
  <cp:lastModifiedBy>Rachel Owen</cp:lastModifiedBy>
  <cp:revision>1</cp:revision>
  <dcterms:created xsi:type="dcterms:W3CDTF">2024-05-31T14:53:15Z</dcterms:created>
  <dcterms:modified xsi:type="dcterms:W3CDTF">2025-03-10T16:14:23Z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0x010100758B09AEAC5F5243A0949F91B324FB69</vt:lpwstr>
  </property>
  <property fmtid="{D5CDD505-2E9C-101B-9397-08002B2CF9AE}" pid="3" name="MediaServiceImageTags">
    <vt:lpwstr/>
  </property>
</Properties>
</file>