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2"/>
  </p:notesMasterIdLst>
  <p:sldIdLst>
    <p:sldId id="256" r:id="rId4"/>
    <p:sldId id="257" r:id="rId5"/>
    <p:sldId id="258" r:id="rId6"/>
    <p:sldId id="259" r:id="rId7"/>
    <p:sldId id="260" r:id="rId8"/>
    <p:sldId id="263" r:id="rId9"/>
    <p:sldId id="264" r:id="rId10"/>
    <p:sldId id="262" r:id="rId11"/>
  </p:sldIdLst>
  <p:sldSz cx="18288000" cy="10287000"/>
  <p:notesSz cx="6858000" cy="9144000"/>
  <p:embeddedFontLst>
    <p:embeddedFont>
      <p:font typeface="Open Sans" panose="020B0606030504020204" pitchFamily="34" charset="0"/>
      <p:regular r:id="rId13"/>
      <p:bold r:id="rId14"/>
      <p:italic r:id="rId15"/>
      <p:boldItalic r:id="rId16"/>
    </p:embeddedFont>
    <p:embeddedFont>
      <p:font typeface="Open Sans Bold" panose="020B0806030504020204" charset="0"/>
      <p:regular r:id="rId17"/>
      <p:bold r:id="rId18"/>
    </p:embeddedFont>
    <p:embeddedFont>
      <p:font typeface="Open Sans Italics" panose="020B0604020202020204" charset="0"/>
      <p:regular r:id="rId19"/>
    </p:embeddedFont>
    <p:embeddedFont>
      <p:font typeface="Open Sans Ultra-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98327-6D5C-BCBC-545D-E4E51A39FD8C}" name="kimberley.peters@hifmb.de" initials="ki" userId="S::urn:spo:guest#kimberley.peters@hifmb.de::" providerId="AD"/>
  <p188:author id="{139E7183-1DC2-FDDC-5223-855A497C7E77}" name="Rachel Owen" initials="RO" userId="S::R.Owen@rgs.org::6c12c0a3-2525-4066-8047-0fb9dd12e67f" providerId="AD"/>
  <p188:author id="{1D7875B4-12A9-75FB-7645-ADA8BF49E30E}" name="rachael.squire@rhul.ac.uk" initials="ra" userId="S::urn:spo:guest#rachael.squire@rhul.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CEAF39-D7AE-407A-BA50-22FD2AF9E585}" v="8" dt="2024-09-25T09:23:0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Pinfield" userId="4a1086ab-3bcc-4176-af38-4a1f653df960" providerId="ADAL" clId="{5CD36A8A-7587-46CE-8315-BFEC491849FC}"/>
    <pc:docChg chg="undo custSel modSld">
      <pc:chgData name="Simon Pinfield" userId="4a1086ab-3bcc-4176-af38-4a1f653df960" providerId="ADAL" clId="{5CD36A8A-7587-46CE-8315-BFEC491849FC}" dt="2024-09-09T10:42:10.257" v="21" actId="6549"/>
      <pc:docMkLst>
        <pc:docMk/>
      </pc:docMkLst>
      <pc:sldChg chg="modSp mod">
        <pc:chgData name="Simon Pinfield" userId="4a1086ab-3bcc-4176-af38-4a1f653df960" providerId="ADAL" clId="{5CD36A8A-7587-46CE-8315-BFEC491849FC}" dt="2024-09-09T10:40:30.038" v="10" actId="20577"/>
        <pc:sldMkLst>
          <pc:docMk/>
          <pc:sldMk cId="0" sldId="257"/>
        </pc:sldMkLst>
        <pc:spChg chg="mod">
          <ac:chgData name="Simon Pinfield" userId="4a1086ab-3bcc-4176-af38-4a1f653df960" providerId="ADAL" clId="{5CD36A8A-7587-46CE-8315-BFEC491849FC}" dt="2024-09-09T10:39:29.092" v="1" actId="20577"/>
          <ac:spMkLst>
            <pc:docMk/>
            <pc:sldMk cId="0" sldId="257"/>
            <ac:spMk id="23" creationId="{00000000-0000-0000-0000-000000000000}"/>
          </ac:spMkLst>
        </pc:spChg>
        <pc:spChg chg="mod">
          <ac:chgData name="Simon Pinfield" userId="4a1086ab-3bcc-4176-af38-4a1f653df960" providerId="ADAL" clId="{5CD36A8A-7587-46CE-8315-BFEC491849FC}" dt="2024-09-09T10:40:30.038" v="10" actId="20577"/>
          <ac:spMkLst>
            <pc:docMk/>
            <pc:sldMk cId="0" sldId="257"/>
            <ac:spMk id="24" creationId="{00000000-0000-0000-0000-000000000000}"/>
          </ac:spMkLst>
        </pc:spChg>
      </pc:sldChg>
      <pc:sldChg chg="modSp mod">
        <pc:chgData name="Simon Pinfield" userId="4a1086ab-3bcc-4176-af38-4a1f653df960" providerId="ADAL" clId="{5CD36A8A-7587-46CE-8315-BFEC491849FC}" dt="2024-09-09T10:40:56.345" v="11" actId="20577"/>
        <pc:sldMkLst>
          <pc:docMk/>
          <pc:sldMk cId="0" sldId="258"/>
        </pc:sldMkLst>
        <pc:spChg chg="mod">
          <ac:chgData name="Simon Pinfield" userId="4a1086ab-3bcc-4176-af38-4a1f653df960" providerId="ADAL" clId="{5CD36A8A-7587-46CE-8315-BFEC491849FC}" dt="2024-09-09T10:40:56.345" v="11" actId="20577"/>
          <ac:spMkLst>
            <pc:docMk/>
            <pc:sldMk cId="0" sldId="258"/>
            <ac:spMk id="12" creationId="{00000000-0000-0000-0000-000000000000}"/>
          </ac:spMkLst>
        </pc:spChg>
      </pc:sldChg>
      <pc:sldChg chg="modSp mod">
        <pc:chgData name="Simon Pinfield" userId="4a1086ab-3bcc-4176-af38-4a1f653df960" providerId="ADAL" clId="{5CD36A8A-7587-46CE-8315-BFEC491849FC}" dt="2024-09-09T10:42:10.257" v="21" actId="6549"/>
        <pc:sldMkLst>
          <pc:docMk/>
          <pc:sldMk cId="0" sldId="259"/>
        </pc:sldMkLst>
        <pc:spChg chg="mod">
          <ac:chgData name="Simon Pinfield" userId="4a1086ab-3bcc-4176-af38-4a1f653df960" providerId="ADAL" clId="{5CD36A8A-7587-46CE-8315-BFEC491849FC}" dt="2024-09-09T10:42:10.257" v="21" actId="6549"/>
          <ac:spMkLst>
            <pc:docMk/>
            <pc:sldMk cId="0" sldId="259"/>
            <ac:spMk id="11" creationId="{00000000-0000-0000-0000-000000000000}"/>
          </ac:spMkLst>
        </pc:spChg>
      </pc:sldChg>
    </pc:docChg>
  </pc:docChgLst>
  <pc:docChgLst>
    <pc:chgData name="Rachel Owen" userId="6c12c0a3-2525-4066-8047-0fb9dd12e67f" providerId="ADAL" clId="{B1B666A3-FC32-4653-843B-0196B23B02B0}"/>
    <pc:docChg chg="modSld">
      <pc:chgData name="Rachel Owen" userId="6c12c0a3-2525-4066-8047-0fb9dd12e67f" providerId="ADAL" clId="{B1B666A3-FC32-4653-843B-0196B23B02B0}" dt="2024-09-09T14:06:40.733" v="9" actId="20577"/>
      <pc:docMkLst>
        <pc:docMk/>
      </pc:docMkLst>
      <pc:sldChg chg="modSp mod">
        <pc:chgData name="Rachel Owen" userId="6c12c0a3-2525-4066-8047-0fb9dd12e67f" providerId="ADAL" clId="{B1B666A3-FC32-4653-843B-0196B23B02B0}" dt="2024-09-09T10:40:53.494" v="5" actId="14100"/>
        <pc:sldMkLst>
          <pc:docMk/>
          <pc:sldMk cId="0" sldId="257"/>
        </pc:sldMkLst>
        <pc:spChg chg="mod">
          <ac:chgData name="Rachel Owen" userId="6c12c0a3-2525-4066-8047-0fb9dd12e67f" providerId="ADAL" clId="{B1B666A3-FC32-4653-843B-0196B23B02B0}" dt="2024-09-09T10:40:53.494" v="5" actId="14100"/>
          <ac:spMkLst>
            <pc:docMk/>
            <pc:sldMk cId="0" sldId="257"/>
            <ac:spMk id="24" creationId="{00000000-0000-0000-0000-000000000000}"/>
          </ac:spMkLst>
        </pc:spChg>
        <pc:spChg chg="mod">
          <ac:chgData name="Rachel Owen" userId="6c12c0a3-2525-4066-8047-0fb9dd12e67f" providerId="ADAL" clId="{B1B666A3-FC32-4653-843B-0196B23B02B0}" dt="2024-09-09T10:39:59.570" v="0" actId="14100"/>
          <ac:spMkLst>
            <pc:docMk/>
            <pc:sldMk cId="0" sldId="257"/>
            <ac:spMk id="25" creationId="{EA14B21F-3BB4-60B4-121F-EAB5039EBE64}"/>
          </ac:spMkLst>
        </pc:spChg>
      </pc:sldChg>
      <pc:sldChg chg="modSp mod">
        <pc:chgData name="Rachel Owen" userId="6c12c0a3-2525-4066-8047-0fb9dd12e67f" providerId="ADAL" clId="{B1B666A3-FC32-4653-843B-0196B23B02B0}" dt="2024-09-09T14:06:40.733" v="9" actId="20577"/>
        <pc:sldMkLst>
          <pc:docMk/>
          <pc:sldMk cId="0" sldId="258"/>
        </pc:sldMkLst>
        <pc:spChg chg="mod">
          <ac:chgData name="Rachel Owen" userId="6c12c0a3-2525-4066-8047-0fb9dd12e67f" providerId="ADAL" clId="{B1B666A3-FC32-4653-843B-0196B23B02B0}" dt="2024-09-09T14:06:34.535" v="6" actId="20577"/>
          <ac:spMkLst>
            <pc:docMk/>
            <pc:sldMk cId="0" sldId="258"/>
            <ac:spMk id="11" creationId="{00000000-0000-0000-0000-000000000000}"/>
          </ac:spMkLst>
        </pc:spChg>
        <pc:spChg chg="mod">
          <ac:chgData name="Rachel Owen" userId="6c12c0a3-2525-4066-8047-0fb9dd12e67f" providerId="ADAL" clId="{B1B666A3-FC32-4653-843B-0196B23B02B0}" dt="2024-09-09T14:06:35.692" v="7" actId="20577"/>
          <ac:spMkLst>
            <pc:docMk/>
            <pc:sldMk cId="0" sldId="258"/>
            <ac:spMk id="16" creationId="{00000000-0000-0000-0000-000000000000}"/>
          </ac:spMkLst>
        </pc:spChg>
        <pc:spChg chg="mod">
          <ac:chgData name="Rachel Owen" userId="6c12c0a3-2525-4066-8047-0fb9dd12e67f" providerId="ADAL" clId="{B1B666A3-FC32-4653-843B-0196B23B02B0}" dt="2024-09-09T14:06:39.227" v="8" actId="20577"/>
          <ac:spMkLst>
            <pc:docMk/>
            <pc:sldMk cId="0" sldId="258"/>
            <ac:spMk id="21" creationId="{00000000-0000-0000-0000-000000000000}"/>
          </ac:spMkLst>
        </pc:spChg>
        <pc:spChg chg="mod">
          <ac:chgData name="Rachel Owen" userId="6c12c0a3-2525-4066-8047-0fb9dd12e67f" providerId="ADAL" clId="{B1B666A3-FC32-4653-843B-0196B23B02B0}" dt="2024-09-09T14:06:40.733" v="9" actId="20577"/>
          <ac:spMkLst>
            <pc:docMk/>
            <pc:sldMk cId="0" sldId="258"/>
            <ac:spMk id="26" creationId="{00000000-0000-0000-0000-000000000000}"/>
          </ac:spMkLst>
        </pc:spChg>
      </pc:sldChg>
    </pc:docChg>
  </pc:docChgLst>
  <pc:docChgLst>
    <pc:chgData name="rachael.squire@rhul.ac.uk" userId="S::urn:spo:guest#rachael.squire@rhul.ac.uk::" providerId="AD" clId="Web-{E9794B71-8B9C-6CDD-4084-05D71943AA30}"/>
    <pc:docChg chg="mod">
      <pc:chgData name="rachael.squire@rhul.ac.uk" userId="S::urn:spo:guest#rachael.squire@rhul.ac.uk::" providerId="AD" clId="Web-{E9794B71-8B9C-6CDD-4084-05D71943AA30}" dt="2024-08-05T14:14:30.916" v="0"/>
      <pc:docMkLst>
        <pc:docMk/>
      </pc:docMkLst>
    </pc:docChg>
  </pc:docChgLst>
  <pc:docChgLst>
    <pc:chgData name="kimberley.peters@hifmb.de" userId="S::urn:spo:guest#kimberley.peters@hifmb.de::" providerId="AD" clId="Web-{6FAE1706-F76C-B182-60C6-F7E7D06E9DB0}"/>
    <pc:docChg chg="mod">
      <pc:chgData name="kimberley.peters@hifmb.de" userId="S::urn:spo:guest#kimberley.peters@hifmb.de::" providerId="AD" clId="Web-{6FAE1706-F76C-B182-60C6-F7E7D06E9DB0}" dt="2024-08-05T09:48:19.310" v="0"/>
      <pc:docMkLst>
        <pc:docMk/>
      </pc:docMkLst>
    </pc:docChg>
  </pc:docChgLst>
  <pc:docChgLst>
    <pc:chgData name="Rachel Owen" userId="6c12c0a3-2525-4066-8047-0fb9dd12e67f" providerId="ADAL" clId="{5840204D-68FB-425C-A7BD-F1EC735BECD9}"/>
    <pc:docChg chg="custSel addSld modSld">
      <pc:chgData name="Rachel Owen" userId="6c12c0a3-2525-4066-8047-0fb9dd12e67f" providerId="ADAL" clId="{5840204D-68FB-425C-A7BD-F1EC735BECD9}" dt="2024-08-09T11:20:16.017" v="830" actId="14100"/>
      <pc:docMkLst>
        <pc:docMk/>
      </pc:docMkLst>
      <pc:sldChg chg="modSp mod">
        <pc:chgData name="Rachel Owen" userId="6c12c0a3-2525-4066-8047-0fb9dd12e67f" providerId="ADAL" clId="{5840204D-68FB-425C-A7BD-F1EC735BECD9}" dt="2024-07-26T13:34:53.539" v="13" actId="207"/>
        <pc:sldMkLst>
          <pc:docMk/>
          <pc:sldMk cId="0" sldId="257"/>
        </pc:sldMkLst>
        <pc:spChg chg="mod">
          <ac:chgData name="Rachel Owen" userId="6c12c0a3-2525-4066-8047-0fb9dd12e67f" providerId="ADAL" clId="{5840204D-68FB-425C-A7BD-F1EC735BECD9}" dt="2024-07-26T13:34:53.539" v="13" actId="207"/>
          <ac:spMkLst>
            <pc:docMk/>
            <pc:sldMk cId="0" sldId="257"/>
            <ac:spMk id="24" creationId="{00000000-0000-0000-0000-000000000000}"/>
          </ac:spMkLst>
        </pc:spChg>
        <pc:spChg chg="mod">
          <ac:chgData name="Rachel Owen" userId="6c12c0a3-2525-4066-8047-0fb9dd12e67f" providerId="ADAL" clId="{5840204D-68FB-425C-A7BD-F1EC735BECD9}" dt="2024-07-26T13:34:27.637" v="12" actId="115"/>
          <ac:spMkLst>
            <pc:docMk/>
            <pc:sldMk cId="0" sldId="257"/>
            <ac:spMk id="25" creationId="{EA14B21F-3BB4-60B4-121F-EAB5039EBE64}"/>
          </ac:spMkLst>
        </pc:spChg>
      </pc:sldChg>
      <pc:sldChg chg="addSp delSp modSp mod">
        <pc:chgData name="Rachel Owen" userId="6c12c0a3-2525-4066-8047-0fb9dd12e67f" providerId="ADAL" clId="{5840204D-68FB-425C-A7BD-F1EC735BECD9}" dt="2024-07-30T11:08:53.784" v="137" actId="14100"/>
        <pc:sldMkLst>
          <pc:docMk/>
          <pc:sldMk cId="0" sldId="259"/>
        </pc:sldMkLst>
        <pc:spChg chg="mod">
          <ac:chgData name="Rachel Owen" userId="6c12c0a3-2525-4066-8047-0fb9dd12e67f" providerId="ADAL" clId="{5840204D-68FB-425C-A7BD-F1EC735BECD9}" dt="2024-07-30T11:00:27.938" v="23" actId="20577"/>
          <ac:spMkLst>
            <pc:docMk/>
            <pc:sldMk cId="0" sldId="259"/>
            <ac:spMk id="10" creationId="{00000000-0000-0000-0000-000000000000}"/>
          </ac:spMkLst>
        </pc:spChg>
        <pc:spChg chg="mod">
          <ac:chgData name="Rachel Owen" userId="6c12c0a3-2525-4066-8047-0fb9dd12e67f" providerId="ADAL" clId="{5840204D-68FB-425C-A7BD-F1EC735BECD9}" dt="2024-07-30T11:07:02.445" v="24"/>
          <ac:spMkLst>
            <pc:docMk/>
            <pc:sldMk cId="0" sldId="259"/>
            <ac:spMk id="17" creationId="{48232B9D-BCCD-20C7-CA82-22ED2D75E145}"/>
          </ac:spMkLst>
        </pc:spChg>
        <pc:spChg chg="mod">
          <ac:chgData name="Rachel Owen" userId="6c12c0a3-2525-4066-8047-0fb9dd12e67f" providerId="ADAL" clId="{5840204D-68FB-425C-A7BD-F1EC735BECD9}" dt="2024-07-30T11:07:02.445" v="24"/>
          <ac:spMkLst>
            <pc:docMk/>
            <pc:sldMk cId="0" sldId="259"/>
            <ac:spMk id="18" creationId="{A9F9CAFF-291B-C68A-CFBE-C67E026342C7}"/>
          </ac:spMkLst>
        </pc:spChg>
        <pc:spChg chg="add del">
          <ac:chgData name="Rachel Owen" userId="6c12c0a3-2525-4066-8047-0fb9dd12e67f" providerId="ADAL" clId="{5840204D-68FB-425C-A7BD-F1EC735BECD9}" dt="2024-07-30T11:07:27.012" v="29" actId="478"/>
          <ac:spMkLst>
            <pc:docMk/>
            <pc:sldMk cId="0" sldId="259"/>
            <ac:spMk id="20" creationId="{F0E9E3BA-0F1C-5B55-54B5-5D5C9F9F7001}"/>
          </ac:spMkLst>
        </pc:spChg>
        <pc:spChg chg="add mod">
          <ac:chgData name="Rachel Owen" userId="6c12c0a3-2525-4066-8047-0fb9dd12e67f" providerId="ADAL" clId="{5840204D-68FB-425C-A7BD-F1EC735BECD9}" dt="2024-07-30T11:08:45.976" v="135" actId="14100"/>
          <ac:spMkLst>
            <pc:docMk/>
            <pc:sldMk cId="0" sldId="259"/>
            <ac:spMk id="21" creationId="{34280E40-29D8-74C7-F669-E010AD4F2E0F}"/>
          </ac:spMkLst>
        </pc:spChg>
        <pc:grpChg chg="add mod">
          <ac:chgData name="Rachel Owen" userId="6c12c0a3-2525-4066-8047-0fb9dd12e67f" providerId="ADAL" clId="{5840204D-68FB-425C-A7BD-F1EC735BECD9}" dt="2024-07-30T11:08:53.784" v="137" actId="14100"/>
          <ac:grpSpMkLst>
            <pc:docMk/>
            <pc:sldMk cId="0" sldId="259"/>
            <ac:grpSpMk id="16" creationId="{48B1687E-B18C-98FB-D181-C378890E7E7F}"/>
          </ac:grpSpMkLst>
        </pc:grpChg>
      </pc:sldChg>
      <pc:sldChg chg="addSp delSp modSp add mod modClrScheme chgLayout">
        <pc:chgData name="Rachel Owen" userId="6c12c0a3-2525-4066-8047-0fb9dd12e67f" providerId="ADAL" clId="{5840204D-68FB-425C-A7BD-F1EC735BECD9}" dt="2024-08-09T11:20:16.017" v="830" actId="14100"/>
        <pc:sldMkLst>
          <pc:docMk/>
          <pc:sldMk cId="3294242506" sldId="263"/>
        </pc:sldMkLst>
        <pc:spChg chg="mod">
          <ac:chgData name="Rachel Owen" userId="6c12c0a3-2525-4066-8047-0fb9dd12e67f" providerId="ADAL" clId="{5840204D-68FB-425C-A7BD-F1EC735BECD9}" dt="2024-08-09T10:48:20.213" v="146" actId="207"/>
          <ac:spMkLst>
            <pc:docMk/>
            <pc:sldMk cId="3294242506" sldId="263"/>
            <ac:spMk id="5"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6"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7"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8"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9"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10"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11"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12"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13" creationId="{00000000-0000-0000-0000-000000000000}"/>
          </ac:spMkLst>
        </pc:spChg>
        <pc:spChg chg="mod">
          <ac:chgData name="Rachel Owen" userId="6c12c0a3-2525-4066-8047-0fb9dd12e67f" providerId="ADAL" clId="{5840204D-68FB-425C-A7BD-F1EC735BECD9}" dt="2024-08-09T10:48:20.213" v="146" actId="207"/>
          <ac:spMkLst>
            <pc:docMk/>
            <pc:sldMk cId="3294242506" sldId="263"/>
            <ac:spMk id="14" creationId="{00000000-0000-0000-0000-000000000000}"/>
          </ac:spMkLst>
        </pc:spChg>
        <pc:spChg chg="del">
          <ac:chgData name="Rachel Owen" userId="6c12c0a3-2525-4066-8047-0fb9dd12e67f" providerId="ADAL" clId="{5840204D-68FB-425C-A7BD-F1EC735BECD9}" dt="2024-08-09T10:47:51.202" v="141" actId="478"/>
          <ac:spMkLst>
            <pc:docMk/>
            <pc:sldMk cId="3294242506" sldId="263"/>
            <ac:spMk id="15" creationId="{00000000-0000-0000-0000-000000000000}"/>
          </ac:spMkLst>
        </pc:spChg>
        <pc:spChg chg="add mod ord">
          <ac:chgData name="Rachel Owen" userId="6c12c0a3-2525-4066-8047-0fb9dd12e67f" providerId="ADAL" clId="{5840204D-68FB-425C-A7BD-F1EC735BECD9}" dt="2024-08-09T11:18:37.829" v="714" actId="27636"/>
          <ac:spMkLst>
            <pc:docMk/>
            <pc:sldMk cId="3294242506" sldId="263"/>
            <ac:spMk id="16" creationId="{03A0935D-F5A0-DC8C-1CF4-7E54615323C0}"/>
          </ac:spMkLst>
        </pc:spChg>
        <pc:spChg chg="add mod ord">
          <ac:chgData name="Rachel Owen" userId="6c12c0a3-2525-4066-8047-0fb9dd12e67f" providerId="ADAL" clId="{5840204D-68FB-425C-A7BD-F1EC735BECD9}" dt="2024-08-09T11:20:16.017" v="830" actId="14100"/>
          <ac:spMkLst>
            <pc:docMk/>
            <pc:sldMk cId="3294242506" sldId="263"/>
            <ac:spMk id="17" creationId="{2D5A4031-1F76-A175-77D7-61FD16E1FE63}"/>
          </ac:spMkLst>
        </pc:spChg>
        <pc:grpChg chg="del">
          <ac:chgData name="Rachel Owen" userId="6c12c0a3-2525-4066-8047-0fb9dd12e67f" providerId="ADAL" clId="{5840204D-68FB-425C-A7BD-F1EC735BECD9}" dt="2024-08-09T10:47:49.069" v="140" actId="478"/>
          <ac:grpSpMkLst>
            <pc:docMk/>
            <pc:sldMk cId="3294242506" sldId="263"/>
            <ac:grpSpMk id="2" creationId="{00000000-0000-0000-0000-000000000000}"/>
          </ac:grpSpMkLst>
        </pc:grpChg>
      </pc:sldChg>
    </pc:docChg>
  </pc:docChgLst>
  <pc:docChgLst>
    <pc:chgData name="Rachel Owen" userId="6c12c0a3-2525-4066-8047-0fb9dd12e67f" providerId="ADAL" clId="{EECEAF39-D7AE-407A-BA50-22FD2AF9E585}"/>
    <pc:docChg chg="undo custSel addSld delSld modSld">
      <pc:chgData name="Rachel Owen" userId="6c12c0a3-2525-4066-8047-0fb9dd12e67f" providerId="ADAL" clId="{EECEAF39-D7AE-407A-BA50-22FD2AF9E585}" dt="2024-09-30T16:14:17.628" v="172" actId="20577"/>
      <pc:docMkLst>
        <pc:docMk/>
      </pc:docMkLst>
      <pc:sldChg chg="modNotesTx">
        <pc:chgData name="Rachel Owen" userId="6c12c0a3-2525-4066-8047-0fb9dd12e67f" providerId="ADAL" clId="{EECEAF39-D7AE-407A-BA50-22FD2AF9E585}" dt="2024-09-24T13:57:23.639" v="0"/>
        <pc:sldMkLst>
          <pc:docMk/>
          <pc:sldMk cId="0" sldId="256"/>
        </pc:sldMkLst>
      </pc:sldChg>
      <pc:sldChg chg="modSp mod modNotesTx">
        <pc:chgData name="Rachel Owen" userId="6c12c0a3-2525-4066-8047-0fb9dd12e67f" providerId="ADAL" clId="{EECEAF39-D7AE-407A-BA50-22FD2AF9E585}" dt="2024-09-30T16:14:17.628" v="172" actId="20577"/>
        <pc:sldMkLst>
          <pc:docMk/>
          <pc:sldMk cId="0" sldId="257"/>
        </pc:sldMkLst>
        <pc:spChg chg="mod">
          <ac:chgData name="Rachel Owen" userId="6c12c0a3-2525-4066-8047-0fb9dd12e67f" providerId="ADAL" clId="{EECEAF39-D7AE-407A-BA50-22FD2AF9E585}" dt="2024-09-30T16:14:17.628" v="172" actId="20577"/>
          <ac:spMkLst>
            <pc:docMk/>
            <pc:sldMk cId="0" sldId="257"/>
            <ac:spMk id="23" creationId="{00000000-0000-0000-0000-000000000000}"/>
          </ac:spMkLst>
        </pc:spChg>
      </pc:sldChg>
      <pc:sldChg chg="modSp mod modNotesTx">
        <pc:chgData name="Rachel Owen" userId="6c12c0a3-2525-4066-8047-0fb9dd12e67f" providerId="ADAL" clId="{EECEAF39-D7AE-407A-BA50-22FD2AF9E585}" dt="2024-09-25T08:55:57.866" v="13" actId="20577"/>
        <pc:sldMkLst>
          <pc:docMk/>
          <pc:sldMk cId="0" sldId="258"/>
        </pc:sldMkLst>
        <pc:spChg chg="mod">
          <ac:chgData name="Rachel Owen" userId="6c12c0a3-2525-4066-8047-0fb9dd12e67f" providerId="ADAL" clId="{EECEAF39-D7AE-407A-BA50-22FD2AF9E585}" dt="2024-09-25T08:55:57.866" v="13" actId="20577"/>
          <ac:spMkLst>
            <pc:docMk/>
            <pc:sldMk cId="0" sldId="258"/>
            <ac:spMk id="12" creationId="{00000000-0000-0000-0000-000000000000}"/>
          </ac:spMkLst>
        </pc:spChg>
      </pc:sldChg>
      <pc:sldChg chg="addSp delSp modSp mod modNotesTx">
        <pc:chgData name="Rachel Owen" userId="6c12c0a3-2525-4066-8047-0fb9dd12e67f" providerId="ADAL" clId="{EECEAF39-D7AE-407A-BA50-22FD2AF9E585}" dt="2024-09-25T09:03:13.389" v="87" actId="404"/>
        <pc:sldMkLst>
          <pc:docMk/>
          <pc:sldMk cId="0" sldId="259"/>
        </pc:sldMkLst>
        <pc:spChg chg="del">
          <ac:chgData name="Rachel Owen" userId="6c12c0a3-2525-4066-8047-0fb9dd12e67f" providerId="ADAL" clId="{EECEAF39-D7AE-407A-BA50-22FD2AF9E585}" dt="2024-09-25T08:56:13.759" v="14" actId="478"/>
          <ac:spMkLst>
            <pc:docMk/>
            <pc:sldMk cId="0" sldId="259"/>
            <ac:spMk id="2" creationId="{00000000-0000-0000-0000-000000000000}"/>
          </ac:spMkLst>
        </pc:spChg>
        <pc:spChg chg="mod">
          <ac:chgData name="Rachel Owen" userId="6c12c0a3-2525-4066-8047-0fb9dd12e67f" providerId="ADAL" clId="{EECEAF39-D7AE-407A-BA50-22FD2AF9E585}" dt="2024-09-25T08:59:33.692" v="51" actId="1076"/>
          <ac:spMkLst>
            <pc:docMk/>
            <pc:sldMk cId="0" sldId="259"/>
            <ac:spMk id="10" creationId="{00000000-0000-0000-0000-000000000000}"/>
          </ac:spMkLst>
        </pc:spChg>
        <pc:spChg chg="mod">
          <ac:chgData name="Rachel Owen" userId="6c12c0a3-2525-4066-8047-0fb9dd12e67f" providerId="ADAL" clId="{EECEAF39-D7AE-407A-BA50-22FD2AF9E585}" dt="2024-09-25T08:59:19.786" v="24" actId="1076"/>
          <ac:spMkLst>
            <pc:docMk/>
            <pc:sldMk cId="0" sldId="259"/>
            <ac:spMk id="11" creationId="{00000000-0000-0000-0000-000000000000}"/>
          </ac:spMkLst>
        </pc:spChg>
        <pc:spChg chg="add mod">
          <ac:chgData name="Rachel Owen" userId="6c12c0a3-2525-4066-8047-0fb9dd12e67f" providerId="ADAL" clId="{EECEAF39-D7AE-407A-BA50-22FD2AF9E585}" dt="2024-09-25T09:03:13.389" v="87" actId="404"/>
          <ac:spMkLst>
            <pc:docMk/>
            <pc:sldMk cId="0" sldId="259"/>
            <ac:spMk id="22" creationId="{413B39EC-2BF5-78A8-81DD-961909F1E42F}"/>
          </ac:spMkLst>
        </pc:spChg>
        <pc:grpChg chg="mod">
          <ac:chgData name="Rachel Owen" userId="6c12c0a3-2525-4066-8047-0fb9dd12e67f" providerId="ADAL" clId="{EECEAF39-D7AE-407A-BA50-22FD2AF9E585}" dt="2024-09-25T08:59:26.443" v="50" actId="1037"/>
          <ac:grpSpMkLst>
            <pc:docMk/>
            <pc:sldMk cId="0" sldId="259"/>
            <ac:grpSpMk id="7" creationId="{00000000-0000-0000-0000-000000000000}"/>
          </ac:grpSpMkLst>
        </pc:grpChg>
        <pc:picChg chg="add mod ord">
          <ac:chgData name="Rachel Owen" userId="6c12c0a3-2525-4066-8047-0fb9dd12e67f" providerId="ADAL" clId="{EECEAF39-D7AE-407A-BA50-22FD2AF9E585}" dt="2024-09-25T08:59:43.217" v="52" actId="14100"/>
          <ac:picMkLst>
            <pc:docMk/>
            <pc:sldMk cId="0" sldId="259"/>
            <ac:picMk id="20" creationId="{16116CB3-A3D4-2C2F-284A-DE85489B57B7}"/>
          </ac:picMkLst>
        </pc:picChg>
      </pc:sldChg>
      <pc:sldChg chg="modNotesTx">
        <pc:chgData name="Rachel Owen" userId="6c12c0a3-2525-4066-8047-0fb9dd12e67f" providerId="ADAL" clId="{EECEAF39-D7AE-407A-BA50-22FD2AF9E585}" dt="2024-09-24T13:57:36.757" v="4"/>
        <pc:sldMkLst>
          <pc:docMk/>
          <pc:sldMk cId="0" sldId="260"/>
        </pc:sldMkLst>
      </pc:sldChg>
      <pc:sldChg chg="del modNotesTx">
        <pc:chgData name="Rachel Owen" userId="6c12c0a3-2525-4066-8047-0fb9dd12e67f" providerId="ADAL" clId="{EECEAF39-D7AE-407A-BA50-22FD2AF9E585}" dt="2024-09-25T09:20:22.258" v="91" actId="47"/>
        <pc:sldMkLst>
          <pc:docMk/>
          <pc:sldMk cId="0" sldId="261"/>
        </pc:sldMkLst>
      </pc:sldChg>
      <pc:sldChg chg="modNotesTx">
        <pc:chgData name="Rachel Owen" userId="6c12c0a3-2525-4066-8047-0fb9dd12e67f" providerId="ADAL" clId="{EECEAF39-D7AE-407A-BA50-22FD2AF9E585}" dt="2024-09-24T13:57:44.719" v="7"/>
        <pc:sldMkLst>
          <pc:docMk/>
          <pc:sldMk cId="0" sldId="262"/>
        </pc:sldMkLst>
      </pc:sldChg>
      <pc:sldChg chg="modSp mod modNotesTx">
        <pc:chgData name="Rachel Owen" userId="6c12c0a3-2525-4066-8047-0fb9dd12e67f" providerId="ADAL" clId="{EECEAF39-D7AE-407A-BA50-22FD2AF9E585}" dt="2024-09-24T13:58:11.338" v="11" actId="20577"/>
        <pc:sldMkLst>
          <pc:docMk/>
          <pc:sldMk cId="3294242506" sldId="263"/>
        </pc:sldMkLst>
        <pc:spChg chg="mod">
          <ac:chgData name="Rachel Owen" userId="6c12c0a3-2525-4066-8047-0fb9dd12e67f" providerId="ADAL" clId="{EECEAF39-D7AE-407A-BA50-22FD2AF9E585}" dt="2024-09-24T13:58:11.338" v="11" actId="20577"/>
          <ac:spMkLst>
            <pc:docMk/>
            <pc:sldMk cId="3294242506" sldId="263"/>
            <ac:spMk id="16" creationId="{03A0935D-F5A0-DC8C-1CF4-7E54615323C0}"/>
          </ac:spMkLst>
        </pc:spChg>
      </pc:sldChg>
      <pc:sldChg chg="addSp modSp add del mod setBg">
        <pc:chgData name="Rachel Owen" userId="6c12c0a3-2525-4066-8047-0fb9dd12e67f" providerId="ADAL" clId="{EECEAF39-D7AE-407A-BA50-22FD2AF9E585}" dt="2024-09-25T09:24:22.835" v="170" actId="1076"/>
        <pc:sldMkLst>
          <pc:docMk/>
          <pc:sldMk cId="0" sldId="264"/>
        </pc:sldMkLst>
        <pc:spChg chg="mod ord">
          <ac:chgData name="Rachel Owen" userId="6c12c0a3-2525-4066-8047-0fb9dd12e67f" providerId="ADAL" clId="{EECEAF39-D7AE-407A-BA50-22FD2AF9E585}" dt="2024-09-25T09:24:22.835" v="170" actId="1076"/>
          <ac:spMkLst>
            <pc:docMk/>
            <pc:sldMk cId="0" sldId="264"/>
            <ac:spMk id="15" creationId="{00000000-0000-0000-0000-000000000000}"/>
          </ac:spMkLst>
        </pc:spChg>
        <pc:spChg chg="add mod">
          <ac:chgData name="Rachel Owen" userId="6c12c0a3-2525-4066-8047-0fb9dd12e67f" providerId="ADAL" clId="{EECEAF39-D7AE-407A-BA50-22FD2AF9E585}" dt="2024-09-25T09:22:45.451" v="127" actId="20577"/>
          <ac:spMkLst>
            <pc:docMk/>
            <pc:sldMk cId="0" sldId="264"/>
            <ac:spMk id="30" creationId="{A8915772-EEA5-DE98-7865-05D88182E27C}"/>
          </ac:spMkLst>
        </pc:spChg>
        <pc:spChg chg="add mod">
          <ac:chgData name="Rachel Owen" userId="6c12c0a3-2525-4066-8047-0fb9dd12e67f" providerId="ADAL" clId="{EECEAF39-D7AE-407A-BA50-22FD2AF9E585}" dt="2024-09-25T09:23:35.187" v="152" actId="20577"/>
          <ac:spMkLst>
            <pc:docMk/>
            <pc:sldMk cId="0" sldId="264"/>
            <ac:spMk id="31" creationId="{F8E0F916-2F7B-4407-75D5-2E74AC36645C}"/>
          </ac:spMkLst>
        </pc:spChg>
        <pc:spChg chg="add mod">
          <ac:chgData name="Rachel Owen" userId="6c12c0a3-2525-4066-8047-0fb9dd12e67f" providerId="ADAL" clId="{EECEAF39-D7AE-407A-BA50-22FD2AF9E585}" dt="2024-09-25T09:24:09.794" v="167" actId="1076"/>
          <ac:spMkLst>
            <pc:docMk/>
            <pc:sldMk cId="0" sldId="264"/>
            <ac:spMk id="32" creationId="{126C24C2-CAC2-B031-A365-87CA2A602A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B29DE-27D2-432E-A503-1FBCE5FF15FF}" type="datetimeFigureOut">
              <a:rPr lang="en-GB" smtClean="0"/>
              <a:t>30/09/2024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A69FB-646E-4BAA-88E2-35E5F030B7D3}" type="slidenum">
              <a:rPr lang="en-GB" smtClean="0"/>
              <a:t>‹#›</a:t>
            </a:fld>
            <a:endParaRPr lang="en-GB"/>
          </a:p>
        </p:txBody>
      </p:sp>
    </p:spTree>
    <p:extLst>
      <p:ext uri="{BB962C8B-B14F-4D97-AF65-F5344CB8AC3E}">
        <p14:creationId xmlns:p14="http://schemas.microsoft.com/office/powerpoint/2010/main" val="380105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1</a:t>
            </a:fld>
            <a:endParaRPr lang="en-GB"/>
          </a:p>
        </p:txBody>
      </p:sp>
    </p:spTree>
    <p:extLst>
      <p:ext uri="{BB962C8B-B14F-4D97-AF65-F5344CB8AC3E}">
        <p14:creationId xmlns:p14="http://schemas.microsoft.com/office/powerpoint/2010/main" val="320295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2</a:t>
            </a:fld>
            <a:endParaRPr lang="en-GB"/>
          </a:p>
        </p:txBody>
      </p:sp>
    </p:spTree>
    <p:extLst>
      <p:ext uri="{BB962C8B-B14F-4D97-AF65-F5344CB8AC3E}">
        <p14:creationId xmlns:p14="http://schemas.microsoft.com/office/powerpoint/2010/main" val="408532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3</a:t>
            </a:fld>
            <a:endParaRPr lang="en-GB"/>
          </a:p>
        </p:txBody>
      </p:sp>
    </p:spTree>
    <p:extLst>
      <p:ext uri="{BB962C8B-B14F-4D97-AF65-F5344CB8AC3E}">
        <p14:creationId xmlns:p14="http://schemas.microsoft.com/office/powerpoint/2010/main" val="141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4</a:t>
            </a:fld>
            <a:endParaRPr lang="en-GB"/>
          </a:p>
        </p:txBody>
      </p:sp>
    </p:spTree>
    <p:extLst>
      <p:ext uri="{BB962C8B-B14F-4D97-AF65-F5344CB8AC3E}">
        <p14:creationId xmlns:p14="http://schemas.microsoft.com/office/powerpoint/2010/main" val="12617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5</a:t>
            </a:fld>
            <a:endParaRPr lang="en-GB"/>
          </a:p>
        </p:txBody>
      </p:sp>
    </p:spTree>
    <p:extLst>
      <p:ext uri="{BB962C8B-B14F-4D97-AF65-F5344CB8AC3E}">
        <p14:creationId xmlns:p14="http://schemas.microsoft.com/office/powerpoint/2010/main" val="67522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6</a:t>
            </a:fld>
            <a:endParaRPr lang="en-GB"/>
          </a:p>
        </p:txBody>
      </p:sp>
    </p:spTree>
    <p:extLst>
      <p:ext uri="{BB962C8B-B14F-4D97-AF65-F5344CB8AC3E}">
        <p14:creationId xmlns:p14="http://schemas.microsoft.com/office/powerpoint/2010/main" val="121484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95FA69FB-646E-4BAA-88E2-35E5F030B7D3}" type="slidenum">
              <a:rPr lang="en-GB" smtClean="0"/>
              <a:t>8</a:t>
            </a:fld>
            <a:endParaRPr lang="en-GB"/>
          </a:p>
        </p:txBody>
      </p:sp>
    </p:spTree>
    <p:extLst>
      <p:ext uri="{BB962C8B-B14F-4D97-AF65-F5344CB8AC3E}">
        <p14:creationId xmlns:p14="http://schemas.microsoft.com/office/powerpoint/2010/main" val="416790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youtube.com/watch?v=IsMtzIRFvZ0"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hyperlink" Target="https://www.youtube.com/watch?v=-XTi0_267e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jpeg"/><Relationship Id="rId7"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5.svg"/><Relationship Id="rId5" Type="http://schemas.openxmlformats.org/officeDocument/2006/relationships/image" Target="../media/image1.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8.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4845068" y="-85725"/>
            <a:ext cx="8148971" cy="811187"/>
          </a:xfrm>
          <a:prstGeom prst="rect">
            <a:avLst/>
          </a:prstGeom>
        </p:spPr>
        <p:txBody>
          <a:bodyPr lIns="0" tIns="0" rIns="0" bIns="0" rtlCol="0" anchor="t">
            <a:spAutoFit/>
          </a:bodyPr>
          <a:lstStyle/>
          <a:p>
            <a:pPr marL="0" lvl="0" indent="0" algn="ctr">
              <a:lnSpc>
                <a:spcPts val="6738"/>
              </a:lnSpc>
              <a:spcBef>
                <a:spcPct val="0"/>
              </a:spcBef>
            </a:pPr>
            <a:r>
              <a:rPr lang="en-US" sz="4813">
                <a:solidFill>
                  <a:srgbClr val="F0F9FA"/>
                </a:solidFill>
                <a:latin typeface="Open Sans Bold"/>
              </a:rPr>
              <a:t>Spot the Difference</a:t>
            </a:r>
          </a:p>
        </p:txBody>
      </p:sp>
      <p:sp>
        <p:nvSpPr>
          <p:cNvPr id="3" name="Freeform 3"/>
          <p:cNvSpPr/>
          <p:nvPr/>
        </p:nvSpPr>
        <p:spPr>
          <a:xfrm>
            <a:off x="11793564" y="-6908155"/>
            <a:ext cx="8345920" cy="8469107"/>
          </a:xfrm>
          <a:custGeom>
            <a:avLst/>
            <a:gdLst/>
            <a:ahLst/>
            <a:cxnLst/>
            <a:rect l="l" t="t" r="r" b="b"/>
            <a:pathLst>
              <a:path w="8345920" h="8469107">
                <a:moveTo>
                  <a:pt x="0" y="0"/>
                </a:moveTo>
                <a:lnTo>
                  <a:pt x="8345919" y="0"/>
                </a:lnTo>
                <a:lnTo>
                  <a:pt x="8345919" y="8469107"/>
                </a:lnTo>
                <a:lnTo>
                  <a:pt x="0" y="8469107"/>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2349196" y="9601734"/>
            <a:ext cx="13140716" cy="575944"/>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Open Sans Italics"/>
              </a:rPr>
              <a:t>Before and after coral restoration near Komodo, Indonesia (Coral Guardian) Sept 2015 &amp; Sept 2019</a:t>
            </a:r>
          </a:p>
          <a:p>
            <a:pPr algn="ctr">
              <a:lnSpc>
                <a:spcPts val="2380"/>
              </a:lnSpc>
              <a:spcBef>
                <a:spcPct val="0"/>
              </a:spcBef>
            </a:pPr>
            <a:r>
              <a:rPr lang="en-US" sz="1700">
                <a:solidFill>
                  <a:srgbClr val="FFFFFF"/>
                </a:solidFill>
                <a:latin typeface="Open Sans Italics"/>
              </a:rPr>
              <a:t>Credit: Martin Colognoli and Ocean Image Bank.</a:t>
            </a:r>
          </a:p>
        </p:txBody>
      </p:sp>
      <p:grpSp>
        <p:nvGrpSpPr>
          <p:cNvPr id="5" name="Group 5"/>
          <p:cNvGrpSpPr/>
          <p:nvPr/>
        </p:nvGrpSpPr>
        <p:grpSpPr>
          <a:xfrm>
            <a:off x="2349196" y="803567"/>
            <a:ext cx="13140716" cy="8760477"/>
            <a:chOff x="0" y="0"/>
            <a:chExt cx="17520954" cy="11680636"/>
          </a:xfrm>
        </p:grpSpPr>
        <p:sp>
          <p:nvSpPr>
            <p:cNvPr id="6" name="Freeform 6"/>
            <p:cNvSpPr/>
            <p:nvPr/>
          </p:nvSpPr>
          <p:spPr>
            <a:xfrm>
              <a:off x="0" y="0"/>
              <a:ext cx="17520954" cy="11680636"/>
            </a:xfrm>
            <a:custGeom>
              <a:avLst/>
              <a:gdLst/>
              <a:ahLst/>
              <a:cxnLst/>
              <a:rect l="l" t="t" r="r" b="b"/>
              <a:pathLst>
                <a:path w="17520954" h="11680636">
                  <a:moveTo>
                    <a:pt x="0" y="0"/>
                  </a:moveTo>
                  <a:lnTo>
                    <a:pt x="17520954" y="0"/>
                  </a:lnTo>
                  <a:lnTo>
                    <a:pt x="17520954" y="11680636"/>
                  </a:lnTo>
                  <a:lnTo>
                    <a:pt x="0" y="11680636"/>
                  </a:lnTo>
                  <a:lnTo>
                    <a:pt x="0" y="0"/>
                  </a:lnTo>
                  <a:close/>
                </a:path>
              </a:pathLst>
            </a:custGeom>
            <a:blipFill>
              <a:blip r:embed="rId5"/>
              <a:stretch>
                <a:fillRect/>
              </a:stretch>
            </a:blipFill>
          </p:spPr>
          <p:txBody>
            <a:bodyPr/>
            <a:lstStyle/>
            <a:p>
              <a:endParaRPr lang="en-GB"/>
            </a:p>
          </p:txBody>
        </p:sp>
        <p:grpSp>
          <p:nvGrpSpPr>
            <p:cNvPr id="7" name="Group 7"/>
            <p:cNvGrpSpPr/>
            <p:nvPr/>
          </p:nvGrpSpPr>
          <p:grpSpPr>
            <a:xfrm>
              <a:off x="11550996" y="333446"/>
              <a:ext cx="3859162" cy="654340"/>
              <a:chOff x="0" y="0"/>
              <a:chExt cx="2109454" cy="357669"/>
            </a:xfrm>
          </p:grpSpPr>
          <p:sp>
            <p:nvSpPr>
              <p:cNvPr id="8" name="Freeform 8"/>
              <p:cNvSpPr/>
              <p:nvPr/>
            </p:nvSpPr>
            <p:spPr>
              <a:xfrm>
                <a:off x="0" y="0"/>
                <a:ext cx="2109454" cy="357669"/>
              </a:xfrm>
              <a:custGeom>
                <a:avLst/>
                <a:gdLst/>
                <a:ahLst/>
                <a:cxnLst/>
                <a:rect l="l" t="t" r="r" b="b"/>
                <a:pathLst>
                  <a:path w="2109454" h="357669">
                    <a:moveTo>
                      <a:pt x="26748" y="0"/>
                    </a:moveTo>
                    <a:lnTo>
                      <a:pt x="2082706" y="0"/>
                    </a:lnTo>
                    <a:cubicBezTo>
                      <a:pt x="2089800" y="0"/>
                      <a:pt x="2096604" y="2818"/>
                      <a:pt x="2101620" y="7834"/>
                    </a:cubicBezTo>
                    <a:cubicBezTo>
                      <a:pt x="2106636" y="12851"/>
                      <a:pt x="2109454" y="19654"/>
                      <a:pt x="2109454" y="26748"/>
                    </a:cubicBezTo>
                    <a:lnTo>
                      <a:pt x="2109454" y="330920"/>
                    </a:lnTo>
                    <a:cubicBezTo>
                      <a:pt x="2109454" y="338014"/>
                      <a:pt x="2106636" y="344818"/>
                      <a:pt x="2101620" y="349834"/>
                    </a:cubicBezTo>
                    <a:cubicBezTo>
                      <a:pt x="2096604" y="354850"/>
                      <a:pt x="2089800" y="357669"/>
                      <a:pt x="2082706" y="357669"/>
                    </a:cubicBezTo>
                    <a:lnTo>
                      <a:pt x="26748" y="357669"/>
                    </a:lnTo>
                    <a:cubicBezTo>
                      <a:pt x="19654" y="357669"/>
                      <a:pt x="12851" y="354850"/>
                      <a:pt x="7834" y="349834"/>
                    </a:cubicBezTo>
                    <a:cubicBezTo>
                      <a:pt x="2818" y="344818"/>
                      <a:pt x="0" y="338014"/>
                      <a:pt x="0" y="330920"/>
                    </a:cubicBezTo>
                    <a:lnTo>
                      <a:pt x="0" y="26748"/>
                    </a:lnTo>
                    <a:cubicBezTo>
                      <a:pt x="0" y="19654"/>
                      <a:pt x="2818" y="12851"/>
                      <a:pt x="7834" y="7834"/>
                    </a:cubicBezTo>
                    <a:cubicBezTo>
                      <a:pt x="12851" y="2818"/>
                      <a:pt x="19654" y="0"/>
                      <a:pt x="26748" y="0"/>
                    </a:cubicBezTo>
                    <a:close/>
                  </a:path>
                </a:pathLst>
              </a:custGeom>
              <a:solidFill>
                <a:srgbClr val="032D59"/>
              </a:solidFill>
              <a:ln cap="sq">
                <a:noFill/>
                <a:prstDash val="solid"/>
                <a:miter/>
              </a:ln>
            </p:spPr>
            <p:txBody>
              <a:bodyPr/>
              <a:lstStyle/>
              <a:p>
                <a:endParaRPr lang="en-GB"/>
              </a:p>
            </p:txBody>
          </p:sp>
          <p:sp>
            <p:nvSpPr>
              <p:cNvPr id="9" name="TextBox 9"/>
              <p:cNvSpPr txBox="1"/>
              <p:nvPr/>
            </p:nvSpPr>
            <p:spPr>
              <a:xfrm>
                <a:off x="0" y="-47625"/>
                <a:ext cx="2109454" cy="405294"/>
              </a:xfrm>
              <a:prstGeom prst="rect">
                <a:avLst/>
              </a:prstGeom>
            </p:spPr>
            <p:txBody>
              <a:bodyPr lIns="50800" tIns="50800" rIns="50800" bIns="50800" rtlCol="0" anchor="ctr"/>
              <a:lstStyle/>
              <a:p>
                <a:pPr algn="ctr">
                  <a:lnSpc>
                    <a:spcPts val="2831"/>
                  </a:lnSpc>
                </a:pPr>
                <a:r>
                  <a:rPr lang="en-US" sz="2022">
                    <a:solidFill>
                      <a:srgbClr val="FFFFFF"/>
                    </a:solidFill>
                    <a:latin typeface="Open Sans Bold"/>
                  </a:rPr>
                  <a:t>AFTER</a:t>
                </a:r>
              </a:p>
            </p:txBody>
          </p:sp>
        </p:grpSp>
        <p:grpSp>
          <p:nvGrpSpPr>
            <p:cNvPr id="10" name="Group 10"/>
            <p:cNvGrpSpPr/>
            <p:nvPr/>
          </p:nvGrpSpPr>
          <p:grpSpPr>
            <a:xfrm>
              <a:off x="269972" y="336641"/>
              <a:ext cx="4985916" cy="676009"/>
              <a:chOff x="0" y="0"/>
              <a:chExt cx="2725348" cy="369513"/>
            </a:xfrm>
          </p:grpSpPr>
          <p:sp>
            <p:nvSpPr>
              <p:cNvPr id="11" name="Freeform 11"/>
              <p:cNvSpPr/>
              <p:nvPr/>
            </p:nvSpPr>
            <p:spPr>
              <a:xfrm>
                <a:off x="0" y="0"/>
                <a:ext cx="2725348" cy="369513"/>
              </a:xfrm>
              <a:custGeom>
                <a:avLst/>
                <a:gdLst/>
                <a:ahLst/>
                <a:cxnLst/>
                <a:rect l="l" t="t" r="r" b="b"/>
                <a:pathLst>
                  <a:path w="2725348" h="369513">
                    <a:moveTo>
                      <a:pt x="20703" y="0"/>
                    </a:moveTo>
                    <a:lnTo>
                      <a:pt x="2704645" y="0"/>
                    </a:lnTo>
                    <a:cubicBezTo>
                      <a:pt x="2710136" y="0"/>
                      <a:pt x="2715402" y="2181"/>
                      <a:pt x="2719284" y="6064"/>
                    </a:cubicBezTo>
                    <a:cubicBezTo>
                      <a:pt x="2723167" y="9947"/>
                      <a:pt x="2725348" y="15213"/>
                      <a:pt x="2725348" y="20703"/>
                    </a:cubicBezTo>
                    <a:lnTo>
                      <a:pt x="2725348" y="348809"/>
                    </a:lnTo>
                    <a:cubicBezTo>
                      <a:pt x="2725348" y="354300"/>
                      <a:pt x="2723167" y="359566"/>
                      <a:pt x="2719284" y="363449"/>
                    </a:cubicBezTo>
                    <a:cubicBezTo>
                      <a:pt x="2715402" y="367331"/>
                      <a:pt x="2710136" y="369513"/>
                      <a:pt x="2704645" y="369513"/>
                    </a:cubicBezTo>
                    <a:lnTo>
                      <a:pt x="20703" y="369513"/>
                    </a:lnTo>
                    <a:cubicBezTo>
                      <a:pt x="15213" y="369513"/>
                      <a:pt x="9947" y="367331"/>
                      <a:pt x="6064" y="363449"/>
                    </a:cubicBezTo>
                    <a:cubicBezTo>
                      <a:pt x="2181" y="359566"/>
                      <a:pt x="0" y="354300"/>
                      <a:pt x="0" y="348809"/>
                    </a:cubicBezTo>
                    <a:lnTo>
                      <a:pt x="0" y="20703"/>
                    </a:lnTo>
                    <a:cubicBezTo>
                      <a:pt x="0" y="15213"/>
                      <a:pt x="2181" y="9947"/>
                      <a:pt x="6064" y="6064"/>
                    </a:cubicBezTo>
                    <a:cubicBezTo>
                      <a:pt x="9947" y="2181"/>
                      <a:pt x="15213" y="0"/>
                      <a:pt x="20703" y="0"/>
                    </a:cubicBezTo>
                    <a:close/>
                  </a:path>
                </a:pathLst>
              </a:custGeom>
              <a:solidFill>
                <a:srgbClr val="032D59"/>
              </a:solidFill>
              <a:ln cap="sq">
                <a:noFill/>
                <a:prstDash val="solid"/>
                <a:miter/>
              </a:ln>
            </p:spPr>
            <p:txBody>
              <a:bodyPr/>
              <a:lstStyle/>
              <a:p>
                <a:endParaRPr lang="en-GB"/>
              </a:p>
            </p:txBody>
          </p:sp>
          <p:sp>
            <p:nvSpPr>
              <p:cNvPr id="12" name="TextBox 12"/>
              <p:cNvSpPr txBox="1"/>
              <p:nvPr/>
            </p:nvSpPr>
            <p:spPr>
              <a:xfrm>
                <a:off x="0" y="-47625"/>
                <a:ext cx="2725348" cy="417138"/>
              </a:xfrm>
              <a:prstGeom prst="rect">
                <a:avLst/>
              </a:prstGeom>
            </p:spPr>
            <p:txBody>
              <a:bodyPr lIns="50800" tIns="50800" rIns="50800" bIns="50800" rtlCol="0" anchor="ctr"/>
              <a:lstStyle/>
              <a:p>
                <a:pPr algn="ctr">
                  <a:lnSpc>
                    <a:spcPts val="2831"/>
                  </a:lnSpc>
                </a:pPr>
                <a:r>
                  <a:rPr lang="en-US" sz="2022">
                    <a:solidFill>
                      <a:srgbClr val="FFFFFF"/>
                    </a:solidFill>
                    <a:latin typeface="Open Sans Bold"/>
                  </a:rPr>
                  <a:t>BEFORE</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4731798" y="2357015"/>
            <a:ext cx="8824403" cy="5104683"/>
            <a:chOff x="0" y="0"/>
            <a:chExt cx="1779852" cy="1029597"/>
          </a:xfrm>
        </p:grpSpPr>
        <p:sp>
          <p:nvSpPr>
            <p:cNvPr id="3" name="Freeform 3"/>
            <p:cNvSpPr/>
            <p:nvPr/>
          </p:nvSpPr>
          <p:spPr>
            <a:xfrm>
              <a:off x="0" y="0"/>
              <a:ext cx="1779852" cy="1029597"/>
            </a:xfrm>
            <a:custGeom>
              <a:avLst/>
              <a:gdLst/>
              <a:ahLst/>
              <a:cxnLst/>
              <a:rect l="l" t="t" r="r" b="b"/>
              <a:pathLst>
                <a:path w="1779852" h="1029597">
                  <a:moveTo>
                    <a:pt x="0" y="0"/>
                  </a:moveTo>
                  <a:lnTo>
                    <a:pt x="1779852" y="0"/>
                  </a:lnTo>
                  <a:lnTo>
                    <a:pt x="1779852"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4" name="TextBox 4"/>
            <p:cNvSpPr txBox="1"/>
            <p:nvPr/>
          </p:nvSpPr>
          <p:spPr>
            <a:xfrm>
              <a:off x="0" y="-47625"/>
              <a:ext cx="1779852" cy="1077222"/>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1541075" y="7190701"/>
            <a:ext cx="10872003" cy="11032475"/>
          </a:xfrm>
          <a:custGeom>
            <a:avLst/>
            <a:gdLst/>
            <a:ahLst/>
            <a:cxnLst/>
            <a:rect l="l" t="t" r="r" b="b"/>
            <a:pathLst>
              <a:path w="10872003" h="11032475">
                <a:moveTo>
                  <a:pt x="0" y="0"/>
                </a:moveTo>
                <a:lnTo>
                  <a:pt x="10872003" y="0"/>
                </a:lnTo>
                <a:lnTo>
                  <a:pt x="10872003"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123388">
            <a:off x="10071080" y="5396877"/>
            <a:ext cx="10587166" cy="4785399"/>
          </a:xfrm>
          <a:custGeom>
            <a:avLst/>
            <a:gdLst/>
            <a:ahLst/>
            <a:cxnLst/>
            <a:rect l="l" t="t" r="r" b="b"/>
            <a:pathLst>
              <a:path w="10587166" h="4785399">
                <a:moveTo>
                  <a:pt x="0" y="0"/>
                </a:moveTo>
                <a:lnTo>
                  <a:pt x="10587167" y="0"/>
                </a:lnTo>
                <a:lnTo>
                  <a:pt x="10587167" y="4785399"/>
                </a:lnTo>
                <a:lnTo>
                  <a:pt x="0" y="4785399"/>
                </a:lnTo>
                <a:lnTo>
                  <a:pt x="0" y="0"/>
                </a:lnTo>
                <a:close/>
              </a:path>
            </a:pathLst>
          </a:custGeom>
          <a:blipFill>
            <a:blip r:embed="rId5"/>
            <a:stretch>
              <a:fillRect/>
            </a:stretch>
          </a:blipFill>
        </p:spPr>
        <p:txBody>
          <a:bodyPr/>
          <a:lstStyle/>
          <a:p>
            <a:endParaRPr lang="en-GB"/>
          </a:p>
        </p:txBody>
      </p:sp>
      <p:sp>
        <p:nvSpPr>
          <p:cNvPr id="7" name="Freeform 7"/>
          <p:cNvSpPr/>
          <p:nvPr/>
        </p:nvSpPr>
        <p:spPr>
          <a:xfrm>
            <a:off x="-4070224" y="-7208195"/>
            <a:ext cx="10872003" cy="11032475"/>
          </a:xfrm>
          <a:custGeom>
            <a:avLst/>
            <a:gdLst/>
            <a:ahLst/>
            <a:cxnLst/>
            <a:rect l="l" t="t" r="r" b="b"/>
            <a:pathLst>
              <a:path w="10872003" h="11032475">
                <a:moveTo>
                  <a:pt x="0" y="0"/>
                </a:moveTo>
                <a:lnTo>
                  <a:pt x="10872002" y="0"/>
                </a:lnTo>
                <a:lnTo>
                  <a:pt x="10872002"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2139183" y="-676208"/>
            <a:ext cx="4559601" cy="3409817"/>
          </a:xfrm>
          <a:custGeom>
            <a:avLst/>
            <a:gdLst/>
            <a:ahLst/>
            <a:cxnLst/>
            <a:rect l="l" t="t" r="r" b="b"/>
            <a:pathLst>
              <a:path w="4559601" h="3409817">
                <a:moveTo>
                  <a:pt x="0" y="0"/>
                </a:moveTo>
                <a:lnTo>
                  <a:pt x="4559601" y="0"/>
                </a:lnTo>
                <a:lnTo>
                  <a:pt x="4559601" y="3409816"/>
                </a:lnTo>
                <a:lnTo>
                  <a:pt x="0" y="3409816"/>
                </a:lnTo>
                <a:lnTo>
                  <a:pt x="0" y="0"/>
                </a:lnTo>
                <a:close/>
              </a:path>
            </a:pathLst>
          </a:custGeom>
          <a:blipFill>
            <a:blip r:embed="rId6"/>
            <a:stretch>
              <a:fillRect/>
            </a:stretch>
          </a:blipFill>
        </p:spPr>
        <p:txBody>
          <a:bodyPr/>
          <a:lstStyle/>
          <a:p>
            <a:endParaRPr lang="en-GB"/>
          </a:p>
        </p:txBody>
      </p:sp>
      <p:sp>
        <p:nvSpPr>
          <p:cNvPr id="9" name="Freeform 9"/>
          <p:cNvSpPr/>
          <p:nvPr/>
        </p:nvSpPr>
        <p:spPr>
          <a:xfrm rot="-195339">
            <a:off x="-1691642" y="-962030"/>
            <a:ext cx="3383285" cy="2530130"/>
          </a:xfrm>
          <a:custGeom>
            <a:avLst/>
            <a:gdLst/>
            <a:ahLst/>
            <a:cxnLst/>
            <a:rect l="l" t="t" r="r" b="b"/>
            <a:pathLst>
              <a:path w="3383285" h="2530130">
                <a:moveTo>
                  <a:pt x="0" y="0"/>
                </a:moveTo>
                <a:lnTo>
                  <a:pt x="3383284" y="0"/>
                </a:lnTo>
                <a:lnTo>
                  <a:pt x="3383284" y="2530130"/>
                </a:lnTo>
                <a:lnTo>
                  <a:pt x="0" y="2530130"/>
                </a:lnTo>
                <a:lnTo>
                  <a:pt x="0" y="0"/>
                </a:lnTo>
                <a:close/>
              </a:path>
            </a:pathLst>
          </a:custGeom>
          <a:blipFill>
            <a:blip r:embed="rId6"/>
            <a:stretch>
              <a:fillRect/>
            </a:stretch>
          </a:blipFill>
        </p:spPr>
        <p:txBody>
          <a:bodyPr/>
          <a:lstStyle/>
          <a:p>
            <a:endParaRPr lang="en-GB"/>
          </a:p>
        </p:txBody>
      </p:sp>
      <p:sp>
        <p:nvSpPr>
          <p:cNvPr id="10" name="Freeform 10"/>
          <p:cNvSpPr/>
          <p:nvPr/>
        </p:nvSpPr>
        <p:spPr>
          <a:xfrm flipH="1">
            <a:off x="2834249" y="1693932"/>
            <a:ext cx="2991984" cy="2906336"/>
          </a:xfrm>
          <a:custGeom>
            <a:avLst/>
            <a:gdLst/>
            <a:ahLst/>
            <a:cxnLst/>
            <a:rect l="l" t="t" r="r" b="b"/>
            <a:pathLst>
              <a:path w="2991984" h="2906336">
                <a:moveTo>
                  <a:pt x="2991984" y="0"/>
                </a:moveTo>
                <a:lnTo>
                  <a:pt x="0" y="0"/>
                </a:lnTo>
                <a:lnTo>
                  <a:pt x="0" y="2906335"/>
                </a:lnTo>
                <a:lnTo>
                  <a:pt x="2991984" y="2906335"/>
                </a:lnTo>
                <a:lnTo>
                  <a:pt x="2991984" y="0"/>
                </a:lnTo>
                <a:close/>
              </a:path>
            </a:pathLst>
          </a:custGeom>
          <a:blipFill>
            <a:blip r:embed="rId7"/>
            <a:stretch>
              <a:fillRect/>
            </a:stretch>
          </a:blipFill>
        </p:spPr>
        <p:txBody>
          <a:bodyPr/>
          <a:lstStyle/>
          <a:p>
            <a:endParaRPr lang="en-GB"/>
          </a:p>
        </p:txBody>
      </p:sp>
      <p:sp>
        <p:nvSpPr>
          <p:cNvPr id="11" name="Freeform 11"/>
          <p:cNvSpPr/>
          <p:nvPr/>
        </p:nvSpPr>
        <p:spPr>
          <a:xfrm>
            <a:off x="0" y="5713434"/>
            <a:ext cx="3279416" cy="4573566"/>
          </a:xfrm>
          <a:custGeom>
            <a:avLst/>
            <a:gdLst/>
            <a:ahLst/>
            <a:cxnLst/>
            <a:rect l="l" t="t" r="r" b="b"/>
            <a:pathLst>
              <a:path w="3279416" h="4573566">
                <a:moveTo>
                  <a:pt x="0" y="0"/>
                </a:moveTo>
                <a:lnTo>
                  <a:pt x="3279416" y="0"/>
                </a:lnTo>
                <a:lnTo>
                  <a:pt x="3279416" y="4573566"/>
                </a:lnTo>
                <a:lnTo>
                  <a:pt x="0" y="4573566"/>
                </a:lnTo>
                <a:lnTo>
                  <a:pt x="0" y="0"/>
                </a:lnTo>
                <a:close/>
              </a:path>
            </a:pathLst>
          </a:custGeom>
          <a:blipFill>
            <a:blip r:embed="rId8"/>
            <a:stretch>
              <a:fillRect/>
            </a:stretch>
          </a:blipFill>
        </p:spPr>
        <p:txBody>
          <a:bodyPr/>
          <a:lstStyle/>
          <a:p>
            <a:endParaRPr lang="en-GB"/>
          </a:p>
        </p:txBody>
      </p:sp>
      <p:sp>
        <p:nvSpPr>
          <p:cNvPr id="12" name="Freeform 12"/>
          <p:cNvSpPr/>
          <p:nvPr/>
        </p:nvSpPr>
        <p:spPr>
          <a:xfrm rot="-195339">
            <a:off x="4099394" y="7833977"/>
            <a:ext cx="5305022" cy="3967268"/>
          </a:xfrm>
          <a:custGeom>
            <a:avLst/>
            <a:gdLst/>
            <a:ahLst/>
            <a:cxnLst/>
            <a:rect l="l" t="t" r="r" b="b"/>
            <a:pathLst>
              <a:path w="5305022" h="3967268">
                <a:moveTo>
                  <a:pt x="0" y="0"/>
                </a:moveTo>
                <a:lnTo>
                  <a:pt x="5305022" y="0"/>
                </a:lnTo>
                <a:lnTo>
                  <a:pt x="5305022" y="3967267"/>
                </a:lnTo>
                <a:lnTo>
                  <a:pt x="0" y="3967267"/>
                </a:lnTo>
                <a:lnTo>
                  <a:pt x="0" y="0"/>
                </a:lnTo>
                <a:close/>
              </a:path>
            </a:pathLst>
          </a:custGeom>
          <a:blipFill>
            <a:blip r:embed="rId6"/>
            <a:stretch>
              <a:fillRect/>
            </a:stretch>
          </a:blipFill>
        </p:spPr>
        <p:txBody>
          <a:bodyPr/>
          <a:lstStyle/>
          <a:p>
            <a:endParaRPr lang="en-GB"/>
          </a:p>
        </p:txBody>
      </p:sp>
      <p:sp>
        <p:nvSpPr>
          <p:cNvPr id="13" name="Freeform 13"/>
          <p:cNvSpPr/>
          <p:nvPr/>
        </p:nvSpPr>
        <p:spPr>
          <a:xfrm flipH="1">
            <a:off x="16055800" y="1693932"/>
            <a:ext cx="2325857" cy="3243705"/>
          </a:xfrm>
          <a:custGeom>
            <a:avLst/>
            <a:gdLst/>
            <a:ahLst/>
            <a:cxnLst/>
            <a:rect l="l" t="t" r="r" b="b"/>
            <a:pathLst>
              <a:path w="2325857" h="3243705">
                <a:moveTo>
                  <a:pt x="2325856" y="0"/>
                </a:moveTo>
                <a:lnTo>
                  <a:pt x="0" y="0"/>
                </a:lnTo>
                <a:lnTo>
                  <a:pt x="0" y="3243705"/>
                </a:lnTo>
                <a:lnTo>
                  <a:pt x="2325856" y="3243705"/>
                </a:lnTo>
                <a:lnTo>
                  <a:pt x="2325856" y="0"/>
                </a:lnTo>
                <a:close/>
              </a:path>
            </a:pathLst>
          </a:custGeom>
          <a:blipFill>
            <a:blip r:embed="rId8"/>
            <a:stretch>
              <a:fillRect/>
            </a:stretch>
          </a:blipFill>
        </p:spPr>
        <p:txBody>
          <a:bodyPr/>
          <a:lstStyle/>
          <a:p>
            <a:endParaRPr lang="en-GB"/>
          </a:p>
        </p:txBody>
      </p:sp>
      <p:grpSp>
        <p:nvGrpSpPr>
          <p:cNvPr id="14" name="Group 14"/>
          <p:cNvGrpSpPr/>
          <p:nvPr/>
        </p:nvGrpSpPr>
        <p:grpSpPr>
          <a:xfrm>
            <a:off x="8734360" y="303035"/>
            <a:ext cx="1697614" cy="1509614"/>
            <a:chOff x="0" y="0"/>
            <a:chExt cx="2263485" cy="2012818"/>
          </a:xfrm>
        </p:grpSpPr>
        <p:sp>
          <p:nvSpPr>
            <p:cNvPr id="15" name="Freeform 15"/>
            <p:cNvSpPr/>
            <p:nvPr/>
          </p:nvSpPr>
          <p:spPr>
            <a:xfrm>
              <a:off x="0" y="957471"/>
              <a:ext cx="1011815" cy="1055348"/>
            </a:xfrm>
            <a:custGeom>
              <a:avLst/>
              <a:gdLst/>
              <a:ahLst/>
              <a:cxnLst/>
              <a:rect l="l" t="t" r="r" b="b"/>
              <a:pathLst>
                <a:path w="1011815" h="1055348">
                  <a:moveTo>
                    <a:pt x="0" y="0"/>
                  </a:moveTo>
                  <a:lnTo>
                    <a:pt x="1011815" y="0"/>
                  </a:lnTo>
                  <a:lnTo>
                    <a:pt x="1011815" y="1055347"/>
                  </a:lnTo>
                  <a:lnTo>
                    <a:pt x="0" y="1055347"/>
                  </a:lnTo>
                  <a:lnTo>
                    <a:pt x="0" y="0"/>
                  </a:lnTo>
                  <a:close/>
                </a:path>
              </a:pathLst>
            </a:custGeom>
            <a:blipFill>
              <a:blip r:embed="rId9"/>
              <a:stretch>
                <a:fillRect/>
              </a:stretch>
            </a:blipFill>
          </p:spPr>
          <p:txBody>
            <a:bodyPr/>
            <a:lstStyle/>
            <a:p>
              <a:endParaRPr lang="en-GB"/>
            </a:p>
          </p:txBody>
        </p:sp>
        <p:sp>
          <p:nvSpPr>
            <p:cNvPr id="16" name="Freeform 16"/>
            <p:cNvSpPr/>
            <p:nvPr/>
          </p:nvSpPr>
          <p:spPr>
            <a:xfrm>
              <a:off x="1333757" y="0"/>
              <a:ext cx="666189" cy="694852"/>
            </a:xfrm>
            <a:custGeom>
              <a:avLst/>
              <a:gdLst/>
              <a:ahLst/>
              <a:cxnLst/>
              <a:rect l="l" t="t" r="r" b="b"/>
              <a:pathLst>
                <a:path w="666189" h="694852">
                  <a:moveTo>
                    <a:pt x="0" y="0"/>
                  </a:moveTo>
                  <a:lnTo>
                    <a:pt x="666189" y="0"/>
                  </a:lnTo>
                  <a:lnTo>
                    <a:pt x="666189" y="694852"/>
                  </a:lnTo>
                  <a:lnTo>
                    <a:pt x="0" y="694852"/>
                  </a:lnTo>
                  <a:lnTo>
                    <a:pt x="0" y="0"/>
                  </a:lnTo>
                  <a:close/>
                </a:path>
              </a:pathLst>
            </a:custGeom>
            <a:blipFill>
              <a:blip r:embed="rId9"/>
              <a:stretch>
                <a:fillRect/>
              </a:stretch>
            </a:blipFill>
          </p:spPr>
          <p:txBody>
            <a:bodyPr/>
            <a:lstStyle/>
            <a:p>
              <a:endParaRPr lang="en-GB"/>
            </a:p>
          </p:txBody>
        </p:sp>
        <p:sp>
          <p:nvSpPr>
            <p:cNvPr id="17" name="Freeform 17"/>
            <p:cNvSpPr/>
            <p:nvPr/>
          </p:nvSpPr>
          <p:spPr>
            <a:xfrm>
              <a:off x="1736407" y="872325"/>
              <a:ext cx="527078" cy="549755"/>
            </a:xfrm>
            <a:custGeom>
              <a:avLst/>
              <a:gdLst/>
              <a:ahLst/>
              <a:cxnLst/>
              <a:rect l="l" t="t" r="r" b="b"/>
              <a:pathLst>
                <a:path w="527078" h="549755">
                  <a:moveTo>
                    <a:pt x="0" y="0"/>
                  </a:moveTo>
                  <a:lnTo>
                    <a:pt x="527078" y="0"/>
                  </a:lnTo>
                  <a:lnTo>
                    <a:pt x="527078" y="549755"/>
                  </a:lnTo>
                  <a:lnTo>
                    <a:pt x="0" y="549755"/>
                  </a:lnTo>
                  <a:lnTo>
                    <a:pt x="0" y="0"/>
                  </a:lnTo>
                  <a:close/>
                </a:path>
              </a:pathLst>
            </a:custGeom>
            <a:blipFill>
              <a:blip r:embed="rId9"/>
              <a:stretch>
                <a:fillRect/>
              </a:stretch>
            </a:blipFill>
          </p:spPr>
          <p:txBody>
            <a:bodyPr/>
            <a:lstStyle/>
            <a:p>
              <a:endParaRPr lang="en-GB"/>
            </a:p>
          </p:txBody>
        </p:sp>
      </p:grpSp>
      <p:sp>
        <p:nvSpPr>
          <p:cNvPr id="18" name="TextBox 18"/>
          <p:cNvSpPr txBox="1"/>
          <p:nvPr/>
        </p:nvSpPr>
        <p:spPr>
          <a:xfrm>
            <a:off x="5553254" y="2912593"/>
            <a:ext cx="7181491" cy="3399640"/>
          </a:xfrm>
          <a:prstGeom prst="rect">
            <a:avLst/>
          </a:prstGeom>
        </p:spPr>
        <p:txBody>
          <a:bodyPr lIns="0" tIns="0" rIns="0" bIns="0" rtlCol="0" anchor="t">
            <a:spAutoFit/>
          </a:bodyPr>
          <a:lstStyle/>
          <a:p>
            <a:pPr algn="ctr">
              <a:lnSpc>
                <a:spcPts val="13693"/>
              </a:lnSpc>
              <a:spcBef>
                <a:spcPct val="0"/>
              </a:spcBef>
            </a:pPr>
            <a:r>
              <a:rPr lang="en-US" sz="9780">
                <a:solidFill>
                  <a:srgbClr val="F0F9FA"/>
                </a:solidFill>
                <a:latin typeface="Open Sans Ultra-Bold"/>
              </a:rPr>
              <a:t>I CAN SEE THE SEA!</a:t>
            </a:r>
          </a:p>
        </p:txBody>
      </p:sp>
      <p:sp>
        <p:nvSpPr>
          <p:cNvPr id="19" name="Freeform 19"/>
          <p:cNvSpPr/>
          <p:nvPr/>
        </p:nvSpPr>
        <p:spPr>
          <a:xfrm>
            <a:off x="952151" y="4371874"/>
            <a:ext cx="808606" cy="810312"/>
          </a:xfrm>
          <a:custGeom>
            <a:avLst/>
            <a:gdLst/>
            <a:ahLst/>
            <a:cxnLst/>
            <a:rect l="l" t="t" r="r" b="b"/>
            <a:pathLst>
              <a:path w="808606" h="810312">
                <a:moveTo>
                  <a:pt x="0" y="0"/>
                </a:moveTo>
                <a:lnTo>
                  <a:pt x="808606" y="0"/>
                </a:lnTo>
                <a:lnTo>
                  <a:pt x="808606" y="810312"/>
                </a:lnTo>
                <a:lnTo>
                  <a:pt x="0" y="810312"/>
                </a:lnTo>
                <a:lnTo>
                  <a:pt x="0" y="0"/>
                </a:lnTo>
                <a:close/>
              </a:path>
            </a:pathLst>
          </a:custGeom>
          <a:blipFill>
            <a:blip r:embed="rId10">
              <a:alphaModFix amt="37000"/>
            </a:blip>
            <a:stretch>
              <a:fillRect/>
            </a:stretch>
          </a:blipFill>
        </p:spPr>
        <p:txBody>
          <a:bodyPr/>
          <a:lstStyle/>
          <a:p>
            <a:endParaRPr lang="en-GB"/>
          </a:p>
        </p:txBody>
      </p:sp>
      <p:sp>
        <p:nvSpPr>
          <p:cNvPr id="20" name="Freeform 20"/>
          <p:cNvSpPr/>
          <p:nvPr/>
        </p:nvSpPr>
        <p:spPr>
          <a:xfrm>
            <a:off x="4936390" y="-25655"/>
            <a:ext cx="461214" cy="462187"/>
          </a:xfrm>
          <a:custGeom>
            <a:avLst/>
            <a:gdLst/>
            <a:ahLst/>
            <a:cxnLst/>
            <a:rect l="l" t="t" r="r" b="b"/>
            <a:pathLst>
              <a:path w="461214" h="462187">
                <a:moveTo>
                  <a:pt x="0" y="0"/>
                </a:moveTo>
                <a:lnTo>
                  <a:pt x="461213" y="0"/>
                </a:lnTo>
                <a:lnTo>
                  <a:pt x="461213" y="462186"/>
                </a:lnTo>
                <a:lnTo>
                  <a:pt x="0" y="462186"/>
                </a:lnTo>
                <a:lnTo>
                  <a:pt x="0" y="0"/>
                </a:lnTo>
                <a:close/>
              </a:path>
            </a:pathLst>
          </a:custGeom>
          <a:blipFill>
            <a:blip r:embed="rId10">
              <a:alphaModFix amt="81000"/>
            </a:blip>
            <a:stretch>
              <a:fillRect/>
            </a:stretch>
          </a:blipFill>
        </p:spPr>
        <p:txBody>
          <a:bodyPr/>
          <a:lstStyle/>
          <a:p>
            <a:endParaRPr lang="en-GB"/>
          </a:p>
        </p:txBody>
      </p:sp>
      <p:sp>
        <p:nvSpPr>
          <p:cNvPr id="21" name="Freeform 21"/>
          <p:cNvSpPr/>
          <p:nvPr/>
        </p:nvSpPr>
        <p:spPr>
          <a:xfrm>
            <a:off x="15612405" y="5101439"/>
            <a:ext cx="1086379" cy="1088671"/>
          </a:xfrm>
          <a:custGeom>
            <a:avLst/>
            <a:gdLst/>
            <a:ahLst/>
            <a:cxnLst/>
            <a:rect l="l" t="t" r="r" b="b"/>
            <a:pathLst>
              <a:path w="1086379" h="1088671">
                <a:moveTo>
                  <a:pt x="0" y="0"/>
                </a:moveTo>
                <a:lnTo>
                  <a:pt x="1086379" y="0"/>
                </a:lnTo>
                <a:lnTo>
                  <a:pt x="1086379" y="1088671"/>
                </a:lnTo>
                <a:lnTo>
                  <a:pt x="0" y="1088671"/>
                </a:lnTo>
                <a:lnTo>
                  <a:pt x="0" y="0"/>
                </a:lnTo>
                <a:close/>
              </a:path>
            </a:pathLst>
          </a:custGeom>
          <a:blipFill>
            <a:blip r:embed="rId10">
              <a:alphaModFix amt="41000"/>
            </a:blip>
            <a:stretch>
              <a:fillRect/>
            </a:stretch>
          </a:blipFill>
        </p:spPr>
        <p:txBody>
          <a:bodyPr/>
          <a:lstStyle/>
          <a:p>
            <a:endParaRPr lang="en-GB"/>
          </a:p>
        </p:txBody>
      </p:sp>
      <p:sp>
        <p:nvSpPr>
          <p:cNvPr id="22" name="Freeform 22"/>
          <p:cNvSpPr/>
          <p:nvPr/>
        </p:nvSpPr>
        <p:spPr>
          <a:xfrm>
            <a:off x="14632527" y="4107775"/>
            <a:ext cx="667846" cy="669255"/>
          </a:xfrm>
          <a:custGeom>
            <a:avLst/>
            <a:gdLst/>
            <a:ahLst/>
            <a:cxnLst/>
            <a:rect l="l" t="t" r="r" b="b"/>
            <a:pathLst>
              <a:path w="667846" h="669255">
                <a:moveTo>
                  <a:pt x="0" y="0"/>
                </a:moveTo>
                <a:lnTo>
                  <a:pt x="667845" y="0"/>
                </a:lnTo>
                <a:lnTo>
                  <a:pt x="667845" y="669255"/>
                </a:lnTo>
                <a:lnTo>
                  <a:pt x="0" y="669255"/>
                </a:lnTo>
                <a:lnTo>
                  <a:pt x="0" y="0"/>
                </a:lnTo>
                <a:close/>
              </a:path>
            </a:pathLst>
          </a:custGeom>
          <a:blipFill>
            <a:blip r:embed="rId10">
              <a:alphaModFix amt="41000"/>
            </a:blip>
            <a:stretch>
              <a:fillRect/>
            </a:stretch>
          </a:blipFill>
          <a:ln cap="sq">
            <a:noFill/>
            <a:prstDash val="solid"/>
            <a:miter/>
          </a:ln>
        </p:spPr>
        <p:txBody>
          <a:bodyPr/>
          <a:lstStyle/>
          <a:p>
            <a:endParaRPr lang="en-GB"/>
          </a:p>
        </p:txBody>
      </p:sp>
      <p:sp>
        <p:nvSpPr>
          <p:cNvPr id="23" name="TextBox 23"/>
          <p:cNvSpPr txBox="1"/>
          <p:nvPr/>
        </p:nvSpPr>
        <p:spPr>
          <a:xfrm>
            <a:off x="6136539" y="6291518"/>
            <a:ext cx="6014923" cy="539224"/>
          </a:xfrm>
          <a:prstGeom prst="rect">
            <a:avLst/>
          </a:prstGeom>
        </p:spPr>
        <p:txBody>
          <a:bodyPr lIns="0" tIns="0" rIns="0" bIns="0" rtlCol="0" anchor="t">
            <a:spAutoFit/>
          </a:bodyPr>
          <a:lstStyle/>
          <a:p>
            <a:pPr algn="ctr">
              <a:lnSpc>
                <a:spcPts val="4404"/>
              </a:lnSpc>
              <a:spcBef>
                <a:spcPct val="0"/>
              </a:spcBef>
            </a:pPr>
            <a:r>
              <a:rPr lang="en-US" sz="3145" u="sng" dirty="0">
                <a:solidFill>
                  <a:srgbClr val="F0F9FA"/>
                </a:solidFill>
                <a:latin typeface="Open Sans"/>
              </a:rPr>
              <a:t>The sea is full of mystery</a:t>
            </a:r>
          </a:p>
        </p:txBody>
      </p:sp>
      <p:sp>
        <p:nvSpPr>
          <p:cNvPr id="24" name="TextBox 24"/>
          <p:cNvSpPr txBox="1"/>
          <p:nvPr/>
        </p:nvSpPr>
        <p:spPr>
          <a:xfrm>
            <a:off x="333239" y="255410"/>
            <a:ext cx="5492993" cy="1765868"/>
          </a:xfrm>
          <a:prstGeom prst="rect">
            <a:avLst/>
          </a:prstGeom>
        </p:spPr>
        <p:txBody>
          <a:bodyPr wrap="square" lIns="0" tIns="0" rIns="0" bIns="0" rtlCol="0" anchor="t">
            <a:spAutoFit/>
          </a:bodyPr>
          <a:lstStyle/>
          <a:p>
            <a:pPr algn="ctr">
              <a:lnSpc>
                <a:spcPts val="3499"/>
              </a:lnSpc>
            </a:pPr>
            <a:r>
              <a:rPr lang="en-US" sz="2499">
                <a:solidFill>
                  <a:srgbClr val="FFFFFF"/>
                </a:solidFill>
                <a:latin typeface="Open Sans"/>
              </a:rPr>
              <a:t>Watch the following </a:t>
            </a:r>
            <a:r>
              <a:rPr lang="en-US" sz="2499" u="sng">
                <a:solidFill>
                  <a:schemeClr val="bg1"/>
                </a:solidFill>
                <a:latin typeface="Open Sans"/>
                <a:hlinkClick r:id="rId11" tooltip="https://www.youtube.com/watch?v=IsMtzIRFvZ0">
                  <a:extLst>
                    <a:ext uri="{A12FA001-AC4F-418D-AE19-62706E023703}">
                      <ahyp:hlinkClr xmlns:ahyp="http://schemas.microsoft.com/office/drawing/2018/hyperlinkcolor" val="tx"/>
                    </a:ext>
                  </a:extLst>
                </a:hlinkClick>
              </a:rPr>
              <a:t>video</a:t>
            </a:r>
            <a:r>
              <a:rPr lang="en-US" sz="2499">
                <a:solidFill>
                  <a:srgbClr val="FFFFFF"/>
                </a:solidFill>
                <a:latin typeface="Open Sans"/>
              </a:rPr>
              <a:t> clip. On your copy of your worksheet, write a word or sentence to explain how they might be feeling.  </a:t>
            </a:r>
          </a:p>
        </p:txBody>
      </p:sp>
      <p:sp>
        <p:nvSpPr>
          <p:cNvPr id="25" name="Date Placeholder 24">
            <a:extLst>
              <a:ext uri="{FF2B5EF4-FFF2-40B4-BE49-F238E27FC236}">
                <a16:creationId xmlns:a16="http://schemas.microsoft.com/office/drawing/2014/main" id="{EA14B21F-3BB4-60B4-121F-EAB5039EBE64}"/>
              </a:ext>
            </a:extLst>
          </p:cNvPr>
          <p:cNvSpPr>
            <a:spLocks noGrp="1"/>
          </p:cNvSpPr>
          <p:nvPr>
            <p:ph type="dt" sz="half" idx="10"/>
          </p:nvPr>
        </p:nvSpPr>
        <p:spPr>
          <a:xfrm>
            <a:off x="8325833" y="1755768"/>
            <a:ext cx="6504792" cy="186141"/>
          </a:xfrm>
        </p:spPr>
        <p:txBody>
          <a:bodyPr/>
          <a:lstStyle/>
          <a:p>
            <a:fld id="{E2DBAA5C-EDA9-4FED-BEE2-BEBEA51851A8}" type="datetime2">
              <a:rPr lang="en-US" sz="3200" u="sng" smtClean="0">
                <a:solidFill>
                  <a:schemeClr val="bg1"/>
                </a:solidFill>
                <a:latin typeface="Open Sans 1"/>
                <a:ea typeface="Open Sans" panose="020B0606030504020204" pitchFamily="34" charset="0"/>
                <a:cs typeface="Open Sans" panose="020B0606030504020204" pitchFamily="34" charset="0"/>
              </a:rPr>
              <a:t>Monday, September 30, 2024</a:t>
            </a:fld>
            <a:endParaRPr lang="en-US" sz="3200" u="sng">
              <a:solidFill>
                <a:schemeClr val="bg1"/>
              </a:solidFill>
              <a:latin typeface="Open Sans 1"/>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1979752" y="5633842"/>
            <a:ext cx="3194556" cy="1417320"/>
          </a:xfrm>
          <a:prstGeom prst="rect">
            <a:avLst/>
          </a:prstGeom>
        </p:spPr>
        <p:txBody>
          <a:bodyPr lIns="0" tIns="0" rIns="0" bIns="0" rtlCol="0" anchor="t">
            <a:spAutoFit/>
          </a:bodyPr>
          <a:lstStyle/>
          <a:p>
            <a:pPr algn="ctr">
              <a:lnSpc>
                <a:spcPts val="3779"/>
              </a:lnSpc>
            </a:pPr>
            <a:r>
              <a:rPr lang="en-US" sz="2700">
                <a:solidFill>
                  <a:srgbClr val="FFFFFF"/>
                </a:solidFill>
                <a:latin typeface="Open Sans"/>
              </a:rPr>
              <a:t>To recognise why oceans may need protecting. </a:t>
            </a:r>
          </a:p>
        </p:txBody>
      </p:sp>
      <p:sp>
        <p:nvSpPr>
          <p:cNvPr id="3" name="Freeform 3"/>
          <p:cNvSpPr/>
          <p:nvPr/>
        </p:nvSpPr>
        <p:spPr>
          <a:xfrm flipH="1">
            <a:off x="15441480" y="6881504"/>
            <a:ext cx="2688525" cy="3963238"/>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3"/>
            <a:stretch>
              <a:fillRect b="-1151"/>
            </a:stretch>
          </a:blipFill>
        </p:spPr>
        <p:txBody>
          <a:bodyPr/>
          <a:lstStyle/>
          <a:p>
            <a:endParaRPr lang="en-GB"/>
          </a:p>
        </p:txBody>
      </p:sp>
      <p:sp>
        <p:nvSpPr>
          <p:cNvPr id="4" name="Freeform 4"/>
          <p:cNvSpPr/>
          <p:nvPr/>
        </p:nvSpPr>
        <p:spPr>
          <a:xfrm>
            <a:off x="1997352" y="1330833"/>
            <a:ext cx="1790851" cy="1867902"/>
          </a:xfrm>
          <a:custGeom>
            <a:avLst/>
            <a:gdLst/>
            <a:ahLst/>
            <a:cxnLst/>
            <a:rect l="l" t="t" r="r" b="b"/>
            <a:pathLst>
              <a:path w="1790851" h="1867902">
                <a:moveTo>
                  <a:pt x="0" y="0"/>
                </a:moveTo>
                <a:lnTo>
                  <a:pt x="1790851" y="0"/>
                </a:lnTo>
                <a:lnTo>
                  <a:pt x="1790851" y="1867902"/>
                </a:lnTo>
                <a:lnTo>
                  <a:pt x="0" y="1867902"/>
                </a:lnTo>
                <a:lnTo>
                  <a:pt x="0" y="0"/>
                </a:lnTo>
                <a:close/>
              </a:path>
            </a:pathLst>
          </a:custGeom>
          <a:blipFill>
            <a:blip r:embed="rId4"/>
            <a:stretch>
              <a:fillRect/>
            </a:stretch>
          </a:blipFill>
        </p:spPr>
        <p:txBody>
          <a:bodyPr/>
          <a:lstStyle/>
          <a:p>
            <a:endParaRPr lang="en-GB"/>
          </a:p>
        </p:txBody>
      </p:sp>
      <p:sp>
        <p:nvSpPr>
          <p:cNvPr id="5" name="Freeform 5"/>
          <p:cNvSpPr/>
          <p:nvPr/>
        </p:nvSpPr>
        <p:spPr>
          <a:xfrm>
            <a:off x="447583" y="7072766"/>
            <a:ext cx="5007607" cy="3023343"/>
          </a:xfrm>
          <a:custGeom>
            <a:avLst/>
            <a:gdLst/>
            <a:ahLst/>
            <a:cxnLst/>
            <a:rect l="l" t="t" r="r" b="b"/>
            <a:pathLst>
              <a:path w="5007607" h="3023343">
                <a:moveTo>
                  <a:pt x="0" y="0"/>
                </a:moveTo>
                <a:lnTo>
                  <a:pt x="5007607" y="0"/>
                </a:lnTo>
                <a:lnTo>
                  <a:pt x="5007607" y="3023343"/>
                </a:lnTo>
                <a:lnTo>
                  <a:pt x="0" y="3023343"/>
                </a:lnTo>
                <a:lnTo>
                  <a:pt x="0" y="0"/>
                </a:lnTo>
                <a:close/>
              </a:path>
            </a:pathLst>
          </a:custGeom>
          <a:blipFill>
            <a:blip r:embed="rId5"/>
            <a:stretch>
              <a:fillRect/>
            </a:stretch>
          </a:blipFill>
        </p:spPr>
        <p:txBody>
          <a:bodyPr/>
          <a:lstStyle/>
          <a:p>
            <a:endParaRPr lang="en-GB"/>
          </a:p>
        </p:txBody>
      </p:sp>
      <p:sp>
        <p:nvSpPr>
          <p:cNvPr id="6" name="Freeform 6"/>
          <p:cNvSpPr/>
          <p:nvPr/>
        </p:nvSpPr>
        <p:spPr>
          <a:xfrm>
            <a:off x="4049802" y="489660"/>
            <a:ext cx="1007106" cy="1050436"/>
          </a:xfrm>
          <a:custGeom>
            <a:avLst/>
            <a:gdLst/>
            <a:ahLst/>
            <a:cxnLst/>
            <a:rect l="l" t="t" r="r" b="b"/>
            <a:pathLst>
              <a:path w="1007106" h="1050436">
                <a:moveTo>
                  <a:pt x="0" y="0"/>
                </a:moveTo>
                <a:lnTo>
                  <a:pt x="1007106" y="0"/>
                </a:lnTo>
                <a:lnTo>
                  <a:pt x="1007106" y="1050436"/>
                </a:lnTo>
                <a:lnTo>
                  <a:pt x="0" y="1050436"/>
                </a:lnTo>
                <a:lnTo>
                  <a:pt x="0" y="0"/>
                </a:lnTo>
                <a:close/>
              </a:path>
            </a:pathLst>
          </a:custGeom>
          <a:blipFill>
            <a:blip r:embed="rId4"/>
            <a:stretch>
              <a:fillRect/>
            </a:stretch>
          </a:blipFill>
        </p:spPr>
        <p:txBody>
          <a:bodyPr/>
          <a:lstStyle/>
          <a:p>
            <a:endParaRPr lang="en-GB"/>
          </a:p>
        </p:txBody>
      </p:sp>
      <p:sp>
        <p:nvSpPr>
          <p:cNvPr id="7" name="Freeform 7"/>
          <p:cNvSpPr/>
          <p:nvPr/>
        </p:nvSpPr>
        <p:spPr>
          <a:xfrm>
            <a:off x="257997" y="1088716"/>
            <a:ext cx="865520" cy="902759"/>
          </a:xfrm>
          <a:custGeom>
            <a:avLst/>
            <a:gdLst/>
            <a:ahLst/>
            <a:cxnLst/>
            <a:rect l="l" t="t" r="r" b="b"/>
            <a:pathLst>
              <a:path w="865520" h="902759">
                <a:moveTo>
                  <a:pt x="0" y="0"/>
                </a:moveTo>
                <a:lnTo>
                  <a:pt x="865521" y="0"/>
                </a:lnTo>
                <a:lnTo>
                  <a:pt x="865521" y="902759"/>
                </a:lnTo>
                <a:lnTo>
                  <a:pt x="0" y="902759"/>
                </a:lnTo>
                <a:lnTo>
                  <a:pt x="0" y="0"/>
                </a:lnTo>
                <a:close/>
              </a:path>
            </a:pathLst>
          </a:custGeom>
          <a:blipFill>
            <a:blip r:embed="rId4"/>
            <a:stretch>
              <a:fillRect/>
            </a:stretch>
          </a:blipFill>
        </p:spPr>
        <p:txBody>
          <a:bodyPr/>
          <a:lstStyle/>
          <a:p>
            <a:endParaRPr lang="en-GB"/>
          </a:p>
        </p:txBody>
      </p:sp>
      <p:sp>
        <p:nvSpPr>
          <p:cNvPr id="8" name="AutoShape 8"/>
          <p:cNvSpPr/>
          <p:nvPr/>
        </p:nvSpPr>
        <p:spPr>
          <a:xfrm flipH="1">
            <a:off x="5431377"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9" name="Group 9"/>
          <p:cNvGrpSpPr/>
          <p:nvPr/>
        </p:nvGrpSpPr>
        <p:grpSpPr>
          <a:xfrm>
            <a:off x="2930224" y="4142494"/>
            <a:ext cx="1235581" cy="12355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dirty="0">
                  <a:solidFill>
                    <a:srgbClr val="FFFFFF"/>
                  </a:solidFill>
                  <a:latin typeface="Open Sans Bold"/>
                </a:rPr>
                <a:t>1</a:t>
              </a:r>
            </a:p>
          </p:txBody>
        </p:sp>
      </p:grpSp>
      <p:sp>
        <p:nvSpPr>
          <p:cNvPr id="12" name="TextBox 12"/>
          <p:cNvSpPr txBox="1"/>
          <p:nvPr/>
        </p:nvSpPr>
        <p:spPr>
          <a:xfrm>
            <a:off x="5056908" y="1656208"/>
            <a:ext cx="9565332" cy="1784642"/>
          </a:xfrm>
          <a:prstGeom prst="rect">
            <a:avLst/>
          </a:prstGeom>
        </p:spPr>
        <p:txBody>
          <a:bodyPr lIns="0" tIns="0" rIns="0" bIns="0" rtlCol="0" anchor="t">
            <a:spAutoFit/>
          </a:bodyPr>
          <a:lstStyle/>
          <a:p>
            <a:pPr algn="ctr">
              <a:lnSpc>
                <a:spcPts val="7158"/>
              </a:lnSpc>
            </a:pPr>
            <a:r>
              <a:rPr lang="en-US" sz="5113" u="sng" dirty="0">
                <a:solidFill>
                  <a:srgbClr val="F0F9FA"/>
                </a:solidFill>
                <a:latin typeface="Open Sans Bold"/>
              </a:rPr>
              <a:t>The sea is full of mystery</a:t>
            </a:r>
          </a:p>
          <a:p>
            <a:pPr marL="0" lvl="0" indent="0" algn="ctr">
              <a:lnSpc>
                <a:spcPts val="7158"/>
              </a:lnSpc>
              <a:spcBef>
                <a:spcPct val="0"/>
              </a:spcBef>
            </a:pPr>
            <a:r>
              <a:rPr lang="en-US" sz="5113" dirty="0">
                <a:solidFill>
                  <a:srgbClr val="F0F9FA"/>
                </a:solidFill>
                <a:latin typeface="Open Sans Bold"/>
              </a:rPr>
              <a:t>Learning Goals</a:t>
            </a:r>
          </a:p>
        </p:txBody>
      </p:sp>
      <p:sp>
        <p:nvSpPr>
          <p:cNvPr id="13" name="TextBox 13"/>
          <p:cNvSpPr txBox="1"/>
          <p:nvPr/>
        </p:nvSpPr>
        <p:spPr>
          <a:xfrm>
            <a:off x="5690018" y="5633842"/>
            <a:ext cx="3194556" cy="1893570"/>
          </a:xfrm>
          <a:prstGeom prst="rect">
            <a:avLst/>
          </a:prstGeom>
        </p:spPr>
        <p:txBody>
          <a:bodyPr lIns="0" tIns="0" rIns="0" bIns="0" rtlCol="0" anchor="t">
            <a:spAutoFit/>
          </a:bodyPr>
          <a:lstStyle/>
          <a:p>
            <a:pPr algn="ctr">
              <a:lnSpc>
                <a:spcPts val="3779"/>
              </a:lnSpc>
            </a:pPr>
            <a:r>
              <a:rPr lang="en-US" sz="2700">
                <a:solidFill>
                  <a:srgbClr val="FFFFFF"/>
                </a:solidFill>
                <a:latin typeface="Open Sans"/>
              </a:rPr>
              <a:t>To look at the ways people can protect ocean environments</a:t>
            </a:r>
            <a:r>
              <a:rPr lang="en-US" sz="2700" u="none" strike="noStrike">
                <a:solidFill>
                  <a:srgbClr val="FFFFFF"/>
                </a:solidFill>
                <a:latin typeface="Open Sans"/>
              </a:rPr>
              <a:t>.</a:t>
            </a:r>
          </a:p>
        </p:txBody>
      </p:sp>
      <p:grpSp>
        <p:nvGrpSpPr>
          <p:cNvPr id="14" name="Group 14"/>
          <p:cNvGrpSpPr/>
          <p:nvPr/>
        </p:nvGrpSpPr>
        <p:grpSpPr>
          <a:xfrm>
            <a:off x="6640490" y="4142494"/>
            <a:ext cx="1235581" cy="123558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dirty="0">
                  <a:solidFill>
                    <a:srgbClr val="FFFFFF"/>
                  </a:solidFill>
                  <a:latin typeface="Open Sans Bold"/>
                </a:rPr>
                <a:t>2</a:t>
              </a:r>
            </a:p>
          </p:txBody>
        </p:sp>
      </p:grpSp>
      <p:sp>
        <p:nvSpPr>
          <p:cNvPr id="17" name="AutoShape 17"/>
          <p:cNvSpPr/>
          <p:nvPr/>
        </p:nvSpPr>
        <p:spPr>
          <a:xfrm>
            <a:off x="9143214"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sp>
        <p:nvSpPr>
          <p:cNvPr id="18" name="TextBox 18"/>
          <p:cNvSpPr txBox="1"/>
          <p:nvPr/>
        </p:nvSpPr>
        <p:spPr>
          <a:xfrm>
            <a:off x="9401855" y="5633842"/>
            <a:ext cx="3194556" cy="2369820"/>
          </a:xfrm>
          <a:prstGeom prst="rect">
            <a:avLst/>
          </a:prstGeom>
        </p:spPr>
        <p:txBody>
          <a:bodyPr lIns="0" tIns="0" rIns="0" bIns="0" rtlCol="0" anchor="t">
            <a:spAutoFit/>
          </a:bodyPr>
          <a:lstStyle/>
          <a:p>
            <a:pPr algn="ctr">
              <a:lnSpc>
                <a:spcPts val="3779"/>
              </a:lnSpc>
            </a:pPr>
            <a:r>
              <a:rPr lang="en-US" sz="2700">
                <a:solidFill>
                  <a:srgbClr val="FFFFFF"/>
                </a:solidFill>
                <a:latin typeface="Open Sans"/>
              </a:rPr>
              <a:t>To discover how vegetation restoration can improve ocean environments.  </a:t>
            </a:r>
          </a:p>
        </p:txBody>
      </p:sp>
      <p:grpSp>
        <p:nvGrpSpPr>
          <p:cNvPr id="19" name="Group 19"/>
          <p:cNvGrpSpPr/>
          <p:nvPr/>
        </p:nvGrpSpPr>
        <p:grpSpPr>
          <a:xfrm>
            <a:off x="10352327" y="4142494"/>
            <a:ext cx="1235581" cy="123558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a:solidFill>
                    <a:srgbClr val="FFFFFF"/>
                  </a:solidFill>
                  <a:latin typeface="Open Sans Bold"/>
                </a:rPr>
                <a:t>3</a:t>
              </a:r>
            </a:p>
          </p:txBody>
        </p:sp>
      </p:grpSp>
      <p:sp>
        <p:nvSpPr>
          <p:cNvPr id="22" name="AutoShape 22"/>
          <p:cNvSpPr/>
          <p:nvPr/>
        </p:nvSpPr>
        <p:spPr>
          <a:xfrm>
            <a:off x="12855051"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sp>
        <p:nvSpPr>
          <p:cNvPr id="23" name="TextBox 23"/>
          <p:cNvSpPr txBox="1"/>
          <p:nvPr/>
        </p:nvSpPr>
        <p:spPr>
          <a:xfrm>
            <a:off x="13113692" y="5633842"/>
            <a:ext cx="3194556" cy="2369820"/>
          </a:xfrm>
          <a:prstGeom prst="rect">
            <a:avLst/>
          </a:prstGeom>
        </p:spPr>
        <p:txBody>
          <a:bodyPr lIns="0" tIns="0" rIns="0" bIns="0" rtlCol="0" anchor="t">
            <a:spAutoFit/>
          </a:bodyPr>
          <a:lstStyle/>
          <a:p>
            <a:pPr algn="ctr">
              <a:lnSpc>
                <a:spcPts val="3779"/>
              </a:lnSpc>
            </a:pPr>
            <a:r>
              <a:rPr lang="en-US" sz="2700">
                <a:solidFill>
                  <a:srgbClr val="FFFFFF"/>
                </a:solidFill>
                <a:latin typeface="Open Sans"/>
              </a:rPr>
              <a:t>To evaluate how improving the ocean can benefit people and the environment.</a:t>
            </a:r>
          </a:p>
        </p:txBody>
      </p:sp>
      <p:grpSp>
        <p:nvGrpSpPr>
          <p:cNvPr id="24" name="Group 24"/>
          <p:cNvGrpSpPr/>
          <p:nvPr/>
        </p:nvGrpSpPr>
        <p:grpSpPr>
          <a:xfrm>
            <a:off x="14064164" y="4142494"/>
            <a:ext cx="1235581" cy="123558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a:solidFill>
                    <a:srgbClr val="FFFFFF"/>
                  </a:solidFill>
                  <a:latin typeface="Open Sans Bold"/>
                </a:rPr>
                <a:t>4</a:t>
              </a:r>
            </a:p>
          </p:txBody>
        </p:sp>
      </p:grpSp>
      <p:sp>
        <p:nvSpPr>
          <p:cNvPr id="27" name="Freeform 27"/>
          <p:cNvSpPr/>
          <p:nvPr/>
        </p:nvSpPr>
        <p:spPr>
          <a:xfrm>
            <a:off x="15475858" y="-1418835"/>
            <a:ext cx="5624284" cy="3395661"/>
          </a:xfrm>
          <a:custGeom>
            <a:avLst/>
            <a:gdLst/>
            <a:ahLst/>
            <a:cxnLst/>
            <a:rect l="l" t="t" r="r" b="b"/>
            <a:pathLst>
              <a:path w="5624284" h="3395661">
                <a:moveTo>
                  <a:pt x="0" y="0"/>
                </a:moveTo>
                <a:lnTo>
                  <a:pt x="5624284" y="0"/>
                </a:lnTo>
                <a:lnTo>
                  <a:pt x="5624284" y="3395661"/>
                </a:lnTo>
                <a:lnTo>
                  <a:pt x="0" y="3395661"/>
                </a:lnTo>
                <a:lnTo>
                  <a:pt x="0" y="0"/>
                </a:lnTo>
                <a:close/>
              </a:path>
            </a:pathLst>
          </a:custGeom>
          <a:blipFill>
            <a:blip r:embed="rId5"/>
            <a:stretch>
              <a:fillRect/>
            </a:stretch>
          </a:blipFill>
        </p:spPr>
        <p:txBody>
          <a:bodyPr/>
          <a:lstStyle/>
          <a:p>
            <a:endParaRPr lang="en-GB"/>
          </a:p>
        </p:txBody>
      </p:sp>
      <p:sp>
        <p:nvSpPr>
          <p:cNvPr id="28" name="TextBox 28"/>
          <p:cNvSpPr txBox="1"/>
          <p:nvPr/>
        </p:nvSpPr>
        <p:spPr>
          <a:xfrm>
            <a:off x="4622453" y="8626474"/>
            <a:ext cx="9143554" cy="1206501"/>
          </a:xfrm>
          <a:prstGeom prst="rect">
            <a:avLst/>
          </a:prstGeom>
        </p:spPr>
        <p:txBody>
          <a:bodyPr lIns="0" tIns="0" rIns="0" bIns="0" rtlCol="0" anchor="t">
            <a:spAutoFit/>
          </a:bodyPr>
          <a:lstStyle/>
          <a:p>
            <a:pPr algn="ctr">
              <a:lnSpc>
                <a:spcPts val="4899"/>
              </a:lnSpc>
            </a:pPr>
            <a:r>
              <a:rPr lang="en-US" sz="3499">
                <a:solidFill>
                  <a:srgbClr val="FFFFFF"/>
                </a:solidFill>
                <a:latin typeface="Open Sans"/>
              </a:rPr>
              <a:t>Key Terms</a:t>
            </a:r>
          </a:p>
          <a:p>
            <a:pPr algn="ctr">
              <a:lnSpc>
                <a:spcPts val="4899"/>
              </a:lnSpc>
            </a:pPr>
            <a:r>
              <a:rPr lang="en-US" sz="3499">
                <a:solidFill>
                  <a:srgbClr val="FFFFFF"/>
                </a:solidFill>
                <a:latin typeface="Open Sans"/>
              </a:rPr>
              <a:t>Restoration ~ Carbon Credits ~ Environment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9FDA"/>
        </a:solidFill>
        <a:effectLst/>
      </p:bgPr>
    </p:bg>
    <p:spTree>
      <p:nvGrpSpPr>
        <p:cNvPr id="1" name=""/>
        <p:cNvGrpSpPr/>
        <p:nvPr/>
      </p:nvGrpSpPr>
      <p:grpSpPr>
        <a:xfrm>
          <a:off x="0" y="0"/>
          <a:ext cx="0" cy="0"/>
          <a:chOff x="0" y="0"/>
          <a:chExt cx="0" cy="0"/>
        </a:xfrm>
      </p:grpSpPr>
      <p:pic>
        <p:nvPicPr>
          <p:cNvPr id="20" name="Picture 19" descr="A sea creature in the water&#10;&#10;Description automatically generated">
            <a:extLst>
              <a:ext uri="{FF2B5EF4-FFF2-40B4-BE49-F238E27FC236}">
                <a16:creationId xmlns:a16="http://schemas.microsoft.com/office/drawing/2014/main" id="{16116CB3-A3D4-2C2F-284A-DE85489B5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 y="3136218"/>
            <a:ext cx="18250469" cy="7148898"/>
          </a:xfrm>
          <a:prstGeom prst="rect">
            <a:avLst/>
          </a:prstGeom>
        </p:spPr>
      </p:pic>
      <p:sp>
        <p:nvSpPr>
          <p:cNvPr id="3" name="Freeform 3"/>
          <p:cNvSpPr/>
          <p:nvPr/>
        </p:nvSpPr>
        <p:spPr>
          <a:xfrm>
            <a:off x="9584017" y="7150782"/>
            <a:ext cx="8703983" cy="3136218"/>
          </a:xfrm>
          <a:custGeom>
            <a:avLst/>
            <a:gdLst/>
            <a:ahLst/>
            <a:cxnLst/>
            <a:rect l="l" t="t" r="r" b="b"/>
            <a:pathLst>
              <a:path w="8703983" h="3136218">
                <a:moveTo>
                  <a:pt x="0" y="0"/>
                </a:moveTo>
                <a:lnTo>
                  <a:pt x="8703983" y="0"/>
                </a:lnTo>
                <a:lnTo>
                  <a:pt x="8703983" y="3136218"/>
                </a:lnTo>
                <a:lnTo>
                  <a:pt x="0" y="31362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925530" y="7441269"/>
            <a:ext cx="2445756" cy="3410921"/>
          </a:xfrm>
          <a:custGeom>
            <a:avLst/>
            <a:gdLst/>
            <a:ahLst/>
            <a:cxnLst/>
            <a:rect l="l" t="t" r="r" b="b"/>
            <a:pathLst>
              <a:path w="2445756" h="3410921">
                <a:moveTo>
                  <a:pt x="0" y="0"/>
                </a:moveTo>
                <a:lnTo>
                  <a:pt x="2445756" y="0"/>
                </a:lnTo>
                <a:lnTo>
                  <a:pt x="2445756" y="3410921"/>
                </a:lnTo>
                <a:lnTo>
                  <a:pt x="0" y="3410921"/>
                </a:lnTo>
                <a:lnTo>
                  <a:pt x="0" y="0"/>
                </a:lnTo>
                <a:close/>
              </a:path>
            </a:pathLst>
          </a:custGeom>
          <a:blipFill>
            <a:blip r:embed="rId6"/>
            <a:stretch>
              <a:fillRect/>
            </a:stretch>
          </a:blipFill>
        </p:spPr>
        <p:txBody>
          <a:bodyPr/>
          <a:lstStyle/>
          <a:p>
            <a:endParaRPr lang="en-GB"/>
          </a:p>
        </p:txBody>
      </p:sp>
      <p:sp>
        <p:nvSpPr>
          <p:cNvPr id="5" name="Freeform 5"/>
          <p:cNvSpPr/>
          <p:nvPr/>
        </p:nvSpPr>
        <p:spPr>
          <a:xfrm flipH="1">
            <a:off x="15258854" y="5857366"/>
            <a:ext cx="3377542" cy="4710414"/>
          </a:xfrm>
          <a:custGeom>
            <a:avLst/>
            <a:gdLst/>
            <a:ahLst/>
            <a:cxnLst/>
            <a:rect l="l" t="t" r="r" b="b"/>
            <a:pathLst>
              <a:path w="3377542" h="4710414">
                <a:moveTo>
                  <a:pt x="3377541" y="0"/>
                </a:moveTo>
                <a:lnTo>
                  <a:pt x="0" y="0"/>
                </a:lnTo>
                <a:lnTo>
                  <a:pt x="0" y="4710415"/>
                </a:lnTo>
                <a:lnTo>
                  <a:pt x="3377541" y="4710415"/>
                </a:lnTo>
                <a:lnTo>
                  <a:pt x="3377541" y="0"/>
                </a:lnTo>
                <a:close/>
              </a:path>
            </a:pathLst>
          </a:custGeom>
          <a:blipFill>
            <a:blip r:embed="rId6"/>
            <a:stretch>
              <a:fillRect/>
            </a:stretch>
          </a:blipFill>
        </p:spPr>
        <p:txBody>
          <a:bodyPr/>
          <a:lstStyle/>
          <a:p>
            <a:endParaRPr lang="en-GB"/>
          </a:p>
        </p:txBody>
      </p:sp>
      <p:sp>
        <p:nvSpPr>
          <p:cNvPr id="6" name="Freeform 6"/>
          <p:cNvSpPr/>
          <p:nvPr/>
        </p:nvSpPr>
        <p:spPr>
          <a:xfrm>
            <a:off x="3861818" y="8520784"/>
            <a:ext cx="1399030" cy="1401981"/>
          </a:xfrm>
          <a:custGeom>
            <a:avLst/>
            <a:gdLst/>
            <a:ahLst/>
            <a:cxnLst/>
            <a:rect l="l" t="t" r="r" b="b"/>
            <a:pathLst>
              <a:path w="1399030" h="1401981">
                <a:moveTo>
                  <a:pt x="0" y="0"/>
                </a:moveTo>
                <a:lnTo>
                  <a:pt x="1399030" y="0"/>
                </a:lnTo>
                <a:lnTo>
                  <a:pt x="1399030" y="1401981"/>
                </a:lnTo>
                <a:lnTo>
                  <a:pt x="0" y="1401981"/>
                </a:lnTo>
                <a:lnTo>
                  <a:pt x="0" y="0"/>
                </a:lnTo>
                <a:close/>
              </a:path>
            </a:pathLst>
          </a:custGeom>
          <a:blipFill>
            <a:blip r:embed="rId7"/>
            <a:stretch>
              <a:fillRect/>
            </a:stretch>
          </a:blipFill>
        </p:spPr>
        <p:txBody>
          <a:bodyPr/>
          <a:lstStyle/>
          <a:p>
            <a:endParaRPr lang="en-GB"/>
          </a:p>
        </p:txBody>
      </p:sp>
      <p:grpSp>
        <p:nvGrpSpPr>
          <p:cNvPr id="7" name="Group 7"/>
          <p:cNvGrpSpPr/>
          <p:nvPr/>
        </p:nvGrpSpPr>
        <p:grpSpPr>
          <a:xfrm>
            <a:off x="2213762" y="206680"/>
            <a:ext cx="13922381" cy="5827134"/>
            <a:chOff x="0" y="0"/>
            <a:chExt cx="3666800" cy="1534718"/>
          </a:xfrm>
        </p:grpSpPr>
        <p:sp>
          <p:nvSpPr>
            <p:cNvPr id="8" name="Freeform 8"/>
            <p:cNvSpPr/>
            <p:nvPr/>
          </p:nvSpPr>
          <p:spPr>
            <a:xfrm>
              <a:off x="0" y="0"/>
              <a:ext cx="3666800" cy="1534718"/>
            </a:xfrm>
            <a:custGeom>
              <a:avLst/>
              <a:gdLst/>
              <a:ahLst/>
              <a:cxnLst/>
              <a:rect l="l" t="t" r="r" b="b"/>
              <a:pathLst>
                <a:path w="3666800" h="1534718">
                  <a:moveTo>
                    <a:pt x="10009" y="0"/>
                  </a:moveTo>
                  <a:lnTo>
                    <a:pt x="3656790" y="0"/>
                  </a:lnTo>
                  <a:cubicBezTo>
                    <a:pt x="3662318" y="0"/>
                    <a:pt x="3666800" y="4481"/>
                    <a:pt x="3666800" y="10009"/>
                  </a:cubicBezTo>
                  <a:lnTo>
                    <a:pt x="3666800" y="1524709"/>
                  </a:lnTo>
                  <a:cubicBezTo>
                    <a:pt x="3666800" y="1527364"/>
                    <a:pt x="3665745" y="1529910"/>
                    <a:pt x="3663868" y="1531787"/>
                  </a:cubicBezTo>
                  <a:cubicBezTo>
                    <a:pt x="3661991" y="1533664"/>
                    <a:pt x="3659445" y="1534718"/>
                    <a:pt x="3656790" y="1534718"/>
                  </a:cubicBezTo>
                  <a:lnTo>
                    <a:pt x="10009" y="1534718"/>
                  </a:lnTo>
                  <a:cubicBezTo>
                    <a:pt x="7355" y="1534718"/>
                    <a:pt x="4809" y="1533664"/>
                    <a:pt x="2932" y="1531787"/>
                  </a:cubicBezTo>
                  <a:cubicBezTo>
                    <a:pt x="1055" y="1529910"/>
                    <a:pt x="0" y="1527364"/>
                    <a:pt x="0" y="1524709"/>
                  </a:cubicBezTo>
                  <a:lnTo>
                    <a:pt x="0" y="10009"/>
                  </a:lnTo>
                  <a:cubicBezTo>
                    <a:pt x="0" y="7355"/>
                    <a:pt x="1055" y="4809"/>
                    <a:pt x="2932" y="2932"/>
                  </a:cubicBezTo>
                  <a:cubicBezTo>
                    <a:pt x="4809" y="1055"/>
                    <a:pt x="7355" y="0"/>
                    <a:pt x="10009" y="0"/>
                  </a:cubicBezTo>
                  <a:close/>
                </a:path>
              </a:pathLst>
            </a:custGeom>
            <a:solidFill>
              <a:srgbClr val="032D59">
                <a:alpha val="92941"/>
              </a:srgbClr>
            </a:solidFill>
          </p:spPr>
          <p:txBody>
            <a:bodyPr/>
            <a:lstStyle/>
            <a:p>
              <a:endParaRPr lang="en-GB"/>
            </a:p>
          </p:txBody>
        </p:sp>
        <p:sp>
          <p:nvSpPr>
            <p:cNvPr id="9" name="TextBox 9"/>
            <p:cNvSpPr txBox="1"/>
            <p:nvPr/>
          </p:nvSpPr>
          <p:spPr>
            <a:xfrm>
              <a:off x="0" y="-38100"/>
              <a:ext cx="3666800" cy="1572818"/>
            </a:xfrm>
            <a:prstGeom prst="rect">
              <a:avLst/>
            </a:prstGeom>
          </p:spPr>
          <p:txBody>
            <a:bodyPr lIns="50800" tIns="50800" rIns="50800" bIns="50800" rtlCol="0" anchor="ctr"/>
            <a:lstStyle/>
            <a:p>
              <a:pPr algn="ctr">
                <a:lnSpc>
                  <a:spcPts val="3145"/>
                </a:lnSpc>
              </a:pPr>
              <a:endParaRPr/>
            </a:p>
          </p:txBody>
        </p:sp>
      </p:grpSp>
      <p:sp>
        <p:nvSpPr>
          <p:cNvPr id="10" name="TextBox 10"/>
          <p:cNvSpPr txBox="1"/>
          <p:nvPr/>
        </p:nvSpPr>
        <p:spPr>
          <a:xfrm>
            <a:off x="2689641" y="2838734"/>
            <a:ext cx="12964790" cy="2783519"/>
          </a:xfrm>
          <a:prstGeom prst="rect">
            <a:avLst/>
          </a:prstGeom>
        </p:spPr>
        <p:txBody>
          <a:bodyPr lIns="0" tIns="0" rIns="0" bIns="0" rtlCol="0" anchor="t">
            <a:spAutoFit/>
          </a:bodyPr>
          <a:lstStyle/>
          <a:p>
            <a:pPr marL="673712" lvl="1" indent="-336856" algn="ctr">
              <a:lnSpc>
                <a:spcPts val="4368"/>
              </a:lnSpc>
              <a:buAutoNum type="arabicPeriod"/>
            </a:pPr>
            <a:r>
              <a:rPr lang="en-US" sz="3120" dirty="0">
                <a:solidFill>
                  <a:srgbClr val="FFFFFF"/>
                </a:solidFill>
                <a:latin typeface="Open Sans"/>
              </a:rPr>
              <a:t>Work in pairs to solve the mystery of how and why the seagrass has disappeared. </a:t>
            </a:r>
          </a:p>
          <a:p>
            <a:pPr marL="673712" lvl="1" indent="-336856" algn="ctr">
              <a:lnSpc>
                <a:spcPts val="4368"/>
              </a:lnSpc>
              <a:buAutoNum type="arabicPeriod"/>
            </a:pPr>
            <a:r>
              <a:rPr lang="en-US" sz="3120" dirty="0">
                <a:solidFill>
                  <a:srgbClr val="FFFFFF"/>
                </a:solidFill>
                <a:latin typeface="Open Sans"/>
              </a:rPr>
              <a:t>Use the same cards to help explain as a think, pair, share task to explain why seagrass is important and why we should work to restore it.</a:t>
            </a:r>
          </a:p>
        </p:txBody>
      </p:sp>
      <p:sp>
        <p:nvSpPr>
          <p:cNvPr id="11" name="TextBox 11"/>
          <p:cNvSpPr txBox="1"/>
          <p:nvPr/>
        </p:nvSpPr>
        <p:spPr>
          <a:xfrm>
            <a:off x="2743681" y="206680"/>
            <a:ext cx="12827473" cy="2343715"/>
          </a:xfrm>
          <a:prstGeom prst="rect">
            <a:avLst/>
          </a:prstGeom>
        </p:spPr>
        <p:txBody>
          <a:bodyPr lIns="0" tIns="0" rIns="0" bIns="0" rtlCol="0" anchor="t">
            <a:spAutoFit/>
          </a:bodyPr>
          <a:lstStyle/>
          <a:p>
            <a:pPr algn="ctr">
              <a:lnSpc>
                <a:spcPts val="9418"/>
              </a:lnSpc>
            </a:pPr>
            <a:r>
              <a:rPr lang="en-US" sz="6727" dirty="0">
                <a:solidFill>
                  <a:srgbClr val="F0F9FA"/>
                </a:solidFill>
                <a:latin typeface="Open Sans Bold"/>
              </a:rPr>
              <a:t>Oh No! </a:t>
            </a:r>
          </a:p>
          <a:p>
            <a:pPr marL="0" lvl="0" indent="0" algn="ctr">
              <a:lnSpc>
                <a:spcPts val="9418"/>
              </a:lnSpc>
              <a:spcBef>
                <a:spcPct val="0"/>
              </a:spcBef>
            </a:pPr>
            <a:r>
              <a:rPr lang="en-US" sz="6727" dirty="0">
                <a:solidFill>
                  <a:srgbClr val="F0F9FA"/>
                </a:solidFill>
                <a:latin typeface="Open Sans Bold"/>
              </a:rPr>
              <a:t>All the seagrass has gone.</a:t>
            </a:r>
          </a:p>
        </p:txBody>
      </p:sp>
      <p:grpSp>
        <p:nvGrpSpPr>
          <p:cNvPr id="12" name="Group 12"/>
          <p:cNvGrpSpPr/>
          <p:nvPr/>
        </p:nvGrpSpPr>
        <p:grpSpPr>
          <a:xfrm>
            <a:off x="119411" y="8304330"/>
            <a:ext cx="2063399" cy="1834890"/>
            <a:chOff x="0" y="0"/>
            <a:chExt cx="2751198" cy="2446520"/>
          </a:xfrm>
        </p:grpSpPr>
        <p:sp>
          <p:nvSpPr>
            <p:cNvPr id="13" name="Freeform 13"/>
            <p:cNvSpPr/>
            <p:nvPr/>
          </p:nvSpPr>
          <p:spPr>
            <a:xfrm>
              <a:off x="0" y="1163777"/>
              <a:ext cx="1229830" cy="1282744"/>
            </a:xfrm>
            <a:custGeom>
              <a:avLst/>
              <a:gdLst/>
              <a:ahLst/>
              <a:cxnLst/>
              <a:rect l="l" t="t" r="r" b="b"/>
              <a:pathLst>
                <a:path w="1229830" h="1282744">
                  <a:moveTo>
                    <a:pt x="0" y="0"/>
                  </a:moveTo>
                  <a:lnTo>
                    <a:pt x="1229830" y="0"/>
                  </a:lnTo>
                  <a:lnTo>
                    <a:pt x="1229830" y="1282743"/>
                  </a:lnTo>
                  <a:lnTo>
                    <a:pt x="0" y="1282743"/>
                  </a:lnTo>
                  <a:lnTo>
                    <a:pt x="0" y="0"/>
                  </a:lnTo>
                  <a:close/>
                </a:path>
              </a:pathLst>
            </a:custGeom>
            <a:blipFill>
              <a:blip r:embed="rId8"/>
              <a:stretch>
                <a:fillRect/>
              </a:stretch>
            </a:blipFill>
          </p:spPr>
          <p:txBody>
            <a:bodyPr/>
            <a:lstStyle/>
            <a:p>
              <a:endParaRPr lang="en-GB"/>
            </a:p>
          </p:txBody>
        </p:sp>
        <p:sp>
          <p:nvSpPr>
            <p:cNvPr id="14" name="Freeform 14"/>
            <p:cNvSpPr/>
            <p:nvPr/>
          </p:nvSpPr>
          <p:spPr>
            <a:xfrm>
              <a:off x="1621141" y="0"/>
              <a:ext cx="809733" cy="844572"/>
            </a:xfrm>
            <a:custGeom>
              <a:avLst/>
              <a:gdLst/>
              <a:ahLst/>
              <a:cxnLst/>
              <a:rect l="l" t="t" r="r" b="b"/>
              <a:pathLst>
                <a:path w="809733" h="844572">
                  <a:moveTo>
                    <a:pt x="0" y="0"/>
                  </a:moveTo>
                  <a:lnTo>
                    <a:pt x="809733" y="0"/>
                  </a:lnTo>
                  <a:lnTo>
                    <a:pt x="809733" y="844572"/>
                  </a:lnTo>
                  <a:lnTo>
                    <a:pt x="0" y="844572"/>
                  </a:lnTo>
                  <a:lnTo>
                    <a:pt x="0" y="0"/>
                  </a:lnTo>
                  <a:close/>
                </a:path>
              </a:pathLst>
            </a:custGeom>
            <a:blipFill>
              <a:blip r:embed="rId8"/>
              <a:stretch>
                <a:fillRect/>
              </a:stretch>
            </a:blipFill>
          </p:spPr>
          <p:txBody>
            <a:bodyPr/>
            <a:lstStyle/>
            <a:p>
              <a:endParaRPr lang="en-GB"/>
            </a:p>
          </p:txBody>
        </p:sp>
        <p:sp>
          <p:nvSpPr>
            <p:cNvPr id="15" name="Freeform 15"/>
            <p:cNvSpPr/>
            <p:nvPr/>
          </p:nvSpPr>
          <p:spPr>
            <a:xfrm>
              <a:off x="2110551" y="1060285"/>
              <a:ext cx="640647" cy="668211"/>
            </a:xfrm>
            <a:custGeom>
              <a:avLst/>
              <a:gdLst/>
              <a:ahLst/>
              <a:cxnLst/>
              <a:rect l="l" t="t" r="r" b="b"/>
              <a:pathLst>
                <a:path w="640647" h="668211">
                  <a:moveTo>
                    <a:pt x="0" y="0"/>
                  </a:moveTo>
                  <a:lnTo>
                    <a:pt x="640647" y="0"/>
                  </a:lnTo>
                  <a:lnTo>
                    <a:pt x="640647" y="668211"/>
                  </a:lnTo>
                  <a:lnTo>
                    <a:pt x="0" y="668211"/>
                  </a:lnTo>
                  <a:lnTo>
                    <a:pt x="0" y="0"/>
                  </a:lnTo>
                  <a:close/>
                </a:path>
              </a:pathLst>
            </a:custGeom>
            <a:blipFill>
              <a:blip r:embed="rId8"/>
              <a:stretch>
                <a:fillRect/>
              </a:stretch>
            </a:blipFill>
          </p:spPr>
          <p:txBody>
            <a:bodyPr/>
            <a:lstStyle/>
            <a:p>
              <a:endParaRPr lang="en-GB"/>
            </a:p>
          </p:txBody>
        </p:sp>
      </p:grpSp>
      <p:grpSp>
        <p:nvGrpSpPr>
          <p:cNvPr id="16" name="Group 7">
            <a:extLst>
              <a:ext uri="{FF2B5EF4-FFF2-40B4-BE49-F238E27FC236}">
                <a16:creationId xmlns:a16="http://schemas.microsoft.com/office/drawing/2014/main" id="{48B1687E-B18C-98FB-D181-C378890E7E7F}"/>
              </a:ext>
            </a:extLst>
          </p:cNvPr>
          <p:cNvGrpSpPr/>
          <p:nvPr/>
        </p:nvGrpSpPr>
        <p:grpSpPr>
          <a:xfrm>
            <a:off x="13459207" y="-1722883"/>
            <a:ext cx="4791262" cy="1722883"/>
            <a:chOff x="0" y="0"/>
            <a:chExt cx="3666800" cy="1534718"/>
          </a:xfrm>
        </p:grpSpPr>
        <p:sp>
          <p:nvSpPr>
            <p:cNvPr id="17" name="Freeform 8">
              <a:extLst>
                <a:ext uri="{FF2B5EF4-FFF2-40B4-BE49-F238E27FC236}">
                  <a16:creationId xmlns:a16="http://schemas.microsoft.com/office/drawing/2014/main" id="{48232B9D-BCCD-20C7-CA82-22ED2D75E145}"/>
                </a:ext>
              </a:extLst>
            </p:cNvPr>
            <p:cNvSpPr/>
            <p:nvPr/>
          </p:nvSpPr>
          <p:spPr>
            <a:xfrm>
              <a:off x="0" y="0"/>
              <a:ext cx="3666800" cy="1534718"/>
            </a:xfrm>
            <a:custGeom>
              <a:avLst/>
              <a:gdLst/>
              <a:ahLst/>
              <a:cxnLst/>
              <a:rect l="l" t="t" r="r" b="b"/>
              <a:pathLst>
                <a:path w="3666800" h="1534718">
                  <a:moveTo>
                    <a:pt x="10009" y="0"/>
                  </a:moveTo>
                  <a:lnTo>
                    <a:pt x="3656790" y="0"/>
                  </a:lnTo>
                  <a:cubicBezTo>
                    <a:pt x="3662318" y="0"/>
                    <a:pt x="3666800" y="4481"/>
                    <a:pt x="3666800" y="10009"/>
                  </a:cubicBezTo>
                  <a:lnTo>
                    <a:pt x="3666800" y="1524709"/>
                  </a:lnTo>
                  <a:cubicBezTo>
                    <a:pt x="3666800" y="1527364"/>
                    <a:pt x="3665745" y="1529910"/>
                    <a:pt x="3663868" y="1531787"/>
                  </a:cubicBezTo>
                  <a:cubicBezTo>
                    <a:pt x="3661991" y="1533664"/>
                    <a:pt x="3659445" y="1534718"/>
                    <a:pt x="3656790" y="1534718"/>
                  </a:cubicBezTo>
                  <a:lnTo>
                    <a:pt x="10009" y="1534718"/>
                  </a:lnTo>
                  <a:cubicBezTo>
                    <a:pt x="7355" y="1534718"/>
                    <a:pt x="4809" y="1533664"/>
                    <a:pt x="2932" y="1531787"/>
                  </a:cubicBezTo>
                  <a:cubicBezTo>
                    <a:pt x="1055" y="1529910"/>
                    <a:pt x="0" y="1527364"/>
                    <a:pt x="0" y="1524709"/>
                  </a:cubicBezTo>
                  <a:lnTo>
                    <a:pt x="0" y="10009"/>
                  </a:lnTo>
                  <a:cubicBezTo>
                    <a:pt x="0" y="7355"/>
                    <a:pt x="1055" y="4809"/>
                    <a:pt x="2932" y="2932"/>
                  </a:cubicBezTo>
                  <a:cubicBezTo>
                    <a:pt x="4809" y="1055"/>
                    <a:pt x="7355" y="0"/>
                    <a:pt x="10009" y="0"/>
                  </a:cubicBezTo>
                  <a:close/>
                </a:path>
              </a:pathLst>
            </a:custGeom>
            <a:solidFill>
              <a:srgbClr val="032D59">
                <a:alpha val="92941"/>
              </a:srgbClr>
            </a:solidFill>
          </p:spPr>
          <p:txBody>
            <a:bodyPr/>
            <a:lstStyle/>
            <a:p>
              <a:endParaRPr lang="en-GB"/>
            </a:p>
          </p:txBody>
        </p:sp>
        <p:sp>
          <p:nvSpPr>
            <p:cNvPr id="18" name="TextBox 9">
              <a:extLst>
                <a:ext uri="{FF2B5EF4-FFF2-40B4-BE49-F238E27FC236}">
                  <a16:creationId xmlns:a16="http://schemas.microsoft.com/office/drawing/2014/main" id="{A9F9CAFF-291B-C68A-CFBE-C67E026342C7}"/>
                </a:ext>
              </a:extLst>
            </p:cNvPr>
            <p:cNvSpPr txBox="1"/>
            <p:nvPr/>
          </p:nvSpPr>
          <p:spPr>
            <a:xfrm>
              <a:off x="0" y="-38100"/>
              <a:ext cx="3666800" cy="1572818"/>
            </a:xfrm>
            <a:prstGeom prst="rect">
              <a:avLst/>
            </a:prstGeom>
          </p:spPr>
          <p:txBody>
            <a:bodyPr lIns="50800" tIns="50800" rIns="50800" bIns="50800" rtlCol="0" anchor="ctr"/>
            <a:lstStyle/>
            <a:p>
              <a:pPr algn="ctr">
                <a:lnSpc>
                  <a:spcPts val="3145"/>
                </a:lnSpc>
              </a:pPr>
              <a:endParaRPr/>
            </a:p>
          </p:txBody>
        </p:sp>
      </p:grpSp>
      <p:sp>
        <p:nvSpPr>
          <p:cNvPr id="21" name="TextBox 10">
            <a:extLst>
              <a:ext uri="{FF2B5EF4-FFF2-40B4-BE49-F238E27FC236}">
                <a16:creationId xmlns:a16="http://schemas.microsoft.com/office/drawing/2014/main" id="{34280E40-29D8-74C7-F669-E010AD4F2E0F}"/>
              </a:ext>
            </a:extLst>
          </p:cNvPr>
          <p:cNvSpPr txBox="1"/>
          <p:nvPr/>
        </p:nvSpPr>
        <p:spPr>
          <a:xfrm>
            <a:off x="13258800" y="-1516203"/>
            <a:ext cx="4791262" cy="1107996"/>
          </a:xfrm>
          <a:prstGeom prst="rect">
            <a:avLst/>
          </a:prstGeom>
        </p:spPr>
        <p:txBody>
          <a:bodyPr wrap="square" lIns="0" tIns="0" rIns="0" bIns="0" rtlCol="0" anchor="t">
            <a:spAutoFit/>
          </a:bodyPr>
          <a:lstStyle/>
          <a:p>
            <a:pPr marL="336856" lvl="1" algn="ctr"/>
            <a:r>
              <a:rPr lang="en-US">
                <a:solidFill>
                  <a:srgbClr val="FFFFFF"/>
                </a:solidFill>
                <a:latin typeface="Open Sans"/>
              </a:rPr>
              <a:t>Challenge: </a:t>
            </a:r>
          </a:p>
          <a:p>
            <a:pPr marL="336856" lvl="1" algn="ctr"/>
            <a:endParaRPr lang="en-US">
              <a:solidFill>
                <a:srgbClr val="FFFFFF"/>
              </a:solidFill>
              <a:latin typeface="Open Sans"/>
            </a:endParaRPr>
          </a:p>
          <a:p>
            <a:pPr marL="336856" lvl="1" algn="ctr"/>
            <a:r>
              <a:rPr lang="en-US">
                <a:solidFill>
                  <a:srgbClr val="FFFFFF"/>
                </a:solidFill>
                <a:latin typeface="Open Sans"/>
              </a:rPr>
              <a:t>Can you classify your cards into at least three different categories? </a:t>
            </a:r>
          </a:p>
        </p:txBody>
      </p:sp>
      <p:sp>
        <p:nvSpPr>
          <p:cNvPr id="22" name="TextBox 21">
            <a:extLst>
              <a:ext uri="{FF2B5EF4-FFF2-40B4-BE49-F238E27FC236}">
                <a16:creationId xmlns:a16="http://schemas.microsoft.com/office/drawing/2014/main" id="{413B39EC-2BF5-78A8-81DD-961909F1E42F}"/>
              </a:ext>
            </a:extLst>
          </p:cNvPr>
          <p:cNvSpPr txBox="1"/>
          <p:nvPr/>
        </p:nvSpPr>
        <p:spPr>
          <a:xfrm>
            <a:off x="1041784" y="9898186"/>
            <a:ext cx="2092239" cy="246221"/>
          </a:xfrm>
          <a:prstGeom prst="rect">
            <a:avLst/>
          </a:prstGeom>
          <a:noFill/>
        </p:spPr>
        <p:txBody>
          <a:bodyPr wrap="none" rtlCol="0">
            <a:spAutoFit/>
          </a:bodyPr>
          <a:lstStyle/>
          <a:p>
            <a:r>
              <a:rPr lang="en-GB" sz="1000" i="1" dirty="0">
                <a:solidFill>
                  <a:schemeClr val="bg1"/>
                </a:solidFill>
              </a:rPr>
              <a:t>Image credit: Pawel </a:t>
            </a:r>
            <a:r>
              <a:rPr lang="en-GB" sz="1000" i="1" dirty="0" err="1">
                <a:solidFill>
                  <a:schemeClr val="bg1"/>
                </a:solidFill>
              </a:rPr>
              <a:t>Kalisinski</a:t>
            </a:r>
            <a:r>
              <a:rPr lang="en-GB" sz="1000" i="1" dirty="0">
                <a:solidFill>
                  <a:schemeClr val="bg1"/>
                </a:solidFill>
              </a:rPr>
              <a:t>, Pexels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3045874" y="2590367"/>
            <a:ext cx="12196252" cy="2934103"/>
            <a:chOff x="0" y="0"/>
            <a:chExt cx="3212182" cy="772768"/>
          </a:xfrm>
        </p:grpSpPr>
        <p:sp>
          <p:nvSpPr>
            <p:cNvPr id="3" name="Freeform 3"/>
            <p:cNvSpPr/>
            <p:nvPr/>
          </p:nvSpPr>
          <p:spPr>
            <a:xfrm>
              <a:off x="0" y="0"/>
              <a:ext cx="3212182" cy="772768"/>
            </a:xfrm>
            <a:custGeom>
              <a:avLst/>
              <a:gdLst/>
              <a:ahLst/>
              <a:cxnLst/>
              <a:rect l="l" t="t" r="r" b="b"/>
              <a:pathLst>
                <a:path w="3212182" h="772768">
                  <a:moveTo>
                    <a:pt x="5713" y="0"/>
                  </a:moveTo>
                  <a:lnTo>
                    <a:pt x="3206469" y="0"/>
                  </a:lnTo>
                  <a:cubicBezTo>
                    <a:pt x="3207984" y="0"/>
                    <a:pt x="3209437" y="602"/>
                    <a:pt x="3210508" y="1673"/>
                  </a:cubicBezTo>
                  <a:cubicBezTo>
                    <a:pt x="3211580" y="2745"/>
                    <a:pt x="3212182" y="4198"/>
                    <a:pt x="3212182" y="5713"/>
                  </a:cubicBezTo>
                  <a:lnTo>
                    <a:pt x="3212182" y="767055"/>
                  </a:lnTo>
                  <a:cubicBezTo>
                    <a:pt x="3212182" y="770210"/>
                    <a:pt x="3209624" y="772768"/>
                    <a:pt x="3206469" y="772768"/>
                  </a:cubicBezTo>
                  <a:lnTo>
                    <a:pt x="5713" y="772768"/>
                  </a:lnTo>
                  <a:cubicBezTo>
                    <a:pt x="4198" y="772768"/>
                    <a:pt x="2745" y="772166"/>
                    <a:pt x="1673" y="771095"/>
                  </a:cubicBezTo>
                  <a:cubicBezTo>
                    <a:pt x="602" y="770023"/>
                    <a:pt x="0" y="768570"/>
                    <a:pt x="0" y="767055"/>
                  </a:cubicBezTo>
                  <a:lnTo>
                    <a:pt x="0" y="5713"/>
                  </a:lnTo>
                  <a:cubicBezTo>
                    <a:pt x="0" y="2558"/>
                    <a:pt x="2558" y="0"/>
                    <a:pt x="5713" y="0"/>
                  </a:cubicBezTo>
                  <a:close/>
                </a:path>
              </a:pathLst>
            </a:custGeom>
            <a:solidFill>
              <a:srgbClr val="000000">
                <a:alpha val="0"/>
              </a:srgbClr>
            </a:solidFill>
            <a:ln w="66675" cap="sq">
              <a:solidFill>
                <a:srgbClr val="FFFFFF"/>
              </a:solidFill>
              <a:prstDash val="solid"/>
              <a:miter/>
            </a:ln>
          </p:spPr>
          <p:txBody>
            <a:bodyPr/>
            <a:lstStyle/>
            <a:p>
              <a:endParaRPr lang="en-GB"/>
            </a:p>
          </p:txBody>
        </p:sp>
        <p:sp>
          <p:nvSpPr>
            <p:cNvPr id="4" name="TextBox 4"/>
            <p:cNvSpPr txBox="1"/>
            <p:nvPr/>
          </p:nvSpPr>
          <p:spPr>
            <a:xfrm>
              <a:off x="0" y="-47625"/>
              <a:ext cx="3212182" cy="820393"/>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5143325" y="3462390"/>
            <a:ext cx="3144675" cy="4381283"/>
          </a:xfrm>
          <a:custGeom>
            <a:avLst/>
            <a:gdLst/>
            <a:ahLst/>
            <a:cxnLst/>
            <a:rect l="l" t="t" r="r" b="b"/>
            <a:pathLst>
              <a:path w="3144675" h="4381283">
                <a:moveTo>
                  <a:pt x="0" y="0"/>
                </a:moveTo>
                <a:lnTo>
                  <a:pt x="3144675" y="0"/>
                </a:lnTo>
                <a:lnTo>
                  <a:pt x="3144675" y="4381283"/>
                </a:lnTo>
                <a:lnTo>
                  <a:pt x="0" y="4381283"/>
                </a:lnTo>
                <a:lnTo>
                  <a:pt x="0" y="0"/>
                </a:lnTo>
                <a:close/>
              </a:path>
            </a:pathLst>
          </a:custGeom>
          <a:blipFill>
            <a:blip r:embed="rId3"/>
            <a:stretch>
              <a:fillRect/>
            </a:stretch>
          </a:blipFill>
        </p:spPr>
        <p:txBody>
          <a:bodyPr/>
          <a:lstStyle/>
          <a:p>
            <a:endParaRPr lang="en-GB"/>
          </a:p>
        </p:txBody>
      </p:sp>
      <p:sp>
        <p:nvSpPr>
          <p:cNvPr id="6" name="Freeform 6"/>
          <p:cNvSpPr/>
          <p:nvPr/>
        </p:nvSpPr>
        <p:spPr>
          <a:xfrm>
            <a:off x="3040238" y="8818419"/>
            <a:ext cx="1351307" cy="2134997"/>
          </a:xfrm>
          <a:custGeom>
            <a:avLst/>
            <a:gdLst/>
            <a:ahLst/>
            <a:cxnLst/>
            <a:rect l="l" t="t" r="r" b="b"/>
            <a:pathLst>
              <a:path w="1351307" h="2134997">
                <a:moveTo>
                  <a:pt x="0" y="0"/>
                </a:moveTo>
                <a:lnTo>
                  <a:pt x="1351308" y="0"/>
                </a:lnTo>
                <a:lnTo>
                  <a:pt x="1351308" y="2134997"/>
                </a:lnTo>
                <a:lnTo>
                  <a:pt x="0" y="2134997"/>
                </a:lnTo>
                <a:lnTo>
                  <a:pt x="0" y="0"/>
                </a:lnTo>
                <a:close/>
              </a:path>
            </a:pathLst>
          </a:custGeom>
          <a:blipFill>
            <a:blip r:embed="rId4"/>
            <a:stretch>
              <a:fillRect/>
            </a:stretch>
          </a:blipFill>
        </p:spPr>
        <p:txBody>
          <a:bodyPr/>
          <a:lstStyle/>
          <a:p>
            <a:endParaRPr lang="en-GB"/>
          </a:p>
        </p:txBody>
      </p:sp>
      <p:sp>
        <p:nvSpPr>
          <p:cNvPr id="7" name="Freeform 7"/>
          <p:cNvSpPr/>
          <p:nvPr/>
        </p:nvSpPr>
        <p:spPr>
          <a:xfrm>
            <a:off x="-123200" y="4904097"/>
            <a:ext cx="3732836" cy="5566074"/>
          </a:xfrm>
          <a:custGeom>
            <a:avLst/>
            <a:gdLst/>
            <a:ahLst/>
            <a:cxnLst/>
            <a:rect l="l" t="t" r="r" b="b"/>
            <a:pathLst>
              <a:path w="3732836" h="5566074">
                <a:moveTo>
                  <a:pt x="0" y="0"/>
                </a:moveTo>
                <a:lnTo>
                  <a:pt x="3732836" y="0"/>
                </a:lnTo>
                <a:lnTo>
                  <a:pt x="3732836" y="5566074"/>
                </a:lnTo>
                <a:lnTo>
                  <a:pt x="0" y="5566074"/>
                </a:lnTo>
                <a:lnTo>
                  <a:pt x="0" y="0"/>
                </a:lnTo>
                <a:close/>
              </a:path>
            </a:pathLst>
          </a:custGeom>
          <a:blipFill>
            <a:blip r:embed="rId5"/>
            <a:stretch>
              <a:fillRect/>
            </a:stretch>
          </a:blipFill>
        </p:spPr>
        <p:txBody>
          <a:bodyPr/>
          <a:lstStyle/>
          <a:p>
            <a:endParaRPr lang="en-GB"/>
          </a:p>
        </p:txBody>
      </p:sp>
      <p:sp>
        <p:nvSpPr>
          <p:cNvPr id="8" name="Freeform 8"/>
          <p:cNvSpPr/>
          <p:nvPr/>
        </p:nvSpPr>
        <p:spPr>
          <a:xfrm>
            <a:off x="9295008" y="6321592"/>
            <a:ext cx="4064362" cy="4537998"/>
          </a:xfrm>
          <a:custGeom>
            <a:avLst/>
            <a:gdLst/>
            <a:ahLst/>
            <a:cxnLst/>
            <a:rect l="l" t="t" r="r" b="b"/>
            <a:pathLst>
              <a:path w="4064362" h="4537998">
                <a:moveTo>
                  <a:pt x="0" y="0"/>
                </a:moveTo>
                <a:lnTo>
                  <a:pt x="4064362" y="0"/>
                </a:lnTo>
                <a:lnTo>
                  <a:pt x="4064362" y="4537998"/>
                </a:lnTo>
                <a:lnTo>
                  <a:pt x="0" y="4537998"/>
                </a:lnTo>
                <a:lnTo>
                  <a:pt x="0" y="0"/>
                </a:lnTo>
                <a:close/>
              </a:path>
            </a:pathLst>
          </a:custGeom>
          <a:blipFill>
            <a:blip r:embed="rId6"/>
            <a:stretch>
              <a:fillRect/>
            </a:stretch>
          </a:blipFill>
        </p:spPr>
        <p:txBody>
          <a:bodyPr/>
          <a:lstStyle/>
          <a:p>
            <a:endParaRPr lang="en-GB"/>
          </a:p>
        </p:txBody>
      </p:sp>
      <p:sp>
        <p:nvSpPr>
          <p:cNvPr id="9" name="Freeform 9"/>
          <p:cNvSpPr/>
          <p:nvPr/>
        </p:nvSpPr>
        <p:spPr>
          <a:xfrm>
            <a:off x="14030250" y="7570252"/>
            <a:ext cx="2173256" cy="3383164"/>
          </a:xfrm>
          <a:custGeom>
            <a:avLst/>
            <a:gdLst/>
            <a:ahLst/>
            <a:cxnLst/>
            <a:rect l="l" t="t" r="r" b="b"/>
            <a:pathLst>
              <a:path w="2173256" h="3383164">
                <a:moveTo>
                  <a:pt x="0" y="0"/>
                </a:moveTo>
                <a:lnTo>
                  <a:pt x="2173256" y="0"/>
                </a:lnTo>
                <a:lnTo>
                  <a:pt x="2173256" y="3383164"/>
                </a:lnTo>
                <a:lnTo>
                  <a:pt x="0" y="3383164"/>
                </a:lnTo>
                <a:lnTo>
                  <a:pt x="0" y="0"/>
                </a:lnTo>
                <a:close/>
              </a:path>
            </a:pathLst>
          </a:custGeom>
          <a:blipFill>
            <a:blip r:embed="rId7"/>
            <a:stretch>
              <a:fillRect/>
            </a:stretch>
          </a:blipFill>
        </p:spPr>
        <p:txBody>
          <a:bodyPr/>
          <a:lstStyle/>
          <a:p>
            <a:endParaRPr lang="en-GB"/>
          </a:p>
        </p:txBody>
      </p:sp>
      <p:sp>
        <p:nvSpPr>
          <p:cNvPr id="10" name="Freeform 10"/>
          <p:cNvSpPr/>
          <p:nvPr/>
        </p:nvSpPr>
        <p:spPr>
          <a:xfrm>
            <a:off x="15600978" y="-311560"/>
            <a:ext cx="4135959" cy="2497085"/>
          </a:xfrm>
          <a:custGeom>
            <a:avLst/>
            <a:gdLst/>
            <a:ahLst/>
            <a:cxnLst/>
            <a:rect l="l" t="t" r="r" b="b"/>
            <a:pathLst>
              <a:path w="4135959" h="2497085">
                <a:moveTo>
                  <a:pt x="0" y="0"/>
                </a:moveTo>
                <a:lnTo>
                  <a:pt x="4135959" y="0"/>
                </a:lnTo>
                <a:lnTo>
                  <a:pt x="4135959" y="2497086"/>
                </a:lnTo>
                <a:lnTo>
                  <a:pt x="0" y="2497086"/>
                </a:lnTo>
                <a:lnTo>
                  <a:pt x="0" y="0"/>
                </a:lnTo>
                <a:close/>
              </a:path>
            </a:pathLst>
          </a:custGeom>
          <a:blipFill>
            <a:blip r:embed="rId8"/>
            <a:stretch>
              <a:fillRect/>
            </a:stretch>
          </a:blipFill>
        </p:spPr>
        <p:txBody>
          <a:bodyPr/>
          <a:lstStyle/>
          <a:p>
            <a:endParaRPr lang="en-GB"/>
          </a:p>
        </p:txBody>
      </p:sp>
      <p:sp>
        <p:nvSpPr>
          <p:cNvPr id="11" name="Freeform 11"/>
          <p:cNvSpPr/>
          <p:nvPr/>
        </p:nvSpPr>
        <p:spPr>
          <a:xfrm>
            <a:off x="17113314" y="8236436"/>
            <a:ext cx="2349372" cy="2623154"/>
          </a:xfrm>
          <a:custGeom>
            <a:avLst/>
            <a:gdLst/>
            <a:ahLst/>
            <a:cxnLst/>
            <a:rect l="l" t="t" r="r" b="b"/>
            <a:pathLst>
              <a:path w="2349372" h="2623154">
                <a:moveTo>
                  <a:pt x="0" y="0"/>
                </a:moveTo>
                <a:lnTo>
                  <a:pt x="2349372" y="0"/>
                </a:lnTo>
                <a:lnTo>
                  <a:pt x="2349372" y="2623154"/>
                </a:lnTo>
                <a:lnTo>
                  <a:pt x="0" y="2623154"/>
                </a:lnTo>
                <a:lnTo>
                  <a:pt x="0" y="0"/>
                </a:lnTo>
                <a:close/>
              </a:path>
            </a:pathLst>
          </a:custGeom>
          <a:blipFill>
            <a:blip r:embed="rId6"/>
            <a:stretch>
              <a:fillRect/>
            </a:stretch>
          </a:blipFill>
        </p:spPr>
        <p:txBody>
          <a:bodyPr/>
          <a:lstStyle/>
          <a:p>
            <a:endParaRPr lang="en-GB"/>
          </a:p>
        </p:txBody>
      </p:sp>
      <p:sp>
        <p:nvSpPr>
          <p:cNvPr id="12" name="Freeform 12"/>
          <p:cNvSpPr/>
          <p:nvPr/>
        </p:nvSpPr>
        <p:spPr>
          <a:xfrm>
            <a:off x="4391546" y="6660978"/>
            <a:ext cx="2915430" cy="4606232"/>
          </a:xfrm>
          <a:custGeom>
            <a:avLst/>
            <a:gdLst/>
            <a:ahLst/>
            <a:cxnLst/>
            <a:rect l="l" t="t" r="r" b="b"/>
            <a:pathLst>
              <a:path w="2915430" h="4606232">
                <a:moveTo>
                  <a:pt x="0" y="0"/>
                </a:moveTo>
                <a:lnTo>
                  <a:pt x="2915430" y="0"/>
                </a:lnTo>
                <a:lnTo>
                  <a:pt x="2915430" y="4606231"/>
                </a:lnTo>
                <a:lnTo>
                  <a:pt x="0" y="4606231"/>
                </a:lnTo>
                <a:lnTo>
                  <a:pt x="0" y="0"/>
                </a:lnTo>
                <a:close/>
              </a:path>
            </a:pathLst>
          </a:custGeom>
          <a:blipFill>
            <a:blip r:embed="rId4"/>
            <a:stretch>
              <a:fillRect/>
            </a:stretch>
          </a:blipFill>
        </p:spPr>
        <p:txBody>
          <a:bodyPr/>
          <a:lstStyle/>
          <a:p>
            <a:endParaRPr lang="en-GB"/>
          </a:p>
        </p:txBody>
      </p:sp>
      <p:sp>
        <p:nvSpPr>
          <p:cNvPr id="13" name="Freeform 13"/>
          <p:cNvSpPr/>
          <p:nvPr/>
        </p:nvSpPr>
        <p:spPr>
          <a:xfrm>
            <a:off x="7513266" y="8964093"/>
            <a:ext cx="1000692" cy="1557803"/>
          </a:xfrm>
          <a:custGeom>
            <a:avLst/>
            <a:gdLst/>
            <a:ahLst/>
            <a:cxnLst/>
            <a:rect l="l" t="t" r="r" b="b"/>
            <a:pathLst>
              <a:path w="1000692" h="1557803">
                <a:moveTo>
                  <a:pt x="0" y="0"/>
                </a:moveTo>
                <a:lnTo>
                  <a:pt x="1000692" y="0"/>
                </a:lnTo>
                <a:lnTo>
                  <a:pt x="1000692" y="1557803"/>
                </a:lnTo>
                <a:lnTo>
                  <a:pt x="0" y="1557803"/>
                </a:lnTo>
                <a:lnTo>
                  <a:pt x="0" y="0"/>
                </a:lnTo>
                <a:close/>
              </a:path>
            </a:pathLst>
          </a:custGeom>
          <a:blipFill>
            <a:blip r:embed="rId7"/>
            <a:stretch>
              <a:fillRect/>
            </a:stretch>
          </a:blipFill>
        </p:spPr>
        <p:txBody>
          <a:bodyPr/>
          <a:lstStyle/>
          <a:p>
            <a:endParaRPr lang="en-GB"/>
          </a:p>
        </p:txBody>
      </p:sp>
      <p:sp>
        <p:nvSpPr>
          <p:cNvPr id="14" name="Freeform 14"/>
          <p:cNvSpPr/>
          <p:nvPr/>
        </p:nvSpPr>
        <p:spPr>
          <a:xfrm>
            <a:off x="-1095721" y="-728558"/>
            <a:ext cx="4135959" cy="2497085"/>
          </a:xfrm>
          <a:custGeom>
            <a:avLst/>
            <a:gdLst/>
            <a:ahLst/>
            <a:cxnLst/>
            <a:rect l="l" t="t" r="r" b="b"/>
            <a:pathLst>
              <a:path w="4135959" h="2497085">
                <a:moveTo>
                  <a:pt x="0" y="0"/>
                </a:moveTo>
                <a:lnTo>
                  <a:pt x="4135959" y="0"/>
                </a:lnTo>
                <a:lnTo>
                  <a:pt x="4135959" y="2497086"/>
                </a:lnTo>
                <a:lnTo>
                  <a:pt x="0" y="2497086"/>
                </a:lnTo>
                <a:lnTo>
                  <a:pt x="0" y="0"/>
                </a:lnTo>
                <a:close/>
              </a:path>
            </a:pathLst>
          </a:custGeom>
          <a:blipFill>
            <a:blip r:embed="rId8"/>
            <a:stretch>
              <a:fillRect/>
            </a:stretch>
          </a:blipFill>
        </p:spPr>
        <p:txBody>
          <a:bodyPr/>
          <a:lstStyle/>
          <a:p>
            <a:endParaRPr lang="en-GB"/>
          </a:p>
        </p:txBody>
      </p:sp>
      <p:sp>
        <p:nvSpPr>
          <p:cNvPr id="15" name="TextBox 15"/>
          <p:cNvSpPr txBox="1"/>
          <p:nvPr/>
        </p:nvSpPr>
        <p:spPr>
          <a:xfrm>
            <a:off x="3609636" y="2587394"/>
            <a:ext cx="10785365" cy="2787649"/>
          </a:xfrm>
          <a:prstGeom prst="rect">
            <a:avLst/>
          </a:prstGeom>
        </p:spPr>
        <p:txBody>
          <a:bodyPr lIns="0" tIns="0" rIns="0" bIns="0" rtlCol="0" anchor="t">
            <a:spAutoFit/>
          </a:bodyPr>
          <a:lstStyle/>
          <a:p>
            <a:pPr marL="0" lvl="0" indent="0" algn="ctr">
              <a:lnSpc>
                <a:spcPts val="11200"/>
              </a:lnSpc>
              <a:spcBef>
                <a:spcPct val="0"/>
              </a:spcBef>
            </a:pPr>
            <a:r>
              <a:rPr lang="en-US" sz="8000">
                <a:solidFill>
                  <a:srgbClr val="F0F9FA"/>
                </a:solidFill>
                <a:latin typeface="Open Sans Ultra-Bold"/>
              </a:rPr>
              <a:t>PRESENT YOUR IDEAS TO THE CLASS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5" name="Freeform 5"/>
          <p:cNvSpPr/>
          <p:nvPr/>
        </p:nvSpPr>
        <p:spPr>
          <a:xfrm>
            <a:off x="15143325" y="3462390"/>
            <a:ext cx="3144675" cy="4381283"/>
          </a:xfrm>
          <a:custGeom>
            <a:avLst/>
            <a:gdLst/>
            <a:ahLst/>
            <a:cxnLst/>
            <a:rect l="l" t="t" r="r" b="b"/>
            <a:pathLst>
              <a:path w="3144675" h="4381283">
                <a:moveTo>
                  <a:pt x="0" y="0"/>
                </a:moveTo>
                <a:lnTo>
                  <a:pt x="3144675" y="0"/>
                </a:lnTo>
                <a:lnTo>
                  <a:pt x="3144675" y="4381283"/>
                </a:lnTo>
                <a:lnTo>
                  <a:pt x="0" y="4381283"/>
                </a:lnTo>
                <a:lnTo>
                  <a:pt x="0" y="0"/>
                </a:lnTo>
                <a:close/>
              </a:path>
            </a:pathLst>
          </a:custGeom>
          <a:blipFill>
            <a:blip r:embed="rId3"/>
            <a:stretch>
              <a:fillRect/>
            </a:stretch>
          </a:blipFill>
        </p:spPr>
        <p:txBody>
          <a:bodyPr/>
          <a:lstStyle/>
          <a:p>
            <a:endParaRPr lang="en-GB">
              <a:solidFill>
                <a:schemeClr val="bg1"/>
              </a:solidFill>
              <a:latin typeface="Open Sans 1"/>
            </a:endParaRPr>
          </a:p>
        </p:txBody>
      </p:sp>
      <p:sp>
        <p:nvSpPr>
          <p:cNvPr id="6" name="Freeform 6"/>
          <p:cNvSpPr/>
          <p:nvPr/>
        </p:nvSpPr>
        <p:spPr>
          <a:xfrm>
            <a:off x="3040238" y="8818419"/>
            <a:ext cx="1351307" cy="2134997"/>
          </a:xfrm>
          <a:custGeom>
            <a:avLst/>
            <a:gdLst/>
            <a:ahLst/>
            <a:cxnLst/>
            <a:rect l="l" t="t" r="r" b="b"/>
            <a:pathLst>
              <a:path w="1351307" h="2134997">
                <a:moveTo>
                  <a:pt x="0" y="0"/>
                </a:moveTo>
                <a:lnTo>
                  <a:pt x="1351308" y="0"/>
                </a:lnTo>
                <a:lnTo>
                  <a:pt x="1351308" y="2134997"/>
                </a:lnTo>
                <a:lnTo>
                  <a:pt x="0" y="2134997"/>
                </a:lnTo>
                <a:lnTo>
                  <a:pt x="0" y="0"/>
                </a:lnTo>
                <a:close/>
              </a:path>
            </a:pathLst>
          </a:custGeom>
          <a:blipFill>
            <a:blip r:embed="rId4"/>
            <a:stretch>
              <a:fillRect/>
            </a:stretch>
          </a:blipFill>
        </p:spPr>
        <p:txBody>
          <a:bodyPr/>
          <a:lstStyle/>
          <a:p>
            <a:endParaRPr lang="en-GB">
              <a:solidFill>
                <a:schemeClr val="bg1"/>
              </a:solidFill>
              <a:latin typeface="Open Sans 1"/>
            </a:endParaRPr>
          </a:p>
        </p:txBody>
      </p:sp>
      <p:sp>
        <p:nvSpPr>
          <p:cNvPr id="7" name="Freeform 7"/>
          <p:cNvSpPr/>
          <p:nvPr/>
        </p:nvSpPr>
        <p:spPr>
          <a:xfrm>
            <a:off x="-123200" y="4904097"/>
            <a:ext cx="3732836" cy="5566074"/>
          </a:xfrm>
          <a:custGeom>
            <a:avLst/>
            <a:gdLst/>
            <a:ahLst/>
            <a:cxnLst/>
            <a:rect l="l" t="t" r="r" b="b"/>
            <a:pathLst>
              <a:path w="3732836" h="5566074">
                <a:moveTo>
                  <a:pt x="0" y="0"/>
                </a:moveTo>
                <a:lnTo>
                  <a:pt x="3732836" y="0"/>
                </a:lnTo>
                <a:lnTo>
                  <a:pt x="3732836" y="5566074"/>
                </a:lnTo>
                <a:lnTo>
                  <a:pt x="0" y="5566074"/>
                </a:lnTo>
                <a:lnTo>
                  <a:pt x="0" y="0"/>
                </a:lnTo>
                <a:close/>
              </a:path>
            </a:pathLst>
          </a:custGeom>
          <a:blipFill>
            <a:blip r:embed="rId5"/>
            <a:stretch>
              <a:fillRect/>
            </a:stretch>
          </a:blipFill>
        </p:spPr>
        <p:txBody>
          <a:bodyPr/>
          <a:lstStyle/>
          <a:p>
            <a:endParaRPr lang="en-GB">
              <a:solidFill>
                <a:schemeClr val="bg1"/>
              </a:solidFill>
              <a:latin typeface="Open Sans 1"/>
            </a:endParaRPr>
          </a:p>
        </p:txBody>
      </p:sp>
      <p:sp>
        <p:nvSpPr>
          <p:cNvPr id="8" name="Freeform 8"/>
          <p:cNvSpPr/>
          <p:nvPr/>
        </p:nvSpPr>
        <p:spPr>
          <a:xfrm>
            <a:off x="9295008" y="6321592"/>
            <a:ext cx="4064362" cy="4537998"/>
          </a:xfrm>
          <a:custGeom>
            <a:avLst/>
            <a:gdLst/>
            <a:ahLst/>
            <a:cxnLst/>
            <a:rect l="l" t="t" r="r" b="b"/>
            <a:pathLst>
              <a:path w="4064362" h="4537998">
                <a:moveTo>
                  <a:pt x="0" y="0"/>
                </a:moveTo>
                <a:lnTo>
                  <a:pt x="4064362" y="0"/>
                </a:lnTo>
                <a:lnTo>
                  <a:pt x="4064362" y="4537998"/>
                </a:lnTo>
                <a:lnTo>
                  <a:pt x="0" y="4537998"/>
                </a:lnTo>
                <a:lnTo>
                  <a:pt x="0" y="0"/>
                </a:lnTo>
                <a:close/>
              </a:path>
            </a:pathLst>
          </a:custGeom>
          <a:blipFill>
            <a:blip r:embed="rId6"/>
            <a:stretch>
              <a:fillRect/>
            </a:stretch>
          </a:blipFill>
        </p:spPr>
        <p:txBody>
          <a:bodyPr/>
          <a:lstStyle/>
          <a:p>
            <a:endParaRPr lang="en-GB">
              <a:solidFill>
                <a:schemeClr val="bg1"/>
              </a:solidFill>
              <a:latin typeface="Open Sans 1"/>
            </a:endParaRPr>
          </a:p>
        </p:txBody>
      </p:sp>
      <p:sp>
        <p:nvSpPr>
          <p:cNvPr id="9" name="Freeform 9"/>
          <p:cNvSpPr/>
          <p:nvPr/>
        </p:nvSpPr>
        <p:spPr>
          <a:xfrm>
            <a:off x="14030250" y="7570252"/>
            <a:ext cx="2173256" cy="3383164"/>
          </a:xfrm>
          <a:custGeom>
            <a:avLst/>
            <a:gdLst/>
            <a:ahLst/>
            <a:cxnLst/>
            <a:rect l="l" t="t" r="r" b="b"/>
            <a:pathLst>
              <a:path w="2173256" h="3383164">
                <a:moveTo>
                  <a:pt x="0" y="0"/>
                </a:moveTo>
                <a:lnTo>
                  <a:pt x="2173256" y="0"/>
                </a:lnTo>
                <a:lnTo>
                  <a:pt x="2173256" y="3383164"/>
                </a:lnTo>
                <a:lnTo>
                  <a:pt x="0" y="3383164"/>
                </a:lnTo>
                <a:lnTo>
                  <a:pt x="0" y="0"/>
                </a:lnTo>
                <a:close/>
              </a:path>
            </a:pathLst>
          </a:custGeom>
          <a:blipFill>
            <a:blip r:embed="rId7"/>
            <a:stretch>
              <a:fillRect/>
            </a:stretch>
          </a:blipFill>
        </p:spPr>
        <p:txBody>
          <a:bodyPr/>
          <a:lstStyle/>
          <a:p>
            <a:endParaRPr lang="en-GB">
              <a:solidFill>
                <a:schemeClr val="bg1"/>
              </a:solidFill>
              <a:latin typeface="Open Sans 1"/>
            </a:endParaRPr>
          </a:p>
        </p:txBody>
      </p:sp>
      <p:sp>
        <p:nvSpPr>
          <p:cNvPr id="10" name="Freeform 10"/>
          <p:cNvSpPr/>
          <p:nvPr/>
        </p:nvSpPr>
        <p:spPr>
          <a:xfrm>
            <a:off x="15600978" y="-311560"/>
            <a:ext cx="4135959" cy="2497085"/>
          </a:xfrm>
          <a:custGeom>
            <a:avLst/>
            <a:gdLst/>
            <a:ahLst/>
            <a:cxnLst/>
            <a:rect l="l" t="t" r="r" b="b"/>
            <a:pathLst>
              <a:path w="4135959" h="2497085">
                <a:moveTo>
                  <a:pt x="0" y="0"/>
                </a:moveTo>
                <a:lnTo>
                  <a:pt x="4135959" y="0"/>
                </a:lnTo>
                <a:lnTo>
                  <a:pt x="4135959" y="2497086"/>
                </a:lnTo>
                <a:lnTo>
                  <a:pt x="0" y="2497086"/>
                </a:lnTo>
                <a:lnTo>
                  <a:pt x="0" y="0"/>
                </a:lnTo>
                <a:close/>
              </a:path>
            </a:pathLst>
          </a:custGeom>
          <a:blipFill>
            <a:blip r:embed="rId8"/>
            <a:stretch>
              <a:fillRect/>
            </a:stretch>
          </a:blipFill>
        </p:spPr>
        <p:txBody>
          <a:bodyPr/>
          <a:lstStyle/>
          <a:p>
            <a:endParaRPr lang="en-GB">
              <a:solidFill>
                <a:schemeClr val="bg1"/>
              </a:solidFill>
              <a:latin typeface="Open Sans 1"/>
            </a:endParaRPr>
          </a:p>
        </p:txBody>
      </p:sp>
      <p:sp>
        <p:nvSpPr>
          <p:cNvPr id="11" name="Freeform 11"/>
          <p:cNvSpPr/>
          <p:nvPr/>
        </p:nvSpPr>
        <p:spPr>
          <a:xfrm>
            <a:off x="17113314" y="8236436"/>
            <a:ext cx="2349372" cy="2623154"/>
          </a:xfrm>
          <a:custGeom>
            <a:avLst/>
            <a:gdLst/>
            <a:ahLst/>
            <a:cxnLst/>
            <a:rect l="l" t="t" r="r" b="b"/>
            <a:pathLst>
              <a:path w="2349372" h="2623154">
                <a:moveTo>
                  <a:pt x="0" y="0"/>
                </a:moveTo>
                <a:lnTo>
                  <a:pt x="2349372" y="0"/>
                </a:lnTo>
                <a:lnTo>
                  <a:pt x="2349372" y="2623154"/>
                </a:lnTo>
                <a:lnTo>
                  <a:pt x="0" y="2623154"/>
                </a:lnTo>
                <a:lnTo>
                  <a:pt x="0" y="0"/>
                </a:lnTo>
                <a:close/>
              </a:path>
            </a:pathLst>
          </a:custGeom>
          <a:blipFill>
            <a:blip r:embed="rId6"/>
            <a:stretch>
              <a:fillRect/>
            </a:stretch>
          </a:blipFill>
        </p:spPr>
        <p:txBody>
          <a:bodyPr/>
          <a:lstStyle/>
          <a:p>
            <a:endParaRPr lang="en-GB">
              <a:solidFill>
                <a:schemeClr val="bg1"/>
              </a:solidFill>
              <a:latin typeface="Open Sans 1"/>
            </a:endParaRPr>
          </a:p>
        </p:txBody>
      </p:sp>
      <p:sp>
        <p:nvSpPr>
          <p:cNvPr id="12" name="Freeform 12"/>
          <p:cNvSpPr/>
          <p:nvPr/>
        </p:nvSpPr>
        <p:spPr>
          <a:xfrm>
            <a:off x="4391546" y="6660978"/>
            <a:ext cx="2915430" cy="4606232"/>
          </a:xfrm>
          <a:custGeom>
            <a:avLst/>
            <a:gdLst/>
            <a:ahLst/>
            <a:cxnLst/>
            <a:rect l="l" t="t" r="r" b="b"/>
            <a:pathLst>
              <a:path w="2915430" h="4606232">
                <a:moveTo>
                  <a:pt x="0" y="0"/>
                </a:moveTo>
                <a:lnTo>
                  <a:pt x="2915430" y="0"/>
                </a:lnTo>
                <a:lnTo>
                  <a:pt x="2915430" y="4606231"/>
                </a:lnTo>
                <a:lnTo>
                  <a:pt x="0" y="4606231"/>
                </a:lnTo>
                <a:lnTo>
                  <a:pt x="0" y="0"/>
                </a:lnTo>
                <a:close/>
              </a:path>
            </a:pathLst>
          </a:custGeom>
          <a:blipFill>
            <a:blip r:embed="rId4"/>
            <a:stretch>
              <a:fillRect/>
            </a:stretch>
          </a:blipFill>
        </p:spPr>
        <p:txBody>
          <a:bodyPr/>
          <a:lstStyle/>
          <a:p>
            <a:endParaRPr lang="en-GB">
              <a:solidFill>
                <a:schemeClr val="bg1"/>
              </a:solidFill>
              <a:latin typeface="Open Sans 1"/>
            </a:endParaRPr>
          </a:p>
        </p:txBody>
      </p:sp>
      <p:sp>
        <p:nvSpPr>
          <p:cNvPr id="13" name="Freeform 13"/>
          <p:cNvSpPr/>
          <p:nvPr/>
        </p:nvSpPr>
        <p:spPr>
          <a:xfrm>
            <a:off x="7513266" y="8964093"/>
            <a:ext cx="1000692" cy="1557803"/>
          </a:xfrm>
          <a:custGeom>
            <a:avLst/>
            <a:gdLst/>
            <a:ahLst/>
            <a:cxnLst/>
            <a:rect l="l" t="t" r="r" b="b"/>
            <a:pathLst>
              <a:path w="1000692" h="1557803">
                <a:moveTo>
                  <a:pt x="0" y="0"/>
                </a:moveTo>
                <a:lnTo>
                  <a:pt x="1000692" y="0"/>
                </a:lnTo>
                <a:lnTo>
                  <a:pt x="1000692" y="1557803"/>
                </a:lnTo>
                <a:lnTo>
                  <a:pt x="0" y="1557803"/>
                </a:lnTo>
                <a:lnTo>
                  <a:pt x="0" y="0"/>
                </a:lnTo>
                <a:close/>
              </a:path>
            </a:pathLst>
          </a:custGeom>
          <a:blipFill>
            <a:blip r:embed="rId7"/>
            <a:stretch>
              <a:fillRect/>
            </a:stretch>
          </a:blipFill>
        </p:spPr>
        <p:txBody>
          <a:bodyPr/>
          <a:lstStyle/>
          <a:p>
            <a:endParaRPr lang="en-GB">
              <a:solidFill>
                <a:schemeClr val="bg1"/>
              </a:solidFill>
              <a:latin typeface="Open Sans 1"/>
            </a:endParaRPr>
          </a:p>
        </p:txBody>
      </p:sp>
      <p:sp>
        <p:nvSpPr>
          <p:cNvPr id="14" name="Freeform 14"/>
          <p:cNvSpPr/>
          <p:nvPr/>
        </p:nvSpPr>
        <p:spPr>
          <a:xfrm>
            <a:off x="-1095721" y="-728558"/>
            <a:ext cx="4135959" cy="2497085"/>
          </a:xfrm>
          <a:custGeom>
            <a:avLst/>
            <a:gdLst/>
            <a:ahLst/>
            <a:cxnLst/>
            <a:rect l="l" t="t" r="r" b="b"/>
            <a:pathLst>
              <a:path w="4135959" h="2497085">
                <a:moveTo>
                  <a:pt x="0" y="0"/>
                </a:moveTo>
                <a:lnTo>
                  <a:pt x="4135959" y="0"/>
                </a:lnTo>
                <a:lnTo>
                  <a:pt x="4135959" y="2497086"/>
                </a:lnTo>
                <a:lnTo>
                  <a:pt x="0" y="2497086"/>
                </a:lnTo>
                <a:lnTo>
                  <a:pt x="0" y="0"/>
                </a:lnTo>
                <a:close/>
              </a:path>
            </a:pathLst>
          </a:custGeom>
          <a:blipFill>
            <a:blip r:embed="rId8"/>
            <a:stretch>
              <a:fillRect/>
            </a:stretch>
          </a:blipFill>
        </p:spPr>
        <p:txBody>
          <a:bodyPr/>
          <a:lstStyle/>
          <a:p>
            <a:endParaRPr lang="en-GB">
              <a:solidFill>
                <a:schemeClr val="bg1"/>
              </a:solidFill>
              <a:latin typeface="Open Sans 1"/>
            </a:endParaRPr>
          </a:p>
        </p:txBody>
      </p:sp>
      <p:sp>
        <p:nvSpPr>
          <p:cNvPr id="16" name="Title 15">
            <a:extLst>
              <a:ext uri="{FF2B5EF4-FFF2-40B4-BE49-F238E27FC236}">
                <a16:creationId xmlns:a16="http://schemas.microsoft.com/office/drawing/2014/main" id="{03A0935D-F5A0-DC8C-1CF4-7E54615323C0}"/>
              </a:ext>
            </a:extLst>
          </p:cNvPr>
          <p:cNvSpPr>
            <a:spLocks noGrp="1"/>
          </p:cNvSpPr>
          <p:nvPr>
            <p:ph type="title"/>
          </p:nvPr>
        </p:nvSpPr>
        <p:spPr>
          <a:xfrm>
            <a:off x="4369270" y="954919"/>
            <a:ext cx="9880129" cy="1230605"/>
          </a:xfrm>
        </p:spPr>
        <p:txBody>
          <a:bodyPr>
            <a:normAutofit/>
          </a:bodyPr>
          <a:lstStyle/>
          <a:p>
            <a:r>
              <a:rPr lang="en-GB" b="1" dirty="0">
                <a:solidFill>
                  <a:schemeClr val="bg1"/>
                </a:solidFill>
                <a:latin typeface="Open Sans 1"/>
              </a:rPr>
              <a:t>What is vegetation restoration?</a:t>
            </a:r>
          </a:p>
        </p:txBody>
      </p:sp>
      <p:sp>
        <p:nvSpPr>
          <p:cNvPr id="17" name="Content Placeholder 16">
            <a:extLst>
              <a:ext uri="{FF2B5EF4-FFF2-40B4-BE49-F238E27FC236}">
                <a16:creationId xmlns:a16="http://schemas.microsoft.com/office/drawing/2014/main" id="{2D5A4031-1F76-A175-77D7-61FD16E1FE63}"/>
              </a:ext>
            </a:extLst>
          </p:cNvPr>
          <p:cNvSpPr>
            <a:spLocks noGrp="1"/>
          </p:cNvSpPr>
          <p:nvPr>
            <p:ph idx="1"/>
          </p:nvPr>
        </p:nvSpPr>
        <p:spPr>
          <a:xfrm>
            <a:off x="1906948" y="2758241"/>
            <a:ext cx="13694030" cy="4525963"/>
          </a:xfrm>
        </p:spPr>
        <p:txBody>
          <a:bodyPr>
            <a:normAutofit lnSpcReduction="10000"/>
          </a:bodyPr>
          <a:lstStyle/>
          <a:p>
            <a:r>
              <a:rPr lang="en-GB" dirty="0">
                <a:solidFill>
                  <a:schemeClr val="bg1"/>
                </a:solidFill>
                <a:latin typeface="Open Sans 1"/>
              </a:rPr>
              <a:t>Watch the following video on the </a:t>
            </a:r>
            <a:r>
              <a:rPr lang="en-GB" dirty="0">
                <a:solidFill>
                  <a:schemeClr val="bg1"/>
                </a:solidFill>
                <a:latin typeface="Open Sans 1"/>
                <a:hlinkClick r:id="rId9">
                  <a:extLst>
                    <a:ext uri="{A12FA001-AC4F-418D-AE19-62706E023703}">
                      <ahyp:hlinkClr xmlns:ahyp="http://schemas.microsoft.com/office/drawing/2018/hyperlinkcolor" val="tx"/>
                    </a:ext>
                  </a:extLst>
                </a:hlinkClick>
              </a:rPr>
              <a:t>Ocean Decade Challenge</a:t>
            </a:r>
            <a:r>
              <a:rPr lang="en-GB" dirty="0">
                <a:solidFill>
                  <a:schemeClr val="bg1"/>
                </a:solidFill>
                <a:latin typeface="Open Sans 1"/>
              </a:rPr>
              <a:t> </a:t>
            </a:r>
          </a:p>
          <a:p>
            <a:r>
              <a:rPr lang="en-GB" dirty="0">
                <a:solidFill>
                  <a:schemeClr val="bg1"/>
                </a:solidFill>
                <a:latin typeface="Open Sans 1"/>
              </a:rPr>
              <a:t>Vegetation restoration is just one way in which we can help recover our ocean’s biodiversity. </a:t>
            </a:r>
          </a:p>
          <a:p>
            <a:r>
              <a:rPr lang="en-GB" dirty="0">
                <a:solidFill>
                  <a:schemeClr val="bg1"/>
                </a:solidFill>
                <a:latin typeface="Open Sans 1"/>
              </a:rPr>
              <a:t>It works where certain key vegetation is re-seeded, transplanted or protected to help develop and bring back a thriving marine ecosystem to the area. </a:t>
            </a:r>
          </a:p>
          <a:p>
            <a:r>
              <a:rPr lang="en-GB" dirty="0">
                <a:solidFill>
                  <a:schemeClr val="bg1"/>
                </a:solidFill>
                <a:latin typeface="Open Sans 1"/>
              </a:rPr>
              <a:t>By helping marine ecosystems recover and become more resilient to threats ocean health and therefore, the planet’s health can start to improve. </a:t>
            </a:r>
          </a:p>
          <a:p>
            <a:pPr marL="0" indent="0">
              <a:buNone/>
            </a:pPr>
            <a:endParaRPr lang="en-GB" dirty="0">
              <a:solidFill>
                <a:schemeClr val="bg1"/>
              </a:solidFill>
              <a:latin typeface="Open Sans 1"/>
            </a:endParaRPr>
          </a:p>
        </p:txBody>
      </p:sp>
    </p:spTree>
    <p:extLst>
      <p:ext uri="{BB962C8B-B14F-4D97-AF65-F5344CB8AC3E}">
        <p14:creationId xmlns:p14="http://schemas.microsoft.com/office/powerpoint/2010/main" val="329424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047551" y="1804880"/>
            <a:ext cx="3528056" cy="5257232"/>
            <a:chOff x="0" y="0"/>
            <a:chExt cx="3663950" cy="5459730"/>
          </a:xfrm>
        </p:grpSpPr>
        <p:sp>
          <p:nvSpPr>
            <p:cNvPr id="3" name="Freeform 3"/>
            <p:cNvSpPr/>
            <p:nvPr/>
          </p:nvSpPr>
          <p:spPr>
            <a:xfrm>
              <a:off x="31750" y="31750"/>
              <a:ext cx="3600450" cy="5396230"/>
            </a:xfrm>
            <a:custGeom>
              <a:avLst/>
              <a:gdLst/>
              <a:ahLst/>
              <a:cxnLst/>
              <a:rect l="l" t="t" r="r" b="b"/>
              <a:pathLst>
                <a:path w="3600450" h="5396230">
                  <a:moveTo>
                    <a:pt x="3600450" y="5036820"/>
                  </a:moveTo>
                  <a:cubicBezTo>
                    <a:pt x="3600450" y="5236210"/>
                    <a:pt x="3439160" y="5396230"/>
                    <a:pt x="3241040" y="5396230"/>
                  </a:cubicBezTo>
                  <a:lnTo>
                    <a:pt x="359410" y="5396230"/>
                  </a:lnTo>
                  <a:cubicBezTo>
                    <a:pt x="160020" y="5396230"/>
                    <a:pt x="0" y="5234940"/>
                    <a:pt x="0" y="5036820"/>
                  </a:cubicBezTo>
                  <a:lnTo>
                    <a:pt x="0" y="359410"/>
                  </a:lnTo>
                  <a:cubicBezTo>
                    <a:pt x="0" y="160020"/>
                    <a:pt x="161290" y="0"/>
                    <a:pt x="359410" y="0"/>
                  </a:cubicBezTo>
                  <a:lnTo>
                    <a:pt x="3239770" y="0"/>
                  </a:lnTo>
                  <a:cubicBezTo>
                    <a:pt x="3439160" y="0"/>
                    <a:pt x="3599180" y="161290"/>
                    <a:pt x="3599180" y="359410"/>
                  </a:cubicBezTo>
                  <a:lnTo>
                    <a:pt x="3600450" y="5036820"/>
                  </a:lnTo>
                  <a:close/>
                </a:path>
              </a:pathLst>
            </a:custGeom>
            <a:blipFill>
              <a:blip r:embed="rId2"/>
              <a:stretch>
                <a:fillRect l="-49917" r="-4991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0" y="0"/>
              <a:ext cx="3663950" cy="5459730"/>
            </a:xfrm>
            <a:custGeom>
              <a:avLst/>
              <a:gdLst/>
              <a:ahLst/>
              <a:cxnLst/>
              <a:rect l="l" t="t" r="r" b="b"/>
              <a:pathLst>
                <a:path w="3663950" h="5459730">
                  <a:moveTo>
                    <a:pt x="3271520" y="5459730"/>
                  </a:moveTo>
                  <a:lnTo>
                    <a:pt x="391160" y="5459730"/>
                  </a:lnTo>
                  <a:cubicBezTo>
                    <a:pt x="175260" y="5459730"/>
                    <a:pt x="0" y="5284470"/>
                    <a:pt x="0" y="5068570"/>
                  </a:cubicBezTo>
                  <a:lnTo>
                    <a:pt x="0" y="391160"/>
                  </a:lnTo>
                  <a:cubicBezTo>
                    <a:pt x="0" y="175260"/>
                    <a:pt x="175260" y="0"/>
                    <a:pt x="391160" y="0"/>
                  </a:cubicBezTo>
                  <a:lnTo>
                    <a:pt x="3271520" y="0"/>
                  </a:lnTo>
                  <a:cubicBezTo>
                    <a:pt x="3487420" y="0"/>
                    <a:pt x="3662680" y="175260"/>
                    <a:pt x="3662680" y="391160"/>
                  </a:cubicBezTo>
                  <a:lnTo>
                    <a:pt x="3662680" y="5067300"/>
                  </a:lnTo>
                  <a:cubicBezTo>
                    <a:pt x="3663950" y="5284470"/>
                    <a:pt x="3487420" y="5459730"/>
                    <a:pt x="3271520" y="5459730"/>
                  </a:cubicBezTo>
                  <a:close/>
                  <a:moveTo>
                    <a:pt x="391160" y="63500"/>
                  </a:moveTo>
                  <a:cubicBezTo>
                    <a:pt x="210820" y="63500"/>
                    <a:pt x="63500" y="210820"/>
                    <a:pt x="63500" y="391160"/>
                  </a:cubicBezTo>
                  <a:lnTo>
                    <a:pt x="63500" y="5067300"/>
                  </a:lnTo>
                  <a:cubicBezTo>
                    <a:pt x="63500" y="5248910"/>
                    <a:pt x="210820" y="5394960"/>
                    <a:pt x="391160" y="5394960"/>
                  </a:cubicBezTo>
                  <a:lnTo>
                    <a:pt x="3271520" y="5394960"/>
                  </a:lnTo>
                  <a:cubicBezTo>
                    <a:pt x="3453130" y="5394960"/>
                    <a:pt x="3599180" y="5247640"/>
                    <a:pt x="3599180" y="5067300"/>
                  </a:cubicBezTo>
                  <a:lnTo>
                    <a:pt x="3599180" y="391160"/>
                  </a:lnTo>
                  <a:cubicBezTo>
                    <a:pt x="3599180" y="209550"/>
                    <a:pt x="3451860" y="63500"/>
                    <a:pt x="3271520" y="63500"/>
                  </a:cubicBezTo>
                  <a:lnTo>
                    <a:pt x="391160" y="6350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3571426" y="222956"/>
            <a:ext cx="11145148" cy="1784642"/>
          </a:xfrm>
          <a:prstGeom prst="rect">
            <a:avLst/>
          </a:prstGeom>
        </p:spPr>
        <p:txBody>
          <a:bodyPr lIns="0" tIns="0" rIns="0" bIns="0" rtlCol="0" anchor="t">
            <a:spAutoFit/>
          </a:bodyPr>
          <a:lstStyle/>
          <a:p>
            <a:pPr marL="0" marR="0" lvl="0" indent="0" algn="ctr" defTabSz="914400" rtl="0" eaLnBrk="1" fontAlgn="auto" latinLnBrk="0" hangingPunct="1">
              <a:lnSpc>
                <a:spcPts val="7158"/>
              </a:lnSpc>
              <a:spcBef>
                <a:spcPct val="0"/>
              </a:spcBef>
              <a:spcAft>
                <a:spcPts val="0"/>
              </a:spcAft>
              <a:buClrTx/>
              <a:buSzTx/>
              <a:buFontTx/>
              <a:buNone/>
              <a:tabLst/>
              <a:defRPr/>
            </a:pPr>
            <a:r>
              <a:rPr kumimoji="0" lang="en-US" sz="5113" b="1" i="0" u="none" strike="noStrike" kern="1200" cap="none" spc="0" normalizeH="0" baseline="0" noProof="0">
                <a:ln>
                  <a:noFill/>
                </a:ln>
                <a:solidFill>
                  <a:srgbClr val="F0F9FA"/>
                </a:solidFill>
                <a:effectLst/>
                <a:uLnTx/>
                <a:uFillTx/>
                <a:latin typeface="Open Sans Bold"/>
                <a:ea typeface="Open Sans Bold"/>
                <a:cs typeface="Open Sans Bold"/>
                <a:sym typeface="Open Sans Bold"/>
              </a:rPr>
              <a:t>Vegetation restoration around the World</a:t>
            </a:r>
          </a:p>
        </p:txBody>
      </p:sp>
      <p:grpSp>
        <p:nvGrpSpPr>
          <p:cNvPr id="6" name="Group 6"/>
          <p:cNvGrpSpPr>
            <a:grpSpLocks noChangeAspect="1"/>
          </p:cNvGrpSpPr>
          <p:nvPr/>
        </p:nvGrpSpPr>
        <p:grpSpPr>
          <a:xfrm>
            <a:off x="422126" y="1028700"/>
            <a:ext cx="3278811" cy="4885826"/>
            <a:chOff x="0" y="0"/>
            <a:chExt cx="3663950" cy="5459730"/>
          </a:xfrm>
        </p:grpSpPr>
        <p:sp>
          <p:nvSpPr>
            <p:cNvPr id="7" name="Freeform 7"/>
            <p:cNvSpPr/>
            <p:nvPr/>
          </p:nvSpPr>
          <p:spPr>
            <a:xfrm>
              <a:off x="31750" y="31750"/>
              <a:ext cx="3600450" cy="5396230"/>
            </a:xfrm>
            <a:custGeom>
              <a:avLst/>
              <a:gdLst/>
              <a:ahLst/>
              <a:cxnLst/>
              <a:rect l="l" t="t" r="r" b="b"/>
              <a:pathLst>
                <a:path w="3600450" h="5396230">
                  <a:moveTo>
                    <a:pt x="3600450" y="5036820"/>
                  </a:moveTo>
                  <a:cubicBezTo>
                    <a:pt x="3600450" y="5236210"/>
                    <a:pt x="3439160" y="5396230"/>
                    <a:pt x="3241040" y="5396230"/>
                  </a:cubicBezTo>
                  <a:lnTo>
                    <a:pt x="359410" y="5396230"/>
                  </a:lnTo>
                  <a:cubicBezTo>
                    <a:pt x="160020" y="5396230"/>
                    <a:pt x="0" y="5234940"/>
                    <a:pt x="0" y="5036820"/>
                  </a:cubicBezTo>
                  <a:lnTo>
                    <a:pt x="0" y="359410"/>
                  </a:lnTo>
                  <a:cubicBezTo>
                    <a:pt x="0" y="160020"/>
                    <a:pt x="161290" y="0"/>
                    <a:pt x="359410" y="0"/>
                  </a:cubicBezTo>
                  <a:lnTo>
                    <a:pt x="3239770" y="0"/>
                  </a:lnTo>
                  <a:cubicBezTo>
                    <a:pt x="3439160" y="0"/>
                    <a:pt x="3599180" y="161290"/>
                    <a:pt x="3599180" y="359410"/>
                  </a:cubicBezTo>
                  <a:lnTo>
                    <a:pt x="3600450" y="5036820"/>
                  </a:lnTo>
                  <a:close/>
                </a:path>
              </a:pathLst>
            </a:custGeom>
            <a:blipFill>
              <a:blip r:embed="rId3"/>
              <a:stretch>
                <a:fillRect l="-614" r="-61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8"/>
            <p:cNvSpPr/>
            <p:nvPr/>
          </p:nvSpPr>
          <p:spPr>
            <a:xfrm>
              <a:off x="0" y="0"/>
              <a:ext cx="3663950" cy="5459730"/>
            </a:xfrm>
            <a:custGeom>
              <a:avLst/>
              <a:gdLst/>
              <a:ahLst/>
              <a:cxnLst/>
              <a:rect l="l" t="t" r="r" b="b"/>
              <a:pathLst>
                <a:path w="3663950" h="5459730">
                  <a:moveTo>
                    <a:pt x="3271520" y="5459730"/>
                  </a:moveTo>
                  <a:lnTo>
                    <a:pt x="391160" y="5459730"/>
                  </a:lnTo>
                  <a:cubicBezTo>
                    <a:pt x="175260" y="5459730"/>
                    <a:pt x="0" y="5284470"/>
                    <a:pt x="0" y="5068570"/>
                  </a:cubicBezTo>
                  <a:lnTo>
                    <a:pt x="0" y="391160"/>
                  </a:lnTo>
                  <a:cubicBezTo>
                    <a:pt x="0" y="175260"/>
                    <a:pt x="175260" y="0"/>
                    <a:pt x="391160" y="0"/>
                  </a:cubicBezTo>
                  <a:lnTo>
                    <a:pt x="3271520" y="0"/>
                  </a:lnTo>
                  <a:cubicBezTo>
                    <a:pt x="3487420" y="0"/>
                    <a:pt x="3662680" y="175260"/>
                    <a:pt x="3662680" y="391160"/>
                  </a:cubicBezTo>
                  <a:lnTo>
                    <a:pt x="3662680" y="5067300"/>
                  </a:lnTo>
                  <a:cubicBezTo>
                    <a:pt x="3663950" y="5284470"/>
                    <a:pt x="3487420" y="5459730"/>
                    <a:pt x="3271520" y="5459730"/>
                  </a:cubicBezTo>
                  <a:close/>
                  <a:moveTo>
                    <a:pt x="391160" y="63500"/>
                  </a:moveTo>
                  <a:cubicBezTo>
                    <a:pt x="210820" y="63500"/>
                    <a:pt x="63500" y="210820"/>
                    <a:pt x="63500" y="391160"/>
                  </a:cubicBezTo>
                  <a:lnTo>
                    <a:pt x="63500" y="5067300"/>
                  </a:lnTo>
                  <a:cubicBezTo>
                    <a:pt x="63500" y="5248910"/>
                    <a:pt x="210820" y="5394960"/>
                    <a:pt x="391160" y="5394960"/>
                  </a:cubicBezTo>
                  <a:lnTo>
                    <a:pt x="3271520" y="5394960"/>
                  </a:lnTo>
                  <a:cubicBezTo>
                    <a:pt x="3453130" y="5394960"/>
                    <a:pt x="3599180" y="5247640"/>
                    <a:pt x="3599180" y="5067300"/>
                  </a:cubicBezTo>
                  <a:lnTo>
                    <a:pt x="3599180" y="391160"/>
                  </a:lnTo>
                  <a:cubicBezTo>
                    <a:pt x="3599180" y="209550"/>
                    <a:pt x="3451860" y="63500"/>
                    <a:pt x="3271520" y="63500"/>
                  </a:cubicBezTo>
                  <a:lnTo>
                    <a:pt x="391160" y="6350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8736015" y="7334285"/>
            <a:ext cx="8315192" cy="2839275"/>
            <a:chOff x="0" y="0"/>
            <a:chExt cx="6060215" cy="2069299"/>
          </a:xfrm>
        </p:grpSpPr>
        <p:sp>
          <p:nvSpPr>
            <p:cNvPr id="10" name="Freeform 10"/>
            <p:cNvSpPr/>
            <p:nvPr/>
          </p:nvSpPr>
          <p:spPr>
            <a:xfrm>
              <a:off x="0" y="0"/>
              <a:ext cx="6060215" cy="2069299"/>
            </a:xfrm>
            <a:custGeom>
              <a:avLst/>
              <a:gdLst/>
              <a:ahLst/>
              <a:cxnLst/>
              <a:rect l="l" t="t" r="r" b="b"/>
              <a:pathLst>
                <a:path w="6060215" h="2069299">
                  <a:moveTo>
                    <a:pt x="28863" y="0"/>
                  </a:moveTo>
                  <a:lnTo>
                    <a:pt x="6031353" y="0"/>
                  </a:lnTo>
                  <a:cubicBezTo>
                    <a:pt x="6039007" y="0"/>
                    <a:pt x="6046349" y="3041"/>
                    <a:pt x="6051762" y="8454"/>
                  </a:cubicBezTo>
                  <a:cubicBezTo>
                    <a:pt x="6057174" y="13867"/>
                    <a:pt x="6060215" y="21208"/>
                    <a:pt x="6060215" y="28863"/>
                  </a:cubicBezTo>
                  <a:lnTo>
                    <a:pt x="6060215" y="2040437"/>
                  </a:lnTo>
                  <a:cubicBezTo>
                    <a:pt x="6060215" y="2048091"/>
                    <a:pt x="6057174" y="2055433"/>
                    <a:pt x="6051762" y="2060846"/>
                  </a:cubicBezTo>
                  <a:cubicBezTo>
                    <a:pt x="6046349" y="2066258"/>
                    <a:pt x="6039007" y="2069299"/>
                    <a:pt x="6031353" y="2069299"/>
                  </a:cubicBezTo>
                  <a:lnTo>
                    <a:pt x="28863" y="2069299"/>
                  </a:lnTo>
                  <a:cubicBezTo>
                    <a:pt x="21208" y="2069299"/>
                    <a:pt x="13867" y="2066258"/>
                    <a:pt x="8454" y="2060846"/>
                  </a:cubicBezTo>
                  <a:cubicBezTo>
                    <a:pt x="3041" y="2055433"/>
                    <a:pt x="0" y="2048091"/>
                    <a:pt x="0" y="2040437"/>
                  </a:cubicBezTo>
                  <a:lnTo>
                    <a:pt x="0" y="28863"/>
                  </a:lnTo>
                  <a:cubicBezTo>
                    <a:pt x="0" y="21208"/>
                    <a:pt x="3041" y="13867"/>
                    <a:pt x="8454" y="8454"/>
                  </a:cubicBezTo>
                  <a:cubicBezTo>
                    <a:pt x="13867" y="3041"/>
                    <a:pt x="21208" y="0"/>
                    <a:pt x="28863"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38100"/>
              <a:ext cx="6060215" cy="2107399"/>
            </a:xfrm>
            <a:prstGeom prst="rect">
              <a:avLst/>
            </a:prstGeom>
          </p:spPr>
          <p:txBody>
            <a:bodyPr lIns="50800" tIns="50800" rIns="50800" bIns="50800" rtlCol="0" anchor="ctr"/>
            <a:lstStyle/>
            <a:p>
              <a:pPr marL="0" marR="0" lvl="0" indent="0" algn="ctr" defTabSz="914400" rtl="0" eaLnBrk="1" fontAlgn="auto" latinLnBrk="0" hangingPunct="1">
                <a:lnSpc>
                  <a:spcPts val="314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10308837" y="7511901"/>
            <a:ext cx="5169548" cy="490755"/>
            <a:chOff x="0" y="0"/>
            <a:chExt cx="3767631" cy="357669"/>
          </a:xfrm>
        </p:grpSpPr>
        <p:sp>
          <p:nvSpPr>
            <p:cNvPr id="13" name="Freeform 13"/>
            <p:cNvSpPr/>
            <p:nvPr/>
          </p:nvSpPr>
          <p:spPr>
            <a:xfrm>
              <a:off x="0" y="0"/>
              <a:ext cx="3767631" cy="357669"/>
            </a:xfrm>
            <a:custGeom>
              <a:avLst/>
              <a:gdLst/>
              <a:ahLst/>
              <a:cxnLst/>
              <a:rect l="l" t="t" r="r" b="b"/>
              <a:pathLst>
                <a:path w="3767631" h="357669">
                  <a:moveTo>
                    <a:pt x="14976" y="0"/>
                  </a:moveTo>
                  <a:lnTo>
                    <a:pt x="3752655" y="0"/>
                  </a:lnTo>
                  <a:cubicBezTo>
                    <a:pt x="3756627" y="0"/>
                    <a:pt x="3760436" y="1578"/>
                    <a:pt x="3763244" y="4386"/>
                  </a:cubicBezTo>
                  <a:cubicBezTo>
                    <a:pt x="3766053" y="7195"/>
                    <a:pt x="3767631" y="11004"/>
                    <a:pt x="3767631" y="14976"/>
                  </a:cubicBezTo>
                  <a:lnTo>
                    <a:pt x="3767631" y="342693"/>
                  </a:lnTo>
                  <a:cubicBezTo>
                    <a:pt x="3767631" y="350964"/>
                    <a:pt x="3760926" y="357669"/>
                    <a:pt x="3752655" y="357669"/>
                  </a:cubicBezTo>
                  <a:lnTo>
                    <a:pt x="14976" y="357669"/>
                  </a:lnTo>
                  <a:cubicBezTo>
                    <a:pt x="11004" y="357669"/>
                    <a:pt x="7195" y="356091"/>
                    <a:pt x="4386" y="353282"/>
                  </a:cubicBezTo>
                  <a:cubicBezTo>
                    <a:pt x="1578" y="350474"/>
                    <a:pt x="0" y="346664"/>
                    <a:pt x="0" y="342693"/>
                  </a:cubicBezTo>
                  <a:lnTo>
                    <a:pt x="0" y="14976"/>
                  </a:lnTo>
                  <a:cubicBezTo>
                    <a:pt x="0" y="11004"/>
                    <a:pt x="1578" y="7195"/>
                    <a:pt x="4386" y="4386"/>
                  </a:cubicBezTo>
                  <a:cubicBezTo>
                    <a:pt x="7195" y="1578"/>
                    <a:pt x="11004" y="0"/>
                    <a:pt x="14976" y="0"/>
                  </a:cubicBezTo>
                  <a:close/>
                </a:path>
              </a:pathLst>
            </a:custGeom>
            <a:solidFill>
              <a:srgbClr val="032D59"/>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0" y="-47625"/>
              <a:ext cx="3767631" cy="405294"/>
            </a:xfrm>
            <a:prstGeom prst="rect">
              <a:avLst/>
            </a:prstGeom>
          </p:spPr>
          <p:txBody>
            <a:bodyPr lIns="50800" tIns="50800" rIns="50800" bIns="50800" rtlCol="0" anchor="ct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1" i="0" u="none" strike="noStrike" kern="1200" cap="none" spc="0" normalizeH="0" baseline="0" noProof="0">
                  <a:ln>
                    <a:noFill/>
                  </a:ln>
                  <a:solidFill>
                    <a:srgbClr val="FFFFFF"/>
                  </a:solidFill>
                  <a:effectLst/>
                  <a:uLnTx/>
                  <a:uFillTx/>
                  <a:latin typeface="Open Sans Bold"/>
                  <a:ea typeface="Open Sans Bold"/>
                  <a:cs typeface="Open Sans Bold"/>
                  <a:sym typeface="Open Sans Bold"/>
                </a:rPr>
                <a:t>MANGROVE RESTORATION - KENYA</a:t>
              </a:r>
            </a:p>
          </p:txBody>
        </p:sp>
      </p:grpSp>
      <p:sp>
        <p:nvSpPr>
          <p:cNvPr id="15" name="Freeform 15"/>
          <p:cNvSpPr/>
          <p:nvPr/>
        </p:nvSpPr>
        <p:spPr>
          <a:xfrm>
            <a:off x="-507915" y="632071"/>
            <a:ext cx="1479338" cy="1542986"/>
          </a:xfrm>
          <a:custGeom>
            <a:avLst/>
            <a:gdLst/>
            <a:ahLst/>
            <a:cxnLst/>
            <a:rect l="l" t="t" r="r" b="b"/>
            <a:pathLst>
              <a:path w="1479338" h="1542986">
                <a:moveTo>
                  <a:pt x="0" y="0"/>
                </a:moveTo>
                <a:lnTo>
                  <a:pt x="1479338" y="0"/>
                </a:lnTo>
                <a:lnTo>
                  <a:pt x="1479338" y="1542986"/>
                </a:lnTo>
                <a:lnTo>
                  <a:pt x="0" y="154298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265594" y="504800"/>
            <a:ext cx="795937" cy="830182"/>
          </a:xfrm>
          <a:custGeom>
            <a:avLst/>
            <a:gdLst/>
            <a:ahLst/>
            <a:cxnLst/>
            <a:rect l="l" t="t" r="r" b="b"/>
            <a:pathLst>
              <a:path w="795937" h="830182">
                <a:moveTo>
                  <a:pt x="0" y="0"/>
                </a:moveTo>
                <a:lnTo>
                  <a:pt x="795937" y="0"/>
                </a:lnTo>
                <a:lnTo>
                  <a:pt x="795937" y="830182"/>
                </a:lnTo>
                <a:lnTo>
                  <a:pt x="0" y="8301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793564" y="-6908155"/>
            <a:ext cx="8345920" cy="8469107"/>
          </a:xfrm>
          <a:custGeom>
            <a:avLst/>
            <a:gdLst/>
            <a:ahLst/>
            <a:cxnLst/>
            <a:rect l="l" t="t" r="r" b="b"/>
            <a:pathLst>
              <a:path w="8345920" h="8469107">
                <a:moveTo>
                  <a:pt x="0" y="0"/>
                </a:moveTo>
                <a:lnTo>
                  <a:pt x="8345919" y="0"/>
                </a:lnTo>
                <a:lnTo>
                  <a:pt x="8345919" y="8469107"/>
                </a:lnTo>
                <a:lnTo>
                  <a:pt x="0" y="8469107"/>
                </a:lnTo>
                <a:lnTo>
                  <a:pt x="0" y="0"/>
                </a:lnTo>
                <a:close/>
              </a:path>
            </a:pathLst>
          </a:custGeom>
          <a:blipFill>
            <a:blip r:embed="rId5">
              <a:alphaModFix amt="23000"/>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6435356" y="0"/>
            <a:ext cx="2989449" cy="1804880"/>
          </a:xfrm>
          <a:custGeom>
            <a:avLst/>
            <a:gdLst/>
            <a:ahLst/>
            <a:cxnLst/>
            <a:rect l="l" t="t" r="r" b="b"/>
            <a:pathLst>
              <a:path w="2989449" h="1804880">
                <a:moveTo>
                  <a:pt x="0" y="0"/>
                </a:moveTo>
                <a:lnTo>
                  <a:pt x="2989450" y="0"/>
                </a:lnTo>
                <a:lnTo>
                  <a:pt x="2989450" y="1804880"/>
                </a:lnTo>
                <a:lnTo>
                  <a:pt x="0" y="1804880"/>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4659391" y="2548075"/>
            <a:ext cx="8153248" cy="4829104"/>
          </a:xfrm>
          <a:custGeom>
            <a:avLst/>
            <a:gdLst/>
            <a:ahLst/>
            <a:cxnLst/>
            <a:rect l="l" t="t" r="r" b="b"/>
            <a:pathLst>
              <a:path w="8153248" h="4829104">
                <a:moveTo>
                  <a:pt x="0" y="0"/>
                </a:moveTo>
                <a:lnTo>
                  <a:pt x="8153248" y="0"/>
                </a:lnTo>
                <a:lnTo>
                  <a:pt x="8153248" y="4829104"/>
                </a:lnTo>
                <a:lnTo>
                  <a:pt x="0" y="48291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20"/>
          <p:cNvGrpSpPr/>
          <p:nvPr/>
        </p:nvGrpSpPr>
        <p:grpSpPr>
          <a:xfrm>
            <a:off x="95188" y="5288632"/>
            <a:ext cx="6389376" cy="4280507"/>
            <a:chOff x="0" y="0"/>
            <a:chExt cx="4599093" cy="3081122"/>
          </a:xfrm>
        </p:grpSpPr>
        <p:sp>
          <p:nvSpPr>
            <p:cNvPr id="21" name="Freeform 21"/>
            <p:cNvSpPr/>
            <p:nvPr/>
          </p:nvSpPr>
          <p:spPr>
            <a:xfrm>
              <a:off x="0" y="0"/>
              <a:ext cx="4599093" cy="3081122"/>
            </a:xfrm>
            <a:custGeom>
              <a:avLst/>
              <a:gdLst/>
              <a:ahLst/>
              <a:cxnLst/>
              <a:rect l="l" t="t" r="r" b="b"/>
              <a:pathLst>
                <a:path w="4599093" h="3081122">
                  <a:moveTo>
                    <a:pt x="37562" y="0"/>
                  </a:moveTo>
                  <a:lnTo>
                    <a:pt x="4561530" y="0"/>
                  </a:lnTo>
                  <a:cubicBezTo>
                    <a:pt x="4582276" y="0"/>
                    <a:pt x="4599093" y="16817"/>
                    <a:pt x="4599093" y="37562"/>
                  </a:cubicBezTo>
                  <a:lnTo>
                    <a:pt x="4599093" y="3043560"/>
                  </a:lnTo>
                  <a:cubicBezTo>
                    <a:pt x="4599093" y="3064305"/>
                    <a:pt x="4582276" y="3081122"/>
                    <a:pt x="4561530" y="3081122"/>
                  </a:cubicBezTo>
                  <a:lnTo>
                    <a:pt x="37562" y="3081122"/>
                  </a:lnTo>
                  <a:cubicBezTo>
                    <a:pt x="16817" y="3081122"/>
                    <a:pt x="0" y="3064305"/>
                    <a:pt x="0" y="3043560"/>
                  </a:cubicBezTo>
                  <a:lnTo>
                    <a:pt x="0" y="37562"/>
                  </a:lnTo>
                  <a:cubicBezTo>
                    <a:pt x="0" y="16817"/>
                    <a:pt x="16817" y="0"/>
                    <a:pt x="37562"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0" y="-38100"/>
              <a:ext cx="4599093" cy="3119222"/>
            </a:xfrm>
            <a:prstGeom prst="rect">
              <a:avLst/>
            </a:prstGeom>
          </p:spPr>
          <p:txBody>
            <a:bodyPr lIns="50800" tIns="50800" rIns="50800" bIns="50800" rtlCol="0" anchor="ctr"/>
            <a:lstStyle/>
            <a:p>
              <a:pPr marL="0" marR="0" lvl="0" indent="0" algn="ctr" defTabSz="914400" rtl="0" eaLnBrk="1" fontAlgn="auto" latinLnBrk="0" hangingPunct="1">
                <a:lnSpc>
                  <a:spcPts val="3145"/>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948148" y="5464739"/>
            <a:ext cx="4697961" cy="843180"/>
            <a:chOff x="0" y="0"/>
            <a:chExt cx="3381607" cy="606924"/>
          </a:xfrm>
        </p:grpSpPr>
        <p:sp>
          <p:nvSpPr>
            <p:cNvPr id="24" name="Freeform 24"/>
            <p:cNvSpPr/>
            <p:nvPr/>
          </p:nvSpPr>
          <p:spPr>
            <a:xfrm>
              <a:off x="0" y="0"/>
              <a:ext cx="3381607" cy="606924"/>
            </a:xfrm>
            <a:custGeom>
              <a:avLst/>
              <a:gdLst/>
              <a:ahLst/>
              <a:cxnLst/>
              <a:rect l="l" t="t" r="r" b="b"/>
              <a:pathLst>
                <a:path w="3381607" h="606924">
                  <a:moveTo>
                    <a:pt x="16479" y="0"/>
                  </a:moveTo>
                  <a:lnTo>
                    <a:pt x="3365128" y="0"/>
                  </a:lnTo>
                  <a:cubicBezTo>
                    <a:pt x="3374229" y="0"/>
                    <a:pt x="3381607" y="7378"/>
                    <a:pt x="3381607" y="16479"/>
                  </a:cubicBezTo>
                  <a:lnTo>
                    <a:pt x="3381607" y="590444"/>
                  </a:lnTo>
                  <a:cubicBezTo>
                    <a:pt x="3381607" y="599546"/>
                    <a:pt x="3374229" y="606924"/>
                    <a:pt x="3365128" y="606924"/>
                  </a:cubicBezTo>
                  <a:lnTo>
                    <a:pt x="16479" y="606924"/>
                  </a:lnTo>
                  <a:cubicBezTo>
                    <a:pt x="12109" y="606924"/>
                    <a:pt x="7917" y="605187"/>
                    <a:pt x="4827" y="602097"/>
                  </a:cubicBezTo>
                  <a:cubicBezTo>
                    <a:pt x="1736" y="599007"/>
                    <a:pt x="0" y="594815"/>
                    <a:pt x="0" y="590444"/>
                  </a:cubicBezTo>
                  <a:lnTo>
                    <a:pt x="0" y="16479"/>
                  </a:lnTo>
                  <a:cubicBezTo>
                    <a:pt x="0" y="7378"/>
                    <a:pt x="7378" y="0"/>
                    <a:pt x="16479" y="0"/>
                  </a:cubicBezTo>
                  <a:close/>
                </a:path>
              </a:pathLst>
            </a:custGeom>
            <a:solidFill>
              <a:srgbClr val="032D59"/>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47625"/>
              <a:ext cx="3381607" cy="654549"/>
            </a:xfrm>
            <a:prstGeom prst="rect">
              <a:avLst/>
            </a:prstGeom>
          </p:spPr>
          <p:txBody>
            <a:bodyPr lIns="50800" tIns="50800" rIns="50800" bIns="50800" rtlCol="0" anchor="ctr"/>
            <a:lstStyle/>
            <a:p>
              <a:pPr marL="0" marR="0" lvl="0" indent="0" algn="ctr" defTabSz="914400" rtl="0" eaLnBrk="1" fontAlgn="auto" latinLnBrk="0" hangingPunct="1">
                <a:lnSpc>
                  <a:spcPts val="2831"/>
                </a:lnSpc>
                <a:spcBef>
                  <a:spcPts val="0"/>
                </a:spcBef>
                <a:spcAft>
                  <a:spcPts val="0"/>
                </a:spcAft>
                <a:buClrTx/>
                <a:buSzTx/>
                <a:buFontTx/>
                <a:buNone/>
                <a:tabLst/>
                <a:defRPr/>
              </a:pPr>
              <a:r>
                <a:rPr kumimoji="0" lang="en-US" sz="2022" b="1" i="0" u="none" strike="noStrike" kern="1200" cap="none" spc="0" normalizeH="0" baseline="0" noProof="0">
                  <a:ln>
                    <a:noFill/>
                  </a:ln>
                  <a:solidFill>
                    <a:srgbClr val="FFFFFF"/>
                  </a:solidFill>
                  <a:effectLst/>
                  <a:uLnTx/>
                  <a:uFillTx/>
                  <a:latin typeface="Open Sans Bold"/>
                  <a:ea typeface="Open Sans Bold"/>
                  <a:cs typeface="Open Sans Bold"/>
                  <a:sym typeface="Open Sans Bold"/>
                </a:rPr>
                <a:t>KELP RESTORATION - BIG SUR (CALIFORNIA)</a:t>
              </a:r>
            </a:p>
          </p:txBody>
        </p:sp>
      </p:grpSp>
      <p:sp>
        <p:nvSpPr>
          <p:cNvPr id="26" name="Freeform 26"/>
          <p:cNvSpPr/>
          <p:nvPr/>
        </p:nvSpPr>
        <p:spPr>
          <a:xfrm>
            <a:off x="5646109" y="4207112"/>
            <a:ext cx="302789" cy="452768"/>
          </a:xfrm>
          <a:custGeom>
            <a:avLst/>
            <a:gdLst/>
            <a:ahLst/>
            <a:cxnLst/>
            <a:rect l="l" t="t" r="r" b="b"/>
            <a:pathLst>
              <a:path w="302789" h="452768">
                <a:moveTo>
                  <a:pt x="0" y="0"/>
                </a:moveTo>
                <a:lnTo>
                  <a:pt x="302789" y="0"/>
                </a:lnTo>
                <a:lnTo>
                  <a:pt x="302789" y="452768"/>
                </a:lnTo>
                <a:lnTo>
                  <a:pt x="0" y="4527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9191625" y="5336257"/>
            <a:ext cx="302789" cy="452768"/>
          </a:xfrm>
          <a:custGeom>
            <a:avLst/>
            <a:gdLst/>
            <a:ahLst/>
            <a:cxnLst/>
            <a:rect l="l" t="t" r="r" b="b"/>
            <a:pathLst>
              <a:path w="302789" h="452768">
                <a:moveTo>
                  <a:pt x="0" y="0"/>
                </a:moveTo>
                <a:lnTo>
                  <a:pt x="302789" y="0"/>
                </a:lnTo>
                <a:lnTo>
                  <a:pt x="302789" y="452768"/>
                </a:lnTo>
                <a:lnTo>
                  <a:pt x="0" y="4527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p:cNvSpPr txBox="1"/>
          <p:nvPr/>
        </p:nvSpPr>
        <p:spPr>
          <a:xfrm>
            <a:off x="362800" y="6488499"/>
            <a:ext cx="5868657" cy="2990215"/>
          </a:xfrm>
          <a:prstGeom prst="rect">
            <a:avLst/>
          </a:prstGeom>
        </p:spPr>
        <p:txBody>
          <a:bodyPr lIns="0" tIns="0" rIns="0" bIns="0" rtlCol="0" anchor="t">
            <a:spAutoFit/>
          </a:bodyPr>
          <a:lstStyle/>
          <a:p>
            <a:pPr marL="0" marR="0" lvl="0" indent="0" algn="ctr" defTabSz="914400" rtl="0" eaLnBrk="1" fontAlgn="auto" latinLnBrk="0" hangingPunct="1">
              <a:lnSpc>
                <a:spcPts val="2660"/>
              </a:lnSpc>
              <a:spcBef>
                <a:spcPts val="0"/>
              </a:spcBef>
              <a:spcAft>
                <a:spcPts val="0"/>
              </a:spcAft>
              <a:buClrTx/>
              <a:buSzTx/>
              <a:buFontTx/>
              <a:buNone/>
              <a:tabLst/>
              <a:defRPr/>
            </a:pPr>
            <a:r>
              <a:rPr kumimoji="0" lang="en-US" sz="1900" b="0" i="0" u="none" strike="noStrike" kern="1200" cap="none" spc="0" normalizeH="0" baseline="0" noProof="0">
                <a:ln>
                  <a:noFill/>
                </a:ln>
                <a:solidFill>
                  <a:srgbClr val="032D59"/>
                </a:solidFill>
                <a:effectLst/>
                <a:uLnTx/>
                <a:uFillTx/>
                <a:latin typeface="Open Sans"/>
                <a:ea typeface="Open Sans"/>
                <a:cs typeface="Open Sans"/>
                <a:sym typeface="Open Sans"/>
              </a:rPr>
              <a:t>Kelp forests provide natural shelter for many marine species as well as dampening the force of waves on the coast. Some kelp forests in this area had declined by 90% in 2014.  In 2022, organisations worked together to remove over 2700kg of sea urchins which, due to the decline in natural predators, had destroyed the forests. As a result of these actions (and constant monitoring) the kelp forests are steadily returning to the area.   </a:t>
            </a:r>
          </a:p>
        </p:txBody>
      </p:sp>
      <p:sp>
        <p:nvSpPr>
          <p:cNvPr id="29" name="TextBox 29"/>
          <p:cNvSpPr txBox="1"/>
          <p:nvPr/>
        </p:nvSpPr>
        <p:spPr>
          <a:xfrm>
            <a:off x="8938228" y="8097907"/>
            <a:ext cx="7910766" cy="1990090"/>
          </a:xfrm>
          <a:prstGeom prst="rect">
            <a:avLst/>
          </a:prstGeom>
        </p:spPr>
        <p:txBody>
          <a:bodyPr lIns="0" tIns="0" rIns="0" bIns="0" rtlCol="0" anchor="t">
            <a:spAutoFit/>
          </a:bodyPr>
          <a:lstStyle/>
          <a:p>
            <a:pPr marL="0" marR="0" lvl="0" indent="0" algn="ctr" defTabSz="914400" rtl="0" eaLnBrk="1" fontAlgn="auto" latinLnBrk="0" hangingPunct="1">
              <a:lnSpc>
                <a:spcPts val="2659"/>
              </a:lnSpc>
              <a:spcBef>
                <a:spcPts val="0"/>
              </a:spcBef>
              <a:spcAft>
                <a:spcPts val="0"/>
              </a:spcAft>
              <a:buClrTx/>
              <a:buSzTx/>
              <a:buFontTx/>
              <a:buNone/>
              <a:tabLst/>
              <a:defRPr/>
            </a:pPr>
            <a:r>
              <a:rPr kumimoji="0" lang="en-US" sz="1899" b="0" i="0" u="none" strike="noStrike" kern="1200" cap="none" spc="0" normalizeH="0" baseline="0" noProof="0">
                <a:ln>
                  <a:noFill/>
                </a:ln>
                <a:solidFill>
                  <a:srgbClr val="032D59"/>
                </a:solidFill>
                <a:effectLst/>
                <a:uLnTx/>
                <a:uFillTx/>
                <a:latin typeface="Open Sans"/>
                <a:ea typeface="Open Sans"/>
                <a:cs typeface="Open Sans"/>
                <a:sym typeface="Open Sans"/>
              </a:rPr>
              <a:t>Mangrove forests are found along coastlines and provide protection from storms coming from the sea, keep soil in place, reduce erosion and can store four times more CO2 than forests on land. In Gasi Bay, local communities used to chop the trees down for wood.  Now, they are earning a living conserving this ecosystem earning carbon credits. The community have so far planted over 5000 mangrove saplings.  </a:t>
            </a:r>
          </a:p>
        </p:txBody>
      </p:sp>
      <p:sp>
        <p:nvSpPr>
          <p:cNvPr id="30" name="TextBox 29">
            <a:extLst>
              <a:ext uri="{FF2B5EF4-FFF2-40B4-BE49-F238E27FC236}">
                <a16:creationId xmlns:a16="http://schemas.microsoft.com/office/drawing/2014/main" id="{A8915772-EEA5-DE98-7865-05D88182E27C}"/>
              </a:ext>
            </a:extLst>
          </p:cNvPr>
          <p:cNvSpPr txBox="1"/>
          <p:nvPr/>
        </p:nvSpPr>
        <p:spPr>
          <a:xfrm>
            <a:off x="461325" y="5050050"/>
            <a:ext cx="2450687" cy="246221"/>
          </a:xfrm>
          <a:prstGeom prst="rect">
            <a:avLst/>
          </a:prstGeom>
          <a:noFill/>
        </p:spPr>
        <p:txBody>
          <a:bodyPr wrap="square" rtlCol="0">
            <a:spAutoFit/>
          </a:bodyPr>
          <a:lstStyle/>
          <a:p>
            <a:r>
              <a:rPr lang="en-GB" sz="1000" i="1" dirty="0">
                <a:solidFill>
                  <a:schemeClr val="bg1"/>
                </a:solidFill>
              </a:rPr>
              <a:t>Image credit: </a:t>
            </a:r>
            <a:r>
              <a:rPr lang="en-GB" sz="1000" i="1" dirty="0" err="1">
                <a:solidFill>
                  <a:schemeClr val="bg1"/>
                </a:solidFill>
              </a:rPr>
              <a:t>Jackdrafah</a:t>
            </a:r>
            <a:r>
              <a:rPr lang="en-GB" sz="1000" i="1" dirty="0">
                <a:solidFill>
                  <a:schemeClr val="bg1"/>
                </a:solidFill>
              </a:rPr>
              <a:t>, </a:t>
            </a:r>
            <a:r>
              <a:rPr lang="en-GB" sz="1000" i="1" dirty="0" err="1">
                <a:solidFill>
                  <a:schemeClr val="bg1"/>
                </a:solidFill>
              </a:rPr>
              <a:t>Pixabayl</a:t>
            </a:r>
            <a:r>
              <a:rPr lang="en-GB" sz="1000" i="1" dirty="0">
                <a:solidFill>
                  <a:schemeClr val="bg1"/>
                </a:solidFill>
              </a:rPr>
              <a:t> </a:t>
            </a:r>
          </a:p>
        </p:txBody>
      </p:sp>
      <p:sp>
        <p:nvSpPr>
          <p:cNvPr id="31" name="TextBox 30">
            <a:extLst>
              <a:ext uri="{FF2B5EF4-FFF2-40B4-BE49-F238E27FC236}">
                <a16:creationId xmlns:a16="http://schemas.microsoft.com/office/drawing/2014/main" id="{F8E0F916-2F7B-4407-75D5-2E74AC36645C}"/>
              </a:ext>
            </a:extLst>
          </p:cNvPr>
          <p:cNvSpPr txBox="1"/>
          <p:nvPr/>
        </p:nvSpPr>
        <p:spPr>
          <a:xfrm>
            <a:off x="16179634" y="7059951"/>
            <a:ext cx="2450687" cy="246221"/>
          </a:xfrm>
          <a:prstGeom prst="rect">
            <a:avLst/>
          </a:prstGeom>
          <a:noFill/>
        </p:spPr>
        <p:txBody>
          <a:bodyPr wrap="square" rtlCol="0">
            <a:spAutoFit/>
          </a:bodyPr>
          <a:lstStyle/>
          <a:p>
            <a:r>
              <a:rPr lang="en-GB" sz="1000" i="1" dirty="0">
                <a:solidFill>
                  <a:schemeClr val="bg1"/>
                </a:solidFill>
              </a:rPr>
              <a:t>Image credit: FF16, </a:t>
            </a:r>
            <a:r>
              <a:rPr lang="en-GB" sz="1000" i="1" dirty="0" err="1">
                <a:solidFill>
                  <a:schemeClr val="bg1"/>
                </a:solidFill>
              </a:rPr>
              <a:t>Pixabayl</a:t>
            </a:r>
            <a:r>
              <a:rPr lang="en-GB" sz="1000" i="1" dirty="0">
                <a:solidFill>
                  <a:schemeClr val="bg1"/>
                </a:solidFill>
              </a:rPr>
              <a:t> </a:t>
            </a:r>
          </a:p>
        </p:txBody>
      </p:sp>
      <p:sp>
        <p:nvSpPr>
          <p:cNvPr id="32" name="TextBox 31">
            <a:extLst>
              <a:ext uri="{FF2B5EF4-FFF2-40B4-BE49-F238E27FC236}">
                <a16:creationId xmlns:a16="http://schemas.microsoft.com/office/drawing/2014/main" id="{126C24C2-CAC2-B031-A365-87CA2A602A6D}"/>
              </a:ext>
            </a:extLst>
          </p:cNvPr>
          <p:cNvSpPr txBox="1"/>
          <p:nvPr/>
        </p:nvSpPr>
        <p:spPr>
          <a:xfrm>
            <a:off x="7155039" y="6979652"/>
            <a:ext cx="3698580" cy="246221"/>
          </a:xfrm>
          <a:prstGeom prst="rect">
            <a:avLst/>
          </a:prstGeom>
          <a:noFill/>
        </p:spPr>
        <p:txBody>
          <a:bodyPr wrap="square" rtlCol="0">
            <a:spAutoFit/>
          </a:bodyPr>
          <a:lstStyle/>
          <a:p>
            <a:r>
              <a:rPr lang="en-GB" sz="1000" i="1" dirty="0">
                <a:solidFill>
                  <a:schemeClr val="bg1"/>
                </a:solidFill>
              </a:rPr>
              <a:t>Image credit: </a:t>
            </a:r>
            <a:r>
              <a:rPr lang="en-GB" sz="1000" i="1" dirty="0" err="1">
                <a:solidFill>
                  <a:schemeClr val="bg1"/>
                </a:solidFill>
              </a:rPr>
              <a:t>Clker</a:t>
            </a:r>
            <a:r>
              <a:rPr lang="en-GB" sz="1000" i="1" dirty="0">
                <a:solidFill>
                  <a:schemeClr val="bg1"/>
                </a:solidFill>
              </a:rPr>
              <a:t>-Free-Vector-Images. </a:t>
            </a:r>
            <a:r>
              <a:rPr lang="en-GB" sz="1000" i="1" dirty="0" err="1">
                <a:solidFill>
                  <a:schemeClr val="bg1"/>
                </a:solidFill>
              </a:rPr>
              <a:t>Pixabayl</a:t>
            </a:r>
            <a:r>
              <a:rPr lang="en-GB" sz="1000" i="1" dirty="0">
                <a:solidFill>
                  <a:schemeClr val="bg1"/>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a:off x="15079859" y="7645240"/>
            <a:ext cx="2555184" cy="4037060"/>
          </a:xfrm>
          <a:custGeom>
            <a:avLst/>
            <a:gdLst/>
            <a:ahLst/>
            <a:cxnLst/>
            <a:rect l="l" t="t" r="r" b="b"/>
            <a:pathLst>
              <a:path w="2555184" h="4037060">
                <a:moveTo>
                  <a:pt x="0" y="0"/>
                </a:moveTo>
                <a:lnTo>
                  <a:pt x="2555183" y="0"/>
                </a:lnTo>
                <a:lnTo>
                  <a:pt x="2555183" y="4037061"/>
                </a:lnTo>
                <a:lnTo>
                  <a:pt x="0" y="4037061"/>
                </a:lnTo>
                <a:lnTo>
                  <a:pt x="0" y="0"/>
                </a:lnTo>
                <a:close/>
              </a:path>
            </a:pathLst>
          </a:custGeom>
          <a:blipFill>
            <a:blip r:embed="rId3"/>
            <a:stretch>
              <a:fillRect/>
            </a:stretch>
          </a:blipFill>
        </p:spPr>
        <p:txBody>
          <a:bodyPr/>
          <a:lstStyle/>
          <a:p>
            <a:endParaRPr lang="en-GB"/>
          </a:p>
        </p:txBody>
      </p:sp>
      <p:sp>
        <p:nvSpPr>
          <p:cNvPr id="3" name="Freeform 3"/>
          <p:cNvSpPr/>
          <p:nvPr/>
        </p:nvSpPr>
        <p:spPr>
          <a:xfrm>
            <a:off x="-216368" y="6523333"/>
            <a:ext cx="2771558" cy="4132701"/>
          </a:xfrm>
          <a:custGeom>
            <a:avLst/>
            <a:gdLst/>
            <a:ahLst/>
            <a:cxnLst/>
            <a:rect l="l" t="t" r="r" b="b"/>
            <a:pathLst>
              <a:path w="2771558" h="4132701">
                <a:moveTo>
                  <a:pt x="0" y="0"/>
                </a:moveTo>
                <a:lnTo>
                  <a:pt x="2771558" y="0"/>
                </a:lnTo>
                <a:lnTo>
                  <a:pt x="2771558" y="4132701"/>
                </a:lnTo>
                <a:lnTo>
                  <a:pt x="0" y="4132701"/>
                </a:lnTo>
                <a:lnTo>
                  <a:pt x="0" y="0"/>
                </a:lnTo>
                <a:close/>
              </a:path>
            </a:pathLst>
          </a:custGeom>
          <a:blipFill>
            <a:blip r:embed="rId4"/>
            <a:stretch>
              <a:fillRect/>
            </a:stretch>
          </a:blipFill>
        </p:spPr>
        <p:txBody>
          <a:bodyPr/>
          <a:lstStyle/>
          <a:p>
            <a:endParaRPr lang="en-GB"/>
          </a:p>
        </p:txBody>
      </p:sp>
      <p:sp>
        <p:nvSpPr>
          <p:cNvPr id="4" name="Freeform 4"/>
          <p:cNvSpPr/>
          <p:nvPr/>
        </p:nvSpPr>
        <p:spPr>
          <a:xfrm>
            <a:off x="3616162" y="-941884"/>
            <a:ext cx="11462661" cy="11631851"/>
          </a:xfrm>
          <a:custGeom>
            <a:avLst/>
            <a:gdLst/>
            <a:ahLst/>
            <a:cxnLst/>
            <a:rect l="l" t="t" r="r" b="b"/>
            <a:pathLst>
              <a:path w="11462661" h="11631851">
                <a:moveTo>
                  <a:pt x="0" y="0"/>
                </a:moveTo>
                <a:lnTo>
                  <a:pt x="11462661" y="0"/>
                </a:lnTo>
                <a:lnTo>
                  <a:pt x="11462661" y="11631852"/>
                </a:lnTo>
                <a:lnTo>
                  <a:pt x="0" y="11631852"/>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1859329" y="398722"/>
            <a:ext cx="9890210" cy="4475320"/>
          </a:xfrm>
          <a:custGeom>
            <a:avLst/>
            <a:gdLst/>
            <a:ahLst/>
            <a:cxnLst/>
            <a:rect l="l" t="t" r="r" b="b"/>
            <a:pathLst>
              <a:path w="9890210" h="4475320">
                <a:moveTo>
                  <a:pt x="0" y="0"/>
                </a:moveTo>
                <a:lnTo>
                  <a:pt x="9890210" y="0"/>
                </a:lnTo>
                <a:lnTo>
                  <a:pt x="9890210" y="4475320"/>
                </a:lnTo>
                <a:lnTo>
                  <a:pt x="0" y="4475320"/>
                </a:lnTo>
                <a:lnTo>
                  <a:pt x="0" y="0"/>
                </a:lnTo>
                <a:close/>
              </a:path>
            </a:pathLst>
          </a:custGeom>
          <a:blipFill>
            <a:blip r:embed="rId7"/>
            <a:stretch>
              <a:fillRect/>
            </a:stretch>
          </a:blipFill>
        </p:spPr>
        <p:txBody>
          <a:bodyPr/>
          <a:lstStyle/>
          <a:p>
            <a:endParaRPr lang="en-GB"/>
          </a:p>
        </p:txBody>
      </p:sp>
      <p:sp>
        <p:nvSpPr>
          <p:cNvPr id="6" name="Freeform 6"/>
          <p:cNvSpPr/>
          <p:nvPr/>
        </p:nvSpPr>
        <p:spPr>
          <a:xfrm>
            <a:off x="4853921" y="3684048"/>
            <a:ext cx="1012355" cy="769390"/>
          </a:xfrm>
          <a:custGeom>
            <a:avLst/>
            <a:gdLst/>
            <a:ahLst/>
            <a:cxnLst/>
            <a:rect l="l" t="t" r="r" b="b"/>
            <a:pathLst>
              <a:path w="1012355" h="769390">
                <a:moveTo>
                  <a:pt x="0" y="0"/>
                </a:moveTo>
                <a:lnTo>
                  <a:pt x="1012355" y="0"/>
                </a:lnTo>
                <a:lnTo>
                  <a:pt x="1012355" y="769389"/>
                </a:lnTo>
                <a:lnTo>
                  <a:pt x="0" y="7693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5866276" y="3456653"/>
            <a:ext cx="6962433" cy="4352635"/>
          </a:xfrm>
          <a:prstGeom prst="rect">
            <a:avLst/>
          </a:prstGeom>
        </p:spPr>
        <p:txBody>
          <a:bodyPr lIns="0" tIns="0" rIns="0" bIns="0" rtlCol="0" anchor="t">
            <a:spAutoFit/>
          </a:bodyPr>
          <a:lstStyle/>
          <a:p>
            <a:pPr algn="ctr">
              <a:lnSpc>
                <a:spcPts val="8810"/>
              </a:lnSpc>
            </a:pPr>
            <a:r>
              <a:rPr lang="en-US" sz="4340">
                <a:solidFill>
                  <a:srgbClr val="FFFFFF"/>
                </a:solidFill>
                <a:latin typeface="Open Sans Italics"/>
              </a:rPr>
              <a:t>How has vegetation such as kelp and mangrove forest restoration improved life for the ocean and people?</a:t>
            </a:r>
          </a:p>
        </p:txBody>
      </p:sp>
      <p:sp>
        <p:nvSpPr>
          <p:cNvPr id="8" name="Freeform 8"/>
          <p:cNvSpPr/>
          <p:nvPr/>
        </p:nvSpPr>
        <p:spPr>
          <a:xfrm>
            <a:off x="1652482" y="1415065"/>
            <a:ext cx="1218746" cy="1221317"/>
          </a:xfrm>
          <a:custGeom>
            <a:avLst/>
            <a:gdLst/>
            <a:ahLst/>
            <a:cxnLst/>
            <a:rect l="l" t="t" r="r" b="b"/>
            <a:pathLst>
              <a:path w="1218746" h="1221317">
                <a:moveTo>
                  <a:pt x="0" y="0"/>
                </a:moveTo>
                <a:lnTo>
                  <a:pt x="1218745" y="0"/>
                </a:lnTo>
                <a:lnTo>
                  <a:pt x="1218745" y="1221317"/>
                </a:lnTo>
                <a:lnTo>
                  <a:pt x="0" y="1221317"/>
                </a:lnTo>
                <a:lnTo>
                  <a:pt x="0" y="0"/>
                </a:lnTo>
                <a:close/>
              </a:path>
            </a:pathLst>
          </a:custGeom>
          <a:blipFill>
            <a:blip r:embed="rId10"/>
            <a:stretch>
              <a:fillRect/>
            </a:stretch>
          </a:blipFill>
        </p:spPr>
        <p:txBody>
          <a:bodyPr/>
          <a:lstStyle/>
          <a:p>
            <a:endParaRPr lang="en-GB"/>
          </a:p>
        </p:txBody>
      </p:sp>
      <p:sp>
        <p:nvSpPr>
          <p:cNvPr id="9" name="Freeform 9"/>
          <p:cNvSpPr/>
          <p:nvPr/>
        </p:nvSpPr>
        <p:spPr>
          <a:xfrm>
            <a:off x="3053136" y="4240277"/>
            <a:ext cx="2624348" cy="4827067"/>
          </a:xfrm>
          <a:custGeom>
            <a:avLst/>
            <a:gdLst/>
            <a:ahLst/>
            <a:cxnLst/>
            <a:rect l="l" t="t" r="r" b="b"/>
            <a:pathLst>
              <a:path w="2624348" h="4827067">
                <a:moveTo>
                  <a:pt x="0" y="0"/>
                </a:moveTo>
                <a:lnTo>
                  <a:pt x="2624348" y="0"/>
                </a:lnTo>
                <a:lnTo>
                  <a:pt x="2624348" y="4827067"/>
                </a:lnTo>
                <a:lnTo>
                  <a:pt x="0" y="4827067"/>
                </a:lnTo>
                <a:lnTo>
                  <a:pt x="0" y="0"/>
                </a:lnTo>
                <a:close/>
              </a:path>
            </a:pathLst>
          </a:custGeom>
          <a:blipFill>
            <a:blip r:embed="rId11"/>
            <a:stretch>
              <a:fillRect/>
            </a:stretch>
          </a:blipFill>
        </p:spPr>
        <p:txBody>
          <a:bodyPr/>
          <a:lstStyle/>
          <a:p>
            <a:endParaRPr lang="en-GB"/>
          </a:p>
        </p:txBody>
      </p:sp>
      <p:sp>
        <p:nvSpPr>
          <p:cNvPr id="10" name="Freeform 10"/>
          <p:cNvSpPr/>
          <p:nvPr/>
        </p:nvSpPr>
        <p:spPr>
          <a:xfrm>
            <a:off x="2871227" y="368949"/>
            <a:ext cx="658363" cy="659751"/>
          </a:xfrm>
          <a:custGeom>
            <a:avLst/>
            <a:gdLst/>
            <a:ahLst/>
            <a:cxnLst/>
            <a:rect l="l" t="t" r="r" b="b"/>
            <a:pathLst>
              <a:path w="658363" h="659751">
                <a:moveTo>
                  <a:pt x="0" y="0"/>
                </a:moveTo>
                <a:lnTo>
                  <a:pt x="658363" y="0"/>
                </a:lnTo>
                <a:lnTo>
                  <a:pt x="658363" y="659751"/>
                </a:lnTo>
                <a:lnTo>
                  <a:pt x="0" y="659751"/>
                </a:lnTo>
                <a:lnTo>
                  <a:pt x="0" y="0"/>
                </a:lnTo>
                <a:close/>
              </a:path>
            </a:pathLst>
          </a:custGeom>
          <a:blipFill>
            <a:blip r:embed="rId10"/>
            <a:stretch>
              <a:fillRect/>
            </a:stretch>
          </a:blipFill>
        </p:spPr>
        <p:txBody>
          <a:bodyPr/>
          <a:lstStyle/>
          <a:p>
            <a:endParaRPr lang="en-GB"/>
          </a:p>
        </p:txBody>
      </p:sp>
      <p:sp>
        <p:nvSpPr>
          <p:cNvPr id="11" name="Freeform 11"/>
          <p:cNvSpPr/>
          <p:nvPr/>
        </p:nvSpPr>
        <p:spPr>
          <a:xfrm rot="-4862442">
            <a:off x="-792204" y="-917255"/>
            <a:ext cx="3164990" cy="3232158"/>
          </a:xfrm>
          <a:custGeom>
            <a:avLst/>
            <a:gdLst/>
            <a:ahLst/>
            <a:cxnLst/>
            <a:rect l="l" t="t" r="r" b="b"/>
            <a:pathLst>
              <a:path w="3164990" h="3232158">
                <a:moveTo>
                  <a:pt x="0" y="0"/>
                </a:moveTo>
                <a:lnTo>
                  <a:pt x="3164989" y="0"/>
                </a:lnTo>
                <a:lnTo>
                  <a:pt x="3164989" y="3232159"/>
                </a:lnTo>
                <a:lnTo>
                  <a:pt x="0" y="3232159"/>
                </a:lnTo>
                <a:lnTo>
                  <a:pt x="0" y="0"/>
                </a:lnTo>
                <a:close/>
              </a:path>
            </a:pathLst>
          </a:custGeom>
          <a:blipFill>
            <a:blip r:embed="rId12">
              <a:alphaModFix amt="39000"/>
            </a:blip>
            <a:stretch>
              <a:fillRect/>
            </a:stretch>
          </a:blipFill>
        </p:spPr>
        <p:txBody>
          <a:bodyPr/>
          <a:lstStyle/>
          <a:p>
            <a:endParaRPr lang="en-GB"/>
          </a:p>
        </p:txBody>
      </p:sp>
      <p:sp>
        <p:nvSpPr>
          <p:cNvPr id="12" name="Freeform 12"/>
          <p:cNvSpPr/>
          <p:nvPr/>
        </p:nvSpPr>
        <p:spPr>
          <a:xfrm rot="-10800000">
            <a:off x="12952534" y="7153042"/>
            <a:ext cx="1080952" cy="821524"/>
          </a:xfrm>
          <a:custGeom>
            <a:avLst/>
            <a:gdLst/>
            <a:ahLst/>
            <a:cxnLst/>
            <a:rect l="l" t="t" r="r" b="b"/>
            <a:pathLst>
              <a:path w="1080952" h="821524">
                <a:moveTo>
                  <a:pt x="0" y="0"/>
                </a:moveTo>
                <a:lnTo>
                  <a:pt x="1080952" y="0"/>
                </a:lnTo>
                <a:lnTo>
                  <a:pt x="1080952" y="821523"/>
                </a:lnTo>
                <a:lnTo>
                  <a:pt x="0" y="8215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3" name="Freeform 13"/>
          <p:cNvSpPr/>
          <p:nvPr/>
        </p:nvSpPr>
        <p:spPr>
          <a:xfrm>
            <a:off x="16804434" y="5912675"/>
            <a:ext cx="1218746" cy="1221317"/>
          </a:xfrm>
          <a:custGeom>
            <a:avLst/>
            <a:gdLst/>
            <a:ahLst/>
            <a:cxnLst/>
            <a:rect l="l" t="t" r="r" b="b"/>
            <a:pathLst>
              <a:path w="1218746" h="1221317">
                <a:moveTo>
                  <a:pt x="0" y="0"/>
                </a:moveTo>
                <a:lnTo>
                  <a:pt x="1218746" y="0"/>
                </a:lnTo>
                <a:lnTo>
                  <a:pt x="1218746" y="1221317"/>
                </a:lnTo>
                <a:lnTo>
                  <a:pt x="0" y="1221317"/>
                </a:lnTo>
                <a:lnTo>
                  <a:pt x="0" y="0"/>
                </a:lnTo>
                <a:close/>
              </a:path>
            </a:pathLst>
          </a:custGeom>
          <a:blipFill>
            <a:blip r:embed="rId10"/>
            <a:stretch>
              <a:fillRect/>
            </a:stretch>
          </a:blipFill>
        </p:spPr>
        <p:txBody>
          <a:bodyPr/>
          <a:lstStyle/>
          <a:p>
            <a:endParaRPr lang="en-GB"/>
          </a:p>
        </p:txBody>
      </p:sp>
      <p:sp>
        <p:nvSpPr>
          <p:cNvPr id="14" name="Freeform 14"/>
          <p:cNvSpPr/>
          <p:nvPr/>
        </p:nvSpPr>
        <p:spPr>
          <a:xfrm>
            <a:off x="18023180" y="4866558"/>
            <a:ext cx="658363" cy="659751"/>
          </a:xfrm>
          <a:custGeom>
            <a:avLst/>
            <a:gdLst/>
            <a:ahLst/>
            <a:cxnLst/>
            <a:rect l="l" t="t" r="r" b="b"/>
            <a:pathLst>
              <a:path w="658363" h="659751">
                <a:moveTo>
                  <a:pt x="0" y="0"/>
                </a:moveTo>
                <a:lnTo>
                  <a:pt x="658362" y="0"/>
                </a:lnTo>
                <a:lnTo>
                  <a:pt x="658362" y="659752"/>
                </a:lnTo>
                <a:lnTo>
                  <a:pt x="0" y="659752"/>
                </a:lnTo>
                <a:lnTo>
                  <a:pt x="0" y="0"/>
                </a:lnTo>
                <a:close/>
              </a:path>
            </a:pathLst>
          </a:custGeom>
          <a:blipFill>
            <a:blip r:embed="rId10"/>
            <a:stretch>
              <a:fillRect/>
            </a:stretch>
          </a:blipFill>
        </p:spPr>
        <p:txBody>
          <a:bodyPr/>
          <a:lstStyle/>
          <a:p>
            <a:endParaRPr lang="en-GB"/>
          </a:p>
        </p:txBody>
      </p:sp>
      <p:sp>
        <p:nvSpPr>
          <p:cNvPr id="15" name="Freeform 15"/>
          <p:cNvSpPr/>
          <p:nvPr/>
        </p:nvSpPr>
        <p:spPr>
          <a:xfrm flipH="1">
            <a:off x="-1052518" y="3164719"/>
            <a:ext cx="2221929" cy="1288719"/>
          </a:xfrm>
          <a:custGeom>
            <a:avLst/>
            <a:gdLst/>
            <a:ahLst/>
            <a:cxnLst/>
            <a:rect l="l" t="t" r="r" b="b"/>
            <a:pathLst>
              <a:path w="2221929" h="1288719">
                <a:moveTo>
                  <a:pt x="2221929" y="0"/>
                </a:moveTo>
                <a:lnTo>
                  <a:pt x="0" y="0"/>
                </a:lnTo>
                <a:lnTo>
                  <a:pt x="0" y="1288718"/>
                </a:lnTo>
                <a:lnTo>
                  <a:pt x="2221929" y="1288718"/>
                </a:lnTo>
                <a:lnTo>
                  <a:pt x="2221929" y="0"/>
                </a:lnTo>
                <a:close/>
              </a:path>
            </a:pathLst>
          </a:custGeom>
          <a:blipFill>
            <a:blip r:embed="rId13"/>
            <a:stretch>
              <a:fillRect/>
            </a:stretch>
          </a:blipFill>
        </p:spPr>
        <p:txBody>
          <a:bodyPr/>
          <a:lstStyle/>
          <a:p>
            <a:endParaRPr lang="en-GB"/>
          </a:p>
        </p:txBody>
      </p:sp>
      <p:sp>
        <p:nvSpPr>
          <p:cNvPr id="16" name="Freeform 16"/>
          <p:cNvSpPr/>
          <p:nvPr/>
        </p:nvSpPr>
        <p:spPr>
          <a:xfrm>
            <a:off x="14115040" y="-6741844"/>
            <a:ext cx="8345920" cy="8469107"/>
          </a:xfrm>
          <a:custGeom>
            <a:avLst/>
            <a:gdLst/>
            <a:ahLst/>
            <a:cxnLst/>
            <a:rect l="l" t="t" r="r" b="b"/>
            <a:pathLst>
              <a:path w="8345920" h="8469107">
                <a:moveTo>
                  <a:pt x="0" y="0"/>
                </a:moveTo>
                <a:lnTo>
                  <a:pt x="8345920" y="0"/>
                </a:lnTo>
                <a:lnTo>
                  <a:pt x="8345920" y="8469106"/>
                </a:lnTo>
                <a:lnTo>
                  <a:pt x="0" y="8469106"/>
                </a:lnTo>
                <a:lnTo>
                  <a:pt x="0" y="0"/>
                </a:lnTo>
                <a:close/>
              </a:path>
            </a:pathLst>
          </a:custGeom>
          <a:blipFill>
            <a:blip r:embed="rId5">
              <a:alphaModFix amt="23000"/>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DDAA55-4C0A-4A88-ADAF-56C8B73E420C}">
  <ds:schemaRefs>
    <ds:schemaRef ds:uri="0515a49c-d695-4170-b908-46c0a4a404c6"/>
    <ds:schemaRef ds:uri="cd97f3f7-55af-4798-b3a1-fe70b13b3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460DF8-EDDD-496A-9310-A135B6B47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633</Words>
  <Application>Microsoft Office PowerPoint</Application>
  <PresentationFormat>Custom</PresentationFormat>
  <Paragraphs>58</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Open Sans Bold</vt:lpstr>
      <vt:lpstr>Open Sans Ultra-Bold</vt:lpstr>
      <vt:lpstr>Open Sans</vt:lpstr>
      <vt:lpstr>Arial</vt:lpstr>
      <vt:lpstr>Open Sans Italics</vt:lpstr>
      <vt:lpstr>Calibri</vt:lpstr>
      <vt:lpstr>Open Sans 1</vt:lpstr>
      <vt:lpstr>Aptos</vt:lpstr>
      <vt:lpstr>Office Theme</vt:lpstr>
      <vt:lpstr>PowerPoint Presentation</vt:lpstr>
      <vt:lpstr>PowerPoint Presentation</vt:lpstr>
      <vt:lpstr>PowerPoint Presentation</vt:lpstr>
      <vt:lpstr>PowerPoint Presentation</vt:lpstr>
      <vt:lpstr>PowerPoint Presentation</vt:lpstr>
      <vt:lpstr>What is vegetation restoration?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the Sea - Lesson 5: The Sea is full of Mystery</dc:title>
  <cp:lastModifiedBy>Rachel Owen</cp:lastModifiedBy>
  <cp:revision>1</cp:revision>
  <dcterms:created xsi:type="dcterms:W3CDTF">2006-08-16T00:00:00Z</dcterms:created>
  <dcterms:modified xsi:type="dcterms:W3CDTF">2024-09-30T16:14:21Z</dcterms:modified>
  <dc:identifier>DAGIws_bFwQ</dc:identifier>
</cp:coreProperties>
</file>