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5"/>
  </p:sldMasterIdLst>
  <p:sldIdLst>
    <p:sldId id="256"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33"/>
    <p:restoredTop sz="96327"/>
  </p:normalViewPr>
  <p:slideViewPr>
    <p:cSldViewPr snapToGrid="0" snapToObjects="1">
      <p:cViewPr varScale="1">
        <p:scale>
          <a:sx n="114" d="100"/>
          <a:sy n="114" d="100"/>
        </p:scale>
        <p:origin x="10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9234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65015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51060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51505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6124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45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50214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44644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918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0575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33376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6B75A-687E-405C-8A0B-8D00578BA2C3}" type="datetimeFigureOut">
              <a:rPr lang="en-US" smtClean="0"/>
              <a:pPr/>
              <a:t>4/19/2021</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5339223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ight Triangle 47">
            <a:extLst>
              <a:ext uri="{FF2B5EF4-FFF2-40B4-BE49-F238E27FC236}">
                <a16:creationId xmlns:a16="http://schemas.microsoft.com/office/drawing/2014/main" id="{C4417AEB-B30B-2C46-BA3D-8F39620EBAF1}"/>
              </a:ext>
            </a:extLst>
          </p:cNvPr>
          <p:cNvSpPr/>
          <p:nvPr/>
        </p:nvSpPr>
        <p:spPr>
          <a:xfrm rot="5400000">
            <a:off x="-48989" y="220658"/>
            <a:ext cx="3104031" cy="2891083"/>
          </a:xfrm>
          <a:prstGeom prst="rtTriangle">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962"/>
          </a:p>
        </p:txBody>
      </p:sp>
      <p:pic>
        <p:nvPicPr>
          <p:cNvPr id="28" name="Picture 27" descr="Text&#10;&#10;Description automatically generated">
            <a:extLst>
              <a:ext uri="{FF2B5EF4-FFF2-40B4-BE49-F238E27FC236}">
                <a16:creationId xmlns:a16="http://schemas.microsoft.com/office/drawing/2014/main" id="{E1A559AD-9C8F-9243-B1BC-857C38F10507}"/>
              </a:ext>
            </a:extLst>
          </p:cNvPr>
          <p:cNvPicPr/>
          <p:nvPr/>
        </p:nvPicPr>
        <p:blipFill>
          <a:blip r:embed="rId2">
            <a:extLst>
              <a:ext uri="{28A0092B-C50C-407E-A947-70E740481C1C}">
                <a14:useLocalDpi xmlns:a14="http://schemas.microsoft.com/office/drawing/2010/main" val="0"/>
              </a:ext>
            </a:extLst>
          </a:blip>
          <a:stretch>
            <a:fillRect/>
          </a:stretch>
        </p:blipFill>
        <p:spPr>
          <a:xfrm>
            <a:off x="6499035" y="187604"/>
            <a:ext cx="2891081" cy="726796"/>
          </a:xfrm>
          <a:prstGeom prst="rect">
            <a:avLst/>
          </a:prstGeom>
        </p:spPr>
      </p:pic>
      <p:sp>
        <p:nvSpPr>
          <p:cNvPr id="30" name="Rectangle 29">
            <a:extLst>
              <a:ext uri="{FF2B5EF4-FFF2-40B4-BE49-F238E27FC236}">
                <a16:creationId xmlns:a16="http://schemas.microsoft.com/office/drawing/2014/main" id="{5E73BC9E-7B08-A746-8F1A-83AE5ABEC7EB}"/>
              </a:ext>
            </a:extLst>
          </p:cNvPr>
          <p:cNvSpPr/>
          <p:nvPr/>
        </p:nvSpPr>
        <p:spPr>
          <a:xfrm>
            <a:off x="6221937" y="1955252"/>
            <a:ext cx="205241" cy="2052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en-GB" sz="786" dirty="0">
                <a:ea typeface="Calibri" panose="020F0502020204030204" pitchFamily="34" charset="0"/>
                <a:cs typeface="Times New Roman" panose="02020603050405020304" pitchFamily="18" charset="0"/>
              </a:rPr>
              <a:t> </a:t>
            </a:r>
          </a:p>
        </p:txBody>
      </p:sp>
      <p:sp>
        <p:nvSpPr>
          <p:cNvPr id="31" name="Rectangle 30">
            <a:extLst>
              <a:ext uri="{FF2B5EF4-FFF2-40B4-BE49-F238E27FC236}">
                <a16:creationId xmlns:a16="http://schemas.microsoft.com/office/drawing/2014/main" id="{F82D106E-8BC4-AE4F-A052-DB5718AA6585}"/>
              </a:ext>
            </a:extLst>
          </p:cNvPr>
          <p:cNvSpPr/>
          <p:nvPr/>
        </p:nvSpPr>
        <p:spPr>
          <a:xfrm>
            <a:off x="6235447" y="4751004"/>
            <a:ext cx="205241" cy="2052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en-GB" sz="786">
                <a:ea typeface="Calibri" panose="020F0502020204030204" pitchFamily="34" charset="0"/>
                <a:cs typeface="Times New Roman" panose="02020603050405020304" pitchFamily="18" charset="0"/>
              </a:rPr>
              <a:t> </a:t>
            </a:r>
          </a:p>
        </p:txBody>
      </p:sp>
      <p:sp>
        <p:nvSpPr>
          <p:cNvPr id="32" name="Rectangle 31">
            <a:extLst>
              <a:ext uri="{FF2B5EF4-FFF2-40B4-BE49-F238E27FC236}">
                <a16:creationId xmlns:a16="http://schemas.microsoft.com/office/drawing/2014/main" id="{67F3E066-9F4B-B54D-AC85-B95DA3CB5D51}"/>
              </a:ext>
            </a:extLst>
          </p:cNvPr>
          <p:cNvSpPr/>
          <p:nvPr/>
        </p:nvSpPr>
        <p:spPr>
          <a:xfrm>
            <a:off x="6221936" y="2490229"/>
            <a:ext cx="205241" cy="2052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en-GB" sz="786" dirty="0">
                <a:ea typeface="Calibri" panose="020F0502020204030204" pitchFamily="34" charset="0"/>
                <a:cs typeface="Times New Roman" panose="02020603050405020304" pitchFamily="18" charset="0"/>
              </a:rPr>
              <a:t> </a:t>
            </a:r>
          </a:p>
        </p:txBody>
      </p:sp>
      <p:sp>
        <p:nvSpPr>
          <p:cNvPr id="33" name="Rectangle 32">
            <a:extLst>
              <a:ext uri="{FF2B5EF4-FFF2-40B4-BE49-F238E27FC236}">
                <a16:creationId xmlns:a16="http://schemas.microsoft.com/office/drawing/2014/main" id="{5E01A783-17D3-1B46-BBBA-B512913074B6}"/>
              </a:ext>
            </a:extLst>
          </p:cNvPr>
          <p:cNvSpPr/>
          <p:nvPr/>
        </p:nvSpPr>
        <p:spPr>
          <a:xfrm>
            <a:off x="6221936" y="3342349"/>
            <a:ext cx="205241" cy="2063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en-GB" sz="786">
                <a:ea typeface="Calibri" panose="020F0502020204030204" pitchFamily="34" charset="0"/>
                <a:cs typeface="Times New Roman" panose="02020603050405020304" pitchFamily="18" charset="0"/>
              </a:rPr>
              <a:t> </a:t>
            </a:r>
          </a:p>
        </p:txBody>
      </p:sp>
      <p:sp>
        <p:nvSpPr>
          <p:cNvPr id="34" name="Rectangle 33">
            <a:extLst>
              <a:ext uri="{FF2B5EF4-FFF2-40B4-BE49-F238E27FC236}">
                <a16:creationId xmlns:a16="http://schemas.microsoft.com/office/drawing/2014/main" id="{397E7BE1-2778-6E48-84EA-8A6E03C41459}"/>
              </a:ext>
            </a:extLst>
          </p:cNvPr>
          <p:cNvSpPr/>
          <p:nvPr/>
        </p:nvSpPr>
        <p:spPr>
          <a:xfrm>
            <a:off x="6221937" y="1534921"/>
            <a:ext cx="205241" cy="2052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en-GB" sz="786" dirty="0">
                <a:ea typeface="Calibri" panose="020F0502020204030204" pitchFamily="34" charset="0"/>
                <a:cs typeface="Times New Roman" panose="02020603050405020304" pitchFamily="18" charset="0"/>
              </a:rPr>
              <a:t> </a:t>
            </a:r>
          </a:p>
        </p:txBody>
      </p:sp>
      <p:sp>
        <p:nvSpPr>
          <p:cNvPr id="35" name="Rectangle 34">
            <a:extLst>
              <a:ext uri="{FF2B5EF4-FFF2-40B4-BE49-F238E27FC236}">
                <a16:creationId xmlns:a16="http://schemas.microsoft.com/office/drawing/2014/main" id="{3A2DD454-3924-C744-ADEF-3F2783D16220}"/>
              </a:ext>
            </a:extLst>
          </p:cNvPr>
          <p:cNvSpPr/>
          <p:nvPr/>
        </p:nvSpPr>
        <p:spPr>
          <a:xfrm>
            <a:off x="6235447" y="1114590"/>
            <a:ext cx="205241" cy="2052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en-GB" sz="786">
                <a:ea typeface="Calibri" panose="020F0502020204030204" pitchFamily="34" charset="0"/>
                <a:cs typeface="Times New Roman" panose="02020603050405020304" pitchFamily="18" charset="0"/>
              </a:rPr>
              <a:t> </a:t>
            </a:r>
          </a:p>
        </p:txBody>
      </p:sp>
      <p:sp>
        <p:nvSpPr>
          <p:cNvPr id="36" name="Rectangle 35">
            <a:extLst>
              <a:ext uri="{FF2B5EF4-FFF2-40B4-BE49-F238E27FC236}">
                <a16:creationId xmlns:a16="http://schemas.microsoft.com/office/drawing/2014/main" id="{43E5887E-1DB6-144C-B60C-6AE48F70CA75}"/>
              </a:ext>
            </a:extLst>
          </p:cNvPr>
          <p:cNvSpPr/>
          <p:nvPr/>
        </p:nvSpPr>
        <p:spPr>
          <a:xfrm>
            <a:off x="6221935" y="4092982"/>
            <a:ext cx="205241" cy="2052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en-GB" sz="786">
                <a:ea typeface="Calibri" panose="020F0502020204030204" pitchFamily="34" charset="0"/>
                <a:cs typeface="Times New Roman" panose="02020603050405020304" pitchFamily="18" charset="0"/>
              </a:rPr>
              <a:t> </a:t>
            </a:r>
          </a:p>
        </p:txBody>
      </p:sp>
      <p:sp>
        <p:nvSpPr>
          <p:cNvPr id="29" name="TextBox 28">
            <a:extLst>
              <a:ext uri="{FF2B5EF4-FFF2-40B4-BE49-F238E27FC236}">
                <a16:creationId xmlns:a16="http://schemas.microsoft.com/office/drawing/2014/main" id="{71BF54BA-2873-3344-BF91-4BA07454D730}"/>
              </a:ext>
            </a:extLst>
          </p:cNvPr>
          <p:cNvSpPr txBox="1"/>
          <p:nvPr/>
        </p:nvSpPr>
        <p:spPr>
          <a:xfrm>
            <a:off x="6499035" y="1140668"/>
            <a:ext cx="2810222" cy="4197239"/>
          </a:xfrm>
          <a:prstGeom prst="rect">
            <a:avLst/>
          </a:prstGeom>
          <a:noFill/>
        </p:spPr>
        <p:txBody>
          <a:bodyPr wrap="square" rtlCol="0">
            <a:spAutoFit/>
          </a:bodyPr>
          <a:lstStyle/>
          <a:p>
            <a:r>
              <a:rPr lang="en-GB" sz="857" dirty="0"/>
              <a:t>I understand that taking part in the study involves drawing maps of my ‘home’.</a:t>
            </a:r>
          </a:p>
          <a:p>
            <a:endParaRPr lang="en-GB" sz="857" dirty="0"/>
          </a:p>
          <a:p>
            <a:r>
              <a:rPr lang="en-GB" sz="857" dirty="0"/>
              <a:t>In addition, I understand I will take part in a focus group to talk about my map with the researchers. </a:t>
            </a:r>
          </a:p>
          <a:p>
            <a:endParaRPr lang="en-GB" sz="857" dirty="0"/>
          </a:p>
          <a:p>
            <a:r>
              <a:rPr lang="en-GB" sz="857" dirty="0"/>
              <a:t>I understand that I can skip any questions  during the focus group that I do not wish to answer and that I can stop taking part in the focus group at any point in time. </a:t>
            </a:r>
          </a:p>
          <a:p>
            <a:endParaRPr lang="en-GB" sz="857" dirty="0"/>
          </a:p>
          <a:p>
            <a:r>
              <a:rPr lang="en-GB" sz="857" dirty="0"/>
              <a:t>I understand that I am free to choose to participate in this research or not, that I am not obliged to submit my map and that I can stop my map being submitted at any time without giving a reason and without any implications for my school record. </a:t>
            </a:r>
          </a:p>
          <a:p>
            <a:endParaRPr lang="en-GB" sz="857" dirty="0"/>
          </a:p>
          <a:p>
            <a:r>
              <a:rPr lang="en-GB" sz="857" dirty="0"/>
              <a:t>I understand that all information provided by me will be stored securely and anonymised. This means that my map is not being associated with  my name and will only be associated with my school and year group in the exhibition.</a:t>
            </a:r>
          </a:p>
          <a:p>
            <a:endParaRPr lang="en-GB" sz="857" dirty="0"/>
          </a:p>
          <a:p>
            <a:endParaRPr lang="en-GB" sz="857" dirty="0"/>
          </a:p>
          <a:p>
            <a:r>
              <a:rPr lang="en-GB" sz="857" dirty="0"/>
              <a:t>I understand that I can ask my teacher and the researchers any questions or discuss any concerns I have about the study. </a:t>
            </a:r>
          </a:p>
          <a:p>
            <a:endParaRPr lang="en-GB" sz="857" dirty="0"/>
          </a:p>
          <a:p>
            <a:endParaRPr lang="en-GB" sz="857" dirty="0"/>
          </a:p>
          <a:p>
            <a:r>
              <a:rPr lang="en-GB" sz="857" dirty="0"/>
              <a:t>I assent to participate in this study conducted by Georgina </a:t>
            </a:r>
            <a:r>
              <a:rPr lang="en-GB" sz="857" dirty="0" err="1"/>
              <a:t>Endfield</a:t>
            </a:r>
            <a:r>
              <a:rPr lang="en-GB" sz="857" dirty="0"/>
              <a:t> at the University of Liverpool. </a:t>
            </a:r>
          </a:p>
          <a:p>
            <a:endParaRPr lang="en-US" sz="962" dirty="0"/>
          </a:p>
        </p:txBody>
      </p:sp>
      <p:sp>
        <p:nvSpPr>
          <p:cNvPr id="40" name="Rectangle 41">
            <a:extLst>
              <a:ext uri="{FF2B5EF4-FFF2-40B4-BE49-F238E27FC236}">
                <a16:creationId xmlns:a16="http://schemas.microsoft.com/office/drawing/2014/main" id="{F9577FE4-E4AF-9745-948F-937156AD0334}"/>
              </a:ext>
            </a:extLst>
          </p:cNvPr>
          <p:cNvSpPr>
            <a:spLocks noChangeArrowheads="1"/>
          </p:cNvSpPr>
          <p:nvPr/>
        </p:nvSpPr>
        <p:spPr bwMode="auto">
          <a:xfrm>
            <a:off x="6345465" y="5168490"/>
            <a:ext cx="3044650" cy="1467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5314" tIns="32657" rIns="65314" bIns="32657" numCol="1" anchor="ctr" anchorCtr="0" compatLnSpc="1">
            <a:prstTxWarp prst="textNoShape">
              <a:avLst/>
            </a:prstTxWarp>
            <a:spAutoFit/>
          </a:bodyPr>
          <a:lstStyle>
            <a:lvl1pPr eaLnBrk="0" fontAlgn="base" hangingPunct="0">
              <a:spcBef>
                <a:spcPct val="0"/>
              </a:spcBef>
              <a:spcAft>
                <a:spcPct val="0"/>
              </a:spcAft>
              <a:tabLst>
                <a:tab pos="2700338" algn="l"/>
                <a:tab pos="4410075" algn="l"/>
              </a:tabLst>
              <a:defRPr>
                <a:solidFill>
                  <a:schemeClr val="tx1"/>
                </a:solidFill>
                <a:latin typeface="Arial" panose="020B0604020202020204" pitchFamily="34" charset="0"/>
              </a:defRPr>
            </a:lvl1pPr>
            <a:lvl2pPr eaLnBrk="0" fontAlgn="base" hangingPunct="0">
              <a:spcBef>
                <a:spcPct val="0"/>
              </a:spcBef>
              <a:spcAft>
                <a:spcPct val="0"/>
              </a:spcAft>
              <a:tabLst>
                <a:tab pos="2700338" algn="l"/>
                <a:tab pos="4410075" algn="l"/>
              </a:tabLst>
              <a:defRPr>
                <a:solidFill>
                  <a:schemeClr val="tx1"/>
                </a:solidFill>
                <a:latin typeface="Arial" panose="020B0604020202020204" pitchFamily="34" charset="0"/>
              </a:defRPr>
            </a:lvl2pPr>
            <a:lvl3pPr eaLnBrk="0" fontAlgn="base" hangingPunct="0">
              <a:spcBef>
                <a:spcPct val="0"/>
              </a:spcBef>
              <a:spcAft>
                <a:spcPct val="0"/>
              </a:spcAft>
              <a:tabLst>
                <a:tab pos="2700338" algn="l"/>
                <a:tab pos="4410075" algn="l"/>
              </a:tabLst>
              <a:defRPr>
                <a:solidFill>
                  <a:schemeClr val="tx1"/>
                </a:solidFill>
                <a:latin typeface="Arial" panose="020B0604020202020204" pitchFamily="34" charset="0"/>
              </a:defRPr>
            </a:lvl3pPr>
            <a:lvl4pPr eaLnBrk="0" fontAlgn="base" hangingPunct="0">
              <a:spcBef>
                <a:spcPct val="0"/>
              </a:spcBef>
              <a:spcAft>
                <a:spcPct val="0"/>
              </a:spcAft>
              <a:tabLst>
                <a:tab pos="2700338" algn="l"/>
                <a:tab pos="4410075" algn="l"/>
              </a:tabLst>
              <a:defRPr>
                <a:solidFill>
                  <a:schemeClr val="tx1"/>
                </a:solidFill>
                <a:latin typeface="Arial" panose="020B0604020202020204" pitchFamily="34" charset="0"/>
              </a:defRPr>
            </a:lvl4pPr>
            <a:lvl5pPr eaLnBrk="0" fontAlgn="base" hangingPunct="0">
              <a:spcBef>
                <a:spcPct val="0"/>
              </a:spcBef>
              <a:spcAft>
                <a:spcPct val="0"/>
              </a:spcAft>
              <a:tabLst>
                <a:tab pos="2700338" algn="l"/>
                <a:tab pos="4410075" algn="l"/>
              </a:tabLst>
              <a:defRPr>
                <a:solidFill>
                  <a:schemeClr val="tx1"/>
                </a:solidFill>
                <a:latin typeface="Arial" panose="020B0604020202020204" pitchFamily="34" charset="0"/>
              </a:defRPr>
            </a:lvl5pPr>
            <a:lvl6pPr eaLnBrk="0" fontAlgn="base" hangingPunct="0">
              <a:spcBef>
                <a:spcPct val="0"/>
              </a:spcBef>
              <a:spcAft>
                <a:spcPct val="0"/>
              </a:spcAft>
              <a:tabLst>
                <a:tab pos="2700338" algn="l"/>
                <a:tab pos="4410075" algn="l"/>
              </a:tabLst>
              <a:defRPr>
                <a:solidFill>
                  <a:schemeClr val="tx1"/>
                </a:solidFill>
                <a:latin typeface="Arial" panose="020B0604020202020204" pitchFamily="34" charset="0"/>
              </a:defRPr>
            </a:lvl6pPr>
            <a:lvl7pPr eaLnBrk="0" fontAlgn="base" hangingPunct="0">
              <a:spcBef>
                <a:spcPct val="0"/>
              </a:spcBef>
              <a:spcAft>
                <a:spcPct val="0"/>
              </a:spcAft>
              <a:tabLst>
                <a:tab pos="2700338" algn="l"/>
                <a:tab pos="4410075" algn="l"/>
              </a:tabLst>
              <a:defRPr>
                <a:solidFill>
                  <a:schemeClr val="tx1"/>
                </a:solidFill>
                <a:latin typeface="Arial" panose="020B0604020202020204" pitchFamily="34" charset="0"/>
              </a:defRPr>
            </a:lvl7pPr>
            <a:lvl8pPr eaLnBrk="0" fontAlgn="base" hangingPunct="0">
              <a:spcBef>
                <a:spcPct val="0"/>
              </a:spcBef>
              <a:spcAft>
                <a:spcPct val="0"/>
              </a:spcAft>
              <a:tabLst>
                <a:tab pos="2700338" algn="l"/>
                <a:tab pos="4410075" algn="l"/>
              </a:tabLst>
              <a:defRPr>
                <a:solidFill>
                  <a:schemeClr val="tx1"/>
                </a:solidFill>
                <a:latin typeface="Arial" panose="020B0604020202020204" pitchFamily="34" charset="0"/>
              </a:defRPr>
            </a:lvl8pPr>
            <a:lvl9pPr eaLnBrk="0" fontAlgn="base" hangingPunct="0">
              <a:spcBef>
                <a:spcPct val="0"/>
              </a:spcBef>
              <a:spcAft>
                <a:spcPct val="0"/>
              </a:spcAft>
              <a:tabLst>
                <a:tab pos="2700338" algn="l"/>
                <a:tab pos="4410075" algn="l"/>
              </a:tabLst>
              <a:defRPr>
                <a:solidFill>
                  <a:schemeClr val="tx1"/>
                </a:solidFill>
                <a:latin typeface="Arial" panose="020B0604020202020204" pitchFamily="34" charset="0"/>
              </a:defRPr>
            </a:lvl9pPr>
          </a:lstStyle>
          <a:p>
            <a:pPr defTabSz="653156">
              <a:tabLst>
                <a:tab pos="1928851" algn="l"/>
                <a:tab pos="3150117" algn="l"/>
              </a:tabLst>
            </a:pPr>
            <a:r>
              <a:rPr lang="en-US" altLang="zh-CN" sz="857" u="sng" dirty="0">
                <a:ea typeface="Times New Roman" panose="02020603050405020304" pitchFamily="18" charset="0"/>
                <a:cs typeface="Arial" panose="020B0604020202020204" pitchFamily="34" charset="0"/>
              </a:rPr>
              <a:t>Only if you agree to take part:</a:t>
            </a:r>
          </a:p>
          <a:p>
            <a:pPr defTabSz="653156">
              <a:tabLst>
                <a:tab pos="1928851" algn="l"/>
                <a:tab pos="3150117" algn="l"/>
              </a:tabLst>
            </a:pPr>
            <a:endParaRPr lang="en-US" altLang="zh-CN" sz="857" dirty="0">
              <a:ea typeface="Times New Roman" panose="02020603050405020304" pitchFamily="18" charset="0"/>
            </a:endParaRPr>
          </a:p>
          <a:p>
            <a:pPr defTabSz="653156">
              <a:tabLst>
                <a:tab pos="1928851" algn="l"/>
                <a:tab pos="3150117" algn="l"/>
              </a:tabLst>
            </a:pPr>
            <a:r>
              <a:rPr lang="en-US" altLang="zh-CN" sz="857" dirty="0">
                <a:ea typeface="Times New Roman" panose="02020603050405020304" pitchFamily="18" charset="0"/>
                <a:cs typeface="Arial" panose="020B0604020202020204" pitchFamily="34" charset="0"/>
              </a:rPr>
              <a:t>Name:	Date:                         </a:t>
            </a:r>
            <a:endParaRPr lang="en-US" altLang="zh-CN" sz="857" dirty="0">
              <a:ea typeface="Times New Roman" panose="02020603050405020304" pitchFamily="18" charset="0"/>
            </a:endParaRPr>
          </a:p>
          <a:p>
            <a:pPr defTabSz="653156">
              <a:tabLst>
                <a:tab pos="1928851" algn="l"/>
                <a:tab pos="3150117" algn="l"/>
              </a:tabLst>
            </a:pPr>
            <a:endParaRPr lang="en-US" altLang="zh-CN" sz="1286" dirty="0"/>
          </a:p>
          <a:p>
            <a:pPr defTabSz="653156">
              <a:tabLst>
                <a:tab pos="1928851" algn="l"/>
                <a:tab pos="3150117" algn="l"/>
              </a:tabLst>
            </a:pPr>
            <a:endParaRPr lang="en-US" altLang="zh-CN" sz="962" dirty="0"/>
          </a:p>
          <a:p>
            <a:pPr defTabSz="653156">
              <a:tabLst>
                <a:tab pos="1928851" algn="l"/>
                <a:tab pos="3150117" algn="l"/>
              </a:tabLst>
            </a:pPr>
            <a:endParaRPr lang="en-US" altLang="zh-CN" sz="857" dirty="0"/>
          </a:p>
          <a:p>
            <a:pPr defTabSz="653156">
              <a:tabLst>
                <a:tab pos="1928851" algn="l"/>
                <a:tab pos="3150117" algn="l"/>
              </a:tabLst>
            </a:pPr>
            <a:endParaRPr lang="en-US" altLang="zh-CN" sz="857" dirty="0"/>
          </a:p>
          <a:p>
            <a:pPr defTabSz="653156">
              <a:tabLst>
                <a:tab pos="1928851" algn="l"/>
                <a:tab pos="3150117" algn="l"/>
              </a:tabLst>
            </a:pPr>
            <a:r>
              <a:rPr lang="en-US" altLang="zh-CN" sz="857" dirty="0"/>
              <a:t>Teacher  Signature </a:t>
            </a:r>
          </a:p>
          <a:p>
            <a:pPr defTabSz="653156">
              <a:tabLst>
                <a:tab pos="1928851" algn="l"/>
                <a:tab pos="3150117" algn="l"/>
              </a:tabLst>
            </a:pPr>
            <a:endParaRPr lang="en-US" altLang="zh-CN" sz="857" dirty="0"/>
          </a:p>
          <a:p>
            <a:pPr defTabSz="653156">
              <a:tabLst>
                <a:tab pos="1928851" algn="l"/>
                <a:tab pos="3150117" algn="l"/>
              </a:tabLst>
            </a:pPr>
            <a:endParaRPr lang="en-US" altLang="zh-CN" sz="857" dirty="0"/>
          </a:p>
        </p:txBody>
      </p:sp>
      <p:sp>
        <p:nvSpPr>
          <p:cNvPr id="51" name="Rectangle 50">
            <a:extLst>
              <a:ext uri="{FF2B5EF4-FFF2-40B4-BE49-F238E27FC236}">
                <a16:creationId xmlns:a16="http://schemas.microsoft.com/office/drawing/2014/main" id="{4AB98598-D7FF-F943-944A-9E8E77F38C68}"/>
              </a:ext>
            </a:extLst>
          </p:cNvPr>
          <p:cNvSpPr/>
          <p:nvPr/>
        </p:nvSpPr>
        <p:spPr>
          <a:xfrm>
            <a:off x="246329" y="319035"/>
            <a:ext cx="5687331" cy="62199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62"/>
          </a:p>
        </p:txBody>
      </p:sp>
      <p:sp>
        <p:nvSpPr>
          <p:cNvPr id="53" name="TextBox 52">
            <a:extLst>
              <a:ext uri="{FF2B5EF4-FFF2-40B4-BE49-F238E27FC236}">
                <a16:creationId xmlns:a16="http://schemas.microsoft.com/office/drawing/2014/main" id="{D6678DFF-6774-4047-9C12-1E71C6CEC5C4}"/>
              </a:ext>
            </a:extLst>
          </p:cNvPr>
          <p:cNvSpPr txBox="1"/>
          <p:nvPr/>
        </p:nvSpPr>
        <p:spPr>
          <a:xfrm>
            <a:off x="415636" y="691591"/>
            <a:ext cx="1448790" cy="628239"/>
          </a:xfrm>
          <a:prstGeom prst="rect">
            <a:avLst/>
          </a:prstGeom>
          <a:solidFill>
            <a:schemeClr val="accent4"/>
          </a:solidFill>
        </p:spPr>
        <p:txBody>
          <a:bodyPr vert="horz" lIns="91440" tIns="45720" rIns="91440" bIns="45720" rtlCol="0" anchor="t">
            <a:normAutofit/>
          </a:bodyPr>
          <a:lstStyle/>
          <a:p>
            <a:pPr algn="ctr" defTabSz="914400">
              <a:lnSpc>
                <a:spcPct val="90000"/>
              </a:lnSpc>
              <a:spcAft>
                <a:spcPts val="600"/>
              </a:spcAft>
            </a:pPr>
            <a:r>
              <a:rPr lang="en-US" sz="2200" b="1" dirty="0">
                <a:solidFill>
                  <a:schemeClr val="bg1"/>
                </a:solidFill>
              </a:rPr>
              <a:t>BIG Ideas</a:t>
            </a:r>
          </a:p>
          <a:p>
            <a:pPr indent="-228600" defTabSz="914400">
              <a:lnSpc>
                <a:spcPct val="90000"/>
              </a:lnSpc>
              <a:spcAft>
                <a:spcPts val="600"/>
              </a:spcAft>
              <a:buFont typeface="Arial" panose="020B0604020202020204" pitchFamily="34" charset="0"/>
              <a:buChar char="•"/>
            </a:pPr>
            <a:endParaRPr lang="en-US" sz="2200" b="1" dirty="0"/>
          </a:p>
        </p:txBody>
      </p:sp>
    </p:spTree>
    <p:extLst>
      <p:ext uri="{BB962C8B-B14F-4D97-AF65-F5344CB8AC3E}">
        <p14:creationId xmlns:p14="http://schemas.microsoft.com/office/powerpoint/2010/main" val="17899493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QMUL Document" ma:contentTypeID="0x0101005EA864BF41DF8A41860E925F5B29BCF5005B49E92B7B25DE42BBC87EA8ABB8525D" ma:contentTypeVersion="34" ma:contentTypeDescription="" ma:contentTypeScope="" ma:versionID="fd58437d8d533ee2bd81f0a4e452d62f">
  <xsd:schema xmlns:xsd="http://www.w3.org/2001/XMLSchema" xmlns:xs="http://www.w3.org/2001/XMLSchema" xmlns:p="http://schemas.microsoft.com/office/2006/metadata/properties" xmlns:ns1="http://schemas.microsoft.com/sharepoint/v3" xmlns:ns2="d5efd484-15aa-41a0-83f6-0646502cb6d6" xmlns:ns3="d0877003-c5b1-4d71-b51f-f706f2f4d36d" xmlns:ns4="c630467b-037d-41b0-8ab0-78c01ee38365" targetNamespace="http://schemas.microsoft.com/office/2006/metadata/properties" ma:root="true" ma:fieldsID="5e3d233d012b551eb9238b09aa8fa29e" ns1:_="" ns2:_="" ns3:_="" ns4:_="">
    <xsd:import namespace="http://schemas.microsoft.com/sharepoint/v3"/>
    <xsd:import namespace="d5efd484-15aa-41a0-83f6-0646502cb6d6"/>
    <xsd:import namespace="d0877003-c5b1-4d71-b51f-f706f2f4d36d"/>
    <xsd:import namespace="c630467b-037d-41b0-8ab0-78c01ee38365"/>
    <xsd:element name="properties">
      <xsd:complexType>
        <xsd:sequence>
          <xsd:element name="documentManagement">
            <xsd:complexType>
              <xsd:all>
                <xsd:element ref="ns1:QMULDocumentStatusTaxHTField0" minOccurs="0"/>
                <xsd:element ref="ns1:QMULDepartmentTaxHTField0" minOccurs="0"/>
                <xsd:element ref="ns1:QMULSchoolTaxHTField0" minOccurs="0"/>
                <xsd:element ref="ns1:QMULDocumentTypeTaxHTField0" minOccurs="0"/>
                <xsd:element ref="ns1:QMULLocationTaxHTField0" minOccurs="0"/>
                <xsd:element ref="ns1:QMULInformationClassificationTaxHTField0" minOccurs="0"/>
                <xsd:element ref="ns1:QMULAcademicYear" minOccurs="0"/>
                <xsd:element ref="ns1:QMULProject" minOccurs="0"/>
                <xsd:element ref="ns1:QMULReviewDate" minOccurs="0"/>
                <xsd:element ref="ns1:QMULOwner" minOccurs="0"/>
                <xsd:element ref="ns2:TaxKeywordTaxHTField" minOccurs="0"/>
                <xsd:element ref="ns2:TaxCatchAll" minOccurs="0"/>
                <xsd:element ref="ns2:TaxCatchAllLabel"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QMULDocumentStatusTaxHTField0" ma:index="8" nillable="true" ma:taxonomy="true" ma:internalName="QMULDocumentStatusTaxHTField0" ma:taxonomyFieldName="QMULDocumentStatus" ma:displayName="Document Status" ma:default="" ma:fieldId="{083bdfb7-9f4e-4bc9-b582-62ed6b950f9e}" ma:sspId="9c18f9b8-5ae4-4f0b-a238-a922c51e2dda" ma:termSetId="780aba48-6c17-4ca0-84b9-f0207a095630" ma:anchorId="00000000-0000-0000-0000-000000000000" ma:open="false" ma:isKeyword="false">
      <xsd:complexType>
        <xsd:sequence>
          <xsd:element ref="pc:Terms" minOccurs="0" maxOccurs="1"/>
        </xsd:sequence>
      </xsd:complexType>
    </xsd:element>
    <xsd:element name="QMULDepartmentTaxHTField0" ma:index="10" nillable="true" ma:taxonomy="true" ma:internalName="QMULDepartmentTaxHTField0" ma:taxonomyFieldName="QMULDepartment" ma:displayName="Department" ma:readOnly="false" ma:default="" ma:fieldId="{2a7d89f9-5f8e-4c42-ab4f-aa1fc3002ea0}" ma:sspId="9c18f9b8-5ae4-4f0b-a238-a922c51e2dda" ma:termSetId="28874c57-2df5-45e8-a804-d15afc96d4ee" ma:anchorId="00000000-0000-0000-0000-000000000000" ma:open="false" ma:isKeyword="false">
      <xsd:complexType>
        <xsd:sequence>
          <xsd:element ref="pc:Terms" minOccurs="0" maxOccurs="1"/>
        </xsd:sequence>
      </xsd:complexType>
    </xsd:element>
    <xsd:element name="QMULSchoolTaxHTField0" ma:index="12" nillable="true" ma:taxonomy="true" ma:internalName="QMULSchoolTaxHTField0" ma:taxonomyFieldName="QMULSchool" ma:displayName="School" ma:readOnly="false" ma:default="" ma:fieldId="{46346f8e-3161-4021-8b14-3dcca2e3ca8d}" ma:sspId="9c18f9b8-5ae4-4f0b-a238-a922c51e2dda" ma:termSetId="0f9f7e9f-7d6b-4cae-9193-a3e3200f87de" ma:anchorId="00000000-0000-0000-0000-000000000000" ma:open="false" ma:isKeyword="false">
      <xsd:complexType>
        <xsd:sequence>
          <xsd:element ref="pc:Terms" minOccurs="0" maxOccurs="1"/>
        </xsd:sequence>
      </xsd:complexType>
    </xsd:element>
    <xsd:element name="QMULDocumentTypeTaxHTField0" ma:index="14" nillable="true" ma:taxonomy="true" ma:internalName="QMULDocumentTypeTaxHTField0" ma:taxonomyFieldName="QMULDocumentType" ma:displayName="Document Type" ma:default="" ma:fieldId="{2596c3af-0d77-4ea4-a15d-d3f71457b096}" ma:sspId="9c18f9b8-5ae4-4f0b-a238-a922c51e2dda" ma:termSetId="8ec3f1bd-c4f8-46a7-ae88-878ed3be39d1" ma:anchorId="00000000-0000-0000-0000-000000000000" ma:open="false" ma:isKeyword="false">
      <xsd:complexType>
        <xsd:sequence>
          <xsd:element ref="pc:Terms" minOccurs="0" maxOccurs="1"/>
        </xsd:sequence>
      </xsd:complexType>
    </xsd:element>
    <xsd:element name="QMULLocationTaxHTField0" ma:index="16" nillable="true" ma:taxonomy="true" ma:internalName="QMULLocationTaxHTField0" ma:taxonomyFieldName="QMULLocation" ma:displayName="Location" ma:default="" ma:fieldId="{29b985f4-a05e-4f39-b5da-e9fb81ddaa79}" ma:sspId="9c18f9b8-5ae4-4f0b-a238-a922c51e2dda" ma:termSetId="5327f1c4-618f-4317-b197-fc29da39fa66" ma:anchorId="00000000-0000-0000-0000-000000000000" ma:open="false" ma:isKeyword="false">
      <xsd:complexType>
        <xsd:sequence>
          <xsd:element ref="pc:Terms" minOccurs="0" maxOccurs="1"/>
        </xsd:sequence>
      </xsd:complexType>
    </xsd:element>
    <xsd:element name="QMULInformationClassificationTaxHTField0" ma:index="18" nillable="true" ma:taxonomy="true" ma:internalName="QMULInformationClassificationTaxHTField0" ma:taxonomyFieldName="QMULInformationClassification" ma:displayName="Information Classification" ma:default="1;#Protect|9124d8d9-0c1c-41e9-aa14-aba001e9a028" ma:fieldId="{57b3469a-2ea1-4a06-a2d1-c99ce62a5d6f}" ma:sspId="9c18f9b8-5ae4-4f0b-a238-a922c51e2dda" ma:termSetId="a3d7b326-4e5e-4e73-95fa-6245adfab113" ma:anchorId="00000000-0000-0000-0000-000000000000" ma:open="false" ma:isKeyword="false">
      <xsd:complexType>
        <xsd:sequence>
          <xsd:element ref="pc:Terms" minOccurs="0" maxOccurs="1"/>
        </xsd:sequence>
      </xsd:complexType>
    </xsd:element>
    <xsd:element name="QMULAcademicYear" ma:index="20" nillable="true" ma:displayName="Academic Year" ma:decimals="0" ma:internalName="QMULAcademicYear" ma:percentage="FALSE">
      <xsd:simpleType>
        <xsd:restriction base="dms:Number">
          <xsd:maxInclusive value="9999"/>
          <xsd:minInclusive value="1000"/>
        </xsd:restriction>
      </xsd:simpleType>
    </xsd:element>
    <xsd:element name="QMULProject" ma:index="21" nillable="true" ma:displayName="Project" ma:internalName="QMULProject">
      <xsd:simpleType>
        <xsd:restriction base="dms:Text">
          <xsd:maxLength value="255"/>
        </xsd:restriction>
      </xsd:simpleType>
    </xsd:element>
    <xsd:element name="QMULReviewDate" ma:index="22" nillable="true" ma:displayName="Review Date" ma:format="DateOnly" ma:internalName="QMULReviewDate">
      <xsd:simpleType>
        <xsd:restriction base="dms:DateTime"/>
      </xsd:simpleType>
    </xsd:element>
    <xsd:element name="QMULOwner" ma:index="23" nillable="true" ma:displayName="Owner" ma:list="UserInfo" ma:SharePointGroup="0" ma:internalName="QMUL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5efd484-15aa-41a0-83f6-0646502cb6d6" elementFormDefault="qualified">
    <xsd:import namespace="http://schemas.microsoft.com/office/2006/documentManagement/types"/>
    <xsd:import namespace="http://schemas.microsoft.com/office/infopath/2007/PartnerControls"/>
    <xsd:element name="TaxKeywordTaxHTField" ma:index="24" nillable="true" ma:taxonomy="true" ma:internalName="TaxKeywordTaxHTField" ma:taxonomyFieldName="TaxKeyword" ma:displayName="Enterprise Keywords" ma:fieldId="{23f27201-bee3-471e-b2e7-b64fd8b7ca38}" ma:taxonomyMulti="true" ma:sspId="9c18f9b8-5ae4-4f0b-a238-a922c51e2dda" ma:termSetId="00000000-0000-0000-0000-000000000000" ma:anchorId="00000000-0000-0000-0000-000000000000" ma:open="true" ma:isKeyword="true">
      <xsd:complexType>
        <xsd:sequence>
          <xsd:element ref="pc:Terms" minOccurs="0" maxOccurs="1"/>
        </xsd:sequence>
      </xsd:complexType>
    </xsd:element>
    <xsd:element name="TaxCatchAll" ma:index="26" nillable="true" ma:displayName="Taxonomy Catch All Column" ma:hidden="true" ma:list="{d3b40a6c-6ab7-46c1-947a-cd121eaebb95}" ma:internalName="TaxCatchAll" ma:showField="CatchAllData" ma:web="c630467b-037d-41b0-8ab0-78c01ee38365">
      <xsd:complexType>
        <xsd:complexContent>
          <xsd:extension base="dms:MultiChoiceLookup">
            <xsd:sequence>
              <xsd:element name="Value" type="dms:Lookup" maxOccurs="unbounded" minOccurs="0" nillable="true"/>
            </xsd:sequence>
          </xsd:extension>
        </xsd:complexContent>
      </xsd:complexType>
    </xsd:element>
    <xsd:element name="TaxCatchAllLabel" ma:index="27" nillable="true" ma:displayName="Taxonomy Catch All Column1" ma:hidden="true" ma:list="{d3b40a6c-6ab7-46c1-947a-cd121eaebb95}" ma:internalName="TaxCatchAllLabel" ma:readOnly="true" ma:showField="CatchAllDataLabel" ma:web="c630467b-037d-41b0-8ab0-78c01ee3836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0877003-c5b1-4d71-b51f-f706f2f4d36d"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element name="MediaServiceAutoTags" ma:index="32" nillable="true" ma:displayName="Tags" ma:internalName="MediaServiceAutoTags"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DateTaken" ma:index="3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630467b-037d-41b0-8ab0-78c01ee38365" elementFormDefault="qualified">
    <xsd:import namespace="http://schemas.microsoft.com/office/2006/documentManagement/types"/>
    <xsd:import namespace="http://schemas.microsoft.com/office/infopath/2007/PartnerControls"/>
    <xsd:element name="SharedWithUsers" ma:index="3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QMULInformationClassificationTaxHTField0 xmlns="http://schemas.microsoft.com/sharepoint/v3">
      <Terms xmlns="http://schemas.microsoft.com/office/infopath/2007/PartnerControls">
        <TermInfo xmlns="http://schemas.microsoft.com/office/infopath/2007/PartnerControls">
          <TermName xmlns="http://schemas.microsoft.com/office/infopath/2007/PartnerControls">Protect</TermName>
          <TermId xmlns="http://schemas.microsoft.com/office/infopath/2007/PartnerControls">9124d8d9-0c1c-41e9-aa14-aba001e9a028</TermId>
        </TermInfo>
      </Terms>
    </QMULInformationClassificationTaxHTField0>
    <TaxKeywordTaxHTField xmlns="d5efd484-15aa-41a0-83f6-0646502cb6d6">
      <Terms xmlns="http://schemas.microsoft.com/office/infopath/2007/PartnerControls"/>
    </TaxKeywordTaxHTField>
    <TaxCatchAll xmlns="d5efd484-15aa-41a0-83f6-0646502cb6d6">
      <Value>1</Value>
    </TaxCatchAll>
    <QMULSchoolTaxHTField0 xmlns="http://schemas.microsoft.com/sharepoint/v3">
      <Terms xmlns="http://schemas.microsoft.com/office/infopath/2007/PartnerControls"/>
    </QMULSchoolTaxHTField0>
    <QMULDocumentTypeTaxHTField0 xmlns="http://schemas.microsoft.com/sharepoint/v3">
      <Terms xmlns="http://schemas.microsoft.com/office/infopath/2007/PartnerControls"/>
    </QMULDocumentTypeTaxHTField0>
    <QMULReviewDate xmlns="http://schemas.microsoft.com/sharepoint/v3" xsi:nil="true"/>
    <QMULOwner xmlns="http://schemas.microsoft.com/sharepoint/v3">
      <UserInfo>
        <DisplayName/>
        <AccountId xsi:nil="true"/>
        <AccountType/>
      </UserInfo>
    </QMULOwner>
    <QMULDepartmentTaxHTField0 xmlns="http://schemas.microsoft.com/sharepoint/v3">
      <Terms xmlns="http://schemas.microsoft.com/office/infopath/2007/PartnerControls"/>
    </QMULDepartmentTaxHTField0>
    <QMULAcademicYear xmlns="http://schemas.microsoft.com/sharepoint/v3" xsi:nil="true"/>
    <QMULLocationTaxHTField0 xmlns="http://schemas.microsoft.com/sharepoint/v3">
      <Terms xmlns="http://schemas.microsoft.com/office/infopath/2007/PartnerControls"/>
    </QMULLocationTaxHTField0>
    <QMULDocumentStatusTaxHTField0 xmlns="http://schemas.microsoft.com/sharepoint/v3">
      <Terms xmlns="http://schemas.microsoft.com/office/infopath/2007/PartnerControls"/>
    </QMULDocumentStatusTaxHTField0>
    <QMULProject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9c18f9b8-5ae4-4f0b-a238-a922c51e2dda" ContentTypeId="0x0101005EA864BF41DF8A41860E925F5B29BCF5" PreviousValue="false"/>
</file>

<file path=customXml/itemProps1.xml><?xml version="1.0" encoding="utf-8"?>
<ds:datastoreItem xmlns:ds="http://schemas.openxmlformats.org/officeDocument/2006/customXml" ds:itemID="{DA0D2569-DDCA-448A-A607-2ED5F5E02F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5efd484-15aa-41a0-83f6-0646502cb6d6"/>
    <ds:schemaRef ds:uri="d0877003-c5b1-4d71-b51f-f706f2f4d36d"/>
    <ds:schemaRef ds:uri="c630467b-037d-41b0-8ab0-78c01ee383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BEC4BA-1685-41C2-88FA-1D0C9242508C}">
  <ds:schemaRefs>
    <ds:schemaRef ds:uri="http://purl.org/dc/terms/"/>
    <ds:schemaRef ds:uri="http://schemas.microsoft.com/office/2006/documentManagement/types"/>
    <ds:schemaRef ds:uri="d5efd484-15aa-41a0-83f6-0646502cb6d6"/>
    <ds:schemaRef ds:uri="d0877003-c5b1-4d71-b51f-f706f2f4d36d"/>
    <ds:schemaRef ds:uri="http://schemas.microsoft.com/office/2006/metadata/properties"/>
    <ds:schemaRef ds:uri="http://schemas.microsoft.com/office/infopath/2007/PartnerControls"/>
    <ds:schemaRef ds:uri="http://purl.org/dc/elements/1.1/"/>
    <ds:schemaRef ds:uri="http://schemas.microsoft.com/sharepoint/v3"/>
    <ds:schemaRef ds:uri="http://schemas.openxmlformats.org/package/2006/metadata/core-properties"/>
    <ds:schemaRef ds:uri="c630467b-037d-41b0-8ab0-78c01ee38365"/>
    <ds:schemaRef ds:uri="http://www.w3.org/XML/1998/namespace"/>
    <ds:schemaRef ds:uri="http://purl.org/dc/dcmitype/"/>
  </ds:schemaRefs>
</ds:datastoreItem>
</file>

<file path=customXml/itemProps3.xml><?xml version="1.0" encoding="utf-8"?>
<ds:datastoreItem xmlns:ds="http://schemas.openxmlformats.org/officeDocument/2006/customXml" ds:itemID="{F6796C6C-D739-49F3-B8F2-9C3C8CE571A0}">
  <ds:schemaRefs>
    <ds:schemaRef ds:uri="http://schemas.microsoft.com/sharepoint/v3/contenttype/forms"/>
  </ds:schemaRefs>
</ds:datastoreItem>
</file>

<file path=customXml/itemProps4.xml><?xml version="1.0" encoding="utf-8"?>
<ds:datastoreItem xmlns:ds="http://schemas.openxmlformats.org/officeDocument/2006/customXml" ds:itemID="{C713FE72-EA23-43DC-BD63-5EDED26B4D02}">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209</TotalTime>
  <Words>230</Words>
  <Application>Microsoft Office PowerPoint</Application>
  <PresentationFormat>A4 Paper (210x297 mm)</PresentationFormat>
  <Paragraphs>31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等线</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Waldock, Jacqueline [jwaldock]</dc:creator>
  <cp:lastModifiedBy>Endfield, Georgina</cp:lastModifiedBy>
  <cp:revision>5</cp:revision>
  <dcterms:created xsi:type="dcterms:W3CDTF">2021-03-24T15:41:50Z</dcterms:created>
  <dcterms:modified xsi:type="dcterms:W3CDTF">2021-04-19T09:17:16Z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0x0101005EA864BF41DF8A41860E925F5B29BCF5005B49E92B7B25DE42BBC87EA8ABB8525D</vt:lpwstr>
  </property>
</Properties>
</file>